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6.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3.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82" r:id="rId2"/>
    <p:sldId id="257" r:id="rId3"/>
    <p:sldId id="260" r:id="rId4"/>
    <p:sldId id="263" r:id="rId5"/>
    <p:sldId id="264" r:id="rId6"/>
    <p:sldId id="265" r:id="rId7"/>
    <p:sldId id="266" r:id="rId8"/>
    <p:sldId id="259" r:id="rId9"/>
    <p:sldId id="267" r:id="rId10"/>
    <p:sldId id="268" r:id="rId11"/>
    <p:sldId id="262" r:id="rId12"/>
    <p:sldId id="269" r:id="rId13"/>
    <p:sldId id="258" r:id="rId14"/>
    <p:sldId id="270" r:id="rId15"/>
    <p:sldId id="271" r:id="rId16"/>
    <p:sldId id="272" r:id="rId17"/>
    <p:sldId id="273" r:id="rId18"/>
    <p:sldId id="261" r:id="rId19"/>
    <p:sldId id="274" r:id="rId20"/>
    <p:sldId id="275" r:id="rId21"/>
    <p:sldId id="276" r:id="rId22"/>
    <p:sldId id="277" r:id="rId23"/>
    <p:sldId id="278" r:id="rId24"/>
    <p:sldId id="280"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E5D7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9" autoAdjust="0"/>
    <p:restoredTop sz="94660"/>
  </p:normalViewPr>
  <p:slideViewPr>
    <p:cSldViewPr snapToGrid="0" showGuides="1">
      <p:cViewPr varScale="1">
        <p:scale>
          <a:sx n="92" d="100"/>
          <a:sy n="92" d="100"/>
        </p:scale>
        <p:origin x="504" y="102"/>
      </p:cViewPr>
      <p:guideLst>
        <p:guide orient="horz" pos="2183"/>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effectLst>
              <a:outerShdw blurRad="127000" sx="102000" sy="102000" algn="ctr" rotWithShape="0">
                <a:prstClr val="black">
                  <a:alpha val="40000"/>
                </a:prstClr>
              </a:outerShdw>
            </a:effectLst>
          </c:spPr>
          <c:dPt>
            <c:idx val="0"/>
            <c:bubble3D val="0"/>
            <c:spPr>
              <a:solidFill>
                <a:srgbClr val="6A6A6A"/>
              </a:solidFill>
              <a:ln w="22225">
                <a:noFill/>
              </a:ln>
              <a:effectLst>
                <a:outerShdw blurRad="76200" dist="50800" dir="8100000" algn="tr" rotWithShape="0">
                  <a:prstClr val="black">
                    <a:alpha val="40000"/>
                  </a:prstClr>
                </a:outerShdw>
              </a:effectLst>
            </c:spPr>
            <c:extLst xmlns:c16r2="http://schemas.microsoft.com/office/drawing/2015/06/chart">
              <c:ext xmlns:c16="http://schemas.microsoft.com/office/drawing/2014/chart" uri="{C3380CC4-5D6E-409C-BE32-E72D297353CC}">
                <c16:uniqueId val="{00000001-F0A2-45BA-B9A2-2A76107DC8FD}"/>
              </c:ext>
            </c:extLst>
          </c:dPt>
          <c:dPt>
            <c:idx val="1"/>
            <c:bubble3D val="0"/>
            <c:spPr>
              <a:solidFill>
                <a:schemeClr val="bg1">
                  <a:lumMod val="75000"/>
                  <a:alpha val="20000"/>
                </a:schemeClr>
              </a:solidFill>
              <a:ln>
                <a:noFill/>
              </a:ln>
              <a:effectLst/>
            </c:spPr>
            <c:extLst xmlns:c16r2="http://schemas.microsoft.com/office/drawing/2015/06/chart">
              <c:ext xmlns:c16="http://schemas.microsoft.com/office/drawing/2014/chart" uri="{C3380CC4-5D6E-409C-BE32-E72D297353CC}">
                <c16:uniqueId val="{00000003-F0A2-45BA-B9A2-2A76107DC8FD}"/>
              </c:ext>
            </c:extLst>
          </c:dPt>
          <c:cat>
            <c:strRef>
              <c:f>Sheet1!$A$2:$A$3</c:f>
              <c:strCache>
                <c:ptCount val="2"/>
                <c:pt idx="0">
                  <c:v>第一季度</c:v>
                </c:pt>
                <c:pt idx="1">
                  <c:v>第二季度</c:v>
                </c:pt>
              </c:strCache>
            </c:strRef>
          </c:cat>
          <c:val>
            <c:numRef>
              <c:f>Sheet1!$B$2:$B$3</c:f>
              <c:numCache>
                <c:formatCode>General</c:formatCode>
                <c:ptCount val="2"/>
                <c:pt idx="0">
                  <c:v>2</c:v>
                </c:pt>
                <c:pt idx="1">
                  <c:v>8</c:v>
                </c:pt>
              </c:numCache>
            </c:numRef>
          </c:val>
          <c:extLst xmlns:c16r2="http://schemas.microsoft.com/office/drawing/2015/06/chart">
            <c:ext xmlns:c16="http://schemas.microsoft.com/office/drawing/2014/chart" uri="{C3380CC4-5D6E-409C-BE32-E72D297353CC}">
              <c16:uniqueId val="{00000004-F0A2-45BA-B9A2-2A76107DC8FD}"/>
            </c:ext>
          </c:extLst>
        </c:ser>
        <c:dLbls>
          <c:showLegendKey val="0"/>
          <c:showVal val="0"/>
          <c:showCatName val="0"/>
          <c:showSerName val="0"/>
          <c:showPercent val="0"/>
          <c:showBubbleSize val="0"/>
          <c:showLeaderLines val="1"/>
        </c:dLbls>
        <c:firstSliceAng val="0"/>
        <c:holeSize val="64"/>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effectLst>
              <a:outerShdw blurRad="127000" sx="102000" sy="102000" algn="ctr" rotWithShape="0">
                <a:prstClr val="black">
                  <a:alpha val="40000"/>
                </a:prstClr>
              </a:outerShdw>
            </a:effectLst>
          </c:spPr>
          <c:dPt>
            <c:idx val="0"/>
            <c:bubble3D val="0"/>
            <c:spPr>
              <a:solidFill>
                <a:srgbClr val="404040"/>
              </a:solidFill>
              <a:ln w="22225">
                <a:noFill/>
              </a:ln>
              <a:effectLst>
                <a:outerShdw blurRad="76200" dist="50800" dir="8100000" algn="tr" rotWithShape="0">
                  <a:prstClr val="black">
                    <a:alpha val="40000"/>
                  </a:prstClr>
                </a:outerShdw>
              </a:effectLst>
            </c:spPr>
            <c:extLst xmlns:c16r2="http://schemas.microsoft.com/office/drawing/2015/06/chart">
              <c:ext xmlns:c16="http://schemas.microsoft.com/office/drawing/2014/chart" uri="{C3380CC4-5D6E-409C-BE32-E72D297353CC}">
                <c16:uniqueId val="{00000001-944F-46A7-9D76-BF4F2D638FBF}"/>
              </c:ext>
            </c:extLst>
          </c:dPt>
          <c:dPt>
            <c:idx val="1"/>
            <c:bubble3D val="0"/>
            <c:spPr>
              <a:solidFill>
                <a:schemeClr val="bg1">
                  <a:lumMod val="75000"/>
                  <a:alpha val="20000"/>
                </a:schemeClr>
              </a:solidFill>
              <a:ln>
                <a:noFill/>
              </a:ln>
              <a:effectLst/>
            </c:spPr>
            <c:extLst xmlns:c16r2="http://schemas.microsoft.com/office/drawing/2015/06/chart">
              <c:ext xmlns:c16="http://schemas.microsoft.com/office/drawing/2014/chart" uri="{C3380CC4-5D6E-409C-BE32-E72D297353CC}">
                <c16:uniqueId val="{00000003-944F-46A7-9D76-BF4F2D638FBF}"/>
              </c:ext>
            </c:extLst>
          </c:dPt>
          <c:cat>
            <c:strRef>
              <c:f>Sheet1!$A$2:$A$3</c:f>
              <c:strCache>
                <c:ptCount val="2"/>
                <c:pt idx="0">
                  <c:v>第一季度</c:v>
                </c:pt>
                <c:pt idx="1">
                  <c:v>第二季度</c:v>
                </c:pt>
              </c:strCache>
            </c:strRef>
          </c:cat>
          <c:val>
            <c:numRef>
              <c:f>Sheet1!$B$2:$B$3</c:f>
              <c:numCache>
                <c:formatCode>General</c:formatCode>
                <c:ptCount val="2"/>
                <c:pt idx="0">
                  <c:v>4.5</c:v>
                </c:pt>
                <c:pt idx="1">
                  <c:v>5.5</c:v>
                </c:pt>
              </c:numCache>
            </c:numRef>
          </c:val>
          <c:extLst xmlns:c16r2="http://schemas.microsoft.com/office/drawing/2015/06/chart">
            <c:ext xmlns:c16="http://schemas.microsoft.com/office/drawing/2014/chart" uri="{C3380CC4-5D6E-409C-BE32-E72D297353CC}">
              <c16:uniqueId val="{00000004-944F-46A7-9D76-BF4F2D638FBF}"/>
            </c:ext>
          </c:extLst>
        </c:ser>
        <c:dLbls>
          <c:showLegendKey val="0"/>
          <c:showVal val="0"/>
          <c:showCatName val="0"/>
          <c:showSerName val="0"/>
          <c:showPercent val="0"/>
          <c:showBubbleSize val="0"/>
          <c:showLeaderLines val="1"/>
        </c:dLbls>
        <c:firstSliceAng val="0"/>
        <c:holeSize val="64"/>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effectLst>
              <a:outerShdw blurRad="127000" sx="102000" sy="102000" algn="ctr" rotWithShape="0">
                <a:prstClr val="black">
                  <a:alpha val="40000"/>
                </a:prstClr>
              </a:outerShdw>
            </a:effectLst>
          </c:spPr>
          <c:dPt>
            <c:idx val="0"/>
            <c:bubble3D val="0"/>
            <c:spPr>
              <a:solidFill>
                <a:srgbClr val="404040"/>
              </a:solidFill>
              <a:ln w="22225">
                <a:noFill/>
              </a:ln>
              <a:effectLst>
                <a:outerShdw blurRad="76200" dist="50800" dir="8100000" algn="tr" rotWithShape="0">
                  <a:prstClr val="black">
                    <a:alpha val="40000"/>
                  </a:prstClr>
                </a:outerShdw>
              </a:effectLst>
            </c:spPr>
            <c:extLst xmlns:c16r2="http://schemas.microsoft.com/office/drawing/2015/06/chart">
              <c:ext xmlns:c16="http://schemas.microsoft.com/office/drawing/2014/chart" uri="{C3380CC4-5D6E-409C-BE32-E72D297353CC}">
                <c16:uniqueId val="{00000001-B5C1-4BC8-98E4-86D1E23EB94B}"/>
              </c:ext>
            </c:extLst>
          </c:dPt>
          <c:dPt>
            <c:idx val="1"/>
            <c:bubble3D val="0"/>
            <c:spPr>
              <a:solidFill>
                <a:schemeClr val="bg1">
                  <a:lumMod val="75000"/>
                  <a:alpha val="20000"/>
                </a:schemeClr>
              </a:solidFill>
              <a:ln>
                <a:noFill/>
              </a:ln>
              <a:effectLst/>
            </c:spPr>
            <c:extLst xmlns:c16r2="http://schemas.microsoft.com/office/drawing/2015/06/chart">
              <c:ext xmlns:c16="http://schemas.microsoft.com/office/drawing/2014/chart" uri="{C3380CC4-5D6E-409C-BE32-E72D297353CC}">
                <c16:uniqueId val="{00000003-B5C1-4BC8-98E4-86D1E23EB94B}"/>
              </c:ext>
            </c:extLst>
          </c:dPt>
          <c:cat>
            <c:strRef>
              <c:f>Sheet1!$A$2:$A$3</c:f>
              <c:strCache>
                <c:ptCount val="2"/>
                <c:pt idx="0">
                  <c:v>第一季度</c:v>
                </c:pt>
                <c:pt idx="1">
                  <c:v>第二季度</c:v>
                </c:pt>
              </c:strCache>
            </c:strRef>
          </c:cat>
          <c:val>
            <c:numRef>
              <c:f>Sheet1!$B$2:$B$3</c:f>
              <c:numCache>
                <c:formatCode>General</c:formatCode>
                <c:ptCount val="2"/>
                <c:pt idx="0">
                  <c:v>6</c:v>
                </c:pt>
                <c:pt idx="1">
                  <c:v>4</c:v>
                </c:pt>
              </c:numCache>
            </c:numRef>
          </c:val>
          <c:extLst xmlns:c16r2="http://schemas.microsoft.com/office/drawing/2015/06/chart">
            <c:ext xmlns:c16="http://schemas.microsoft.com/office/drawing/2014/chart" uri="{C3380CC4-5D6E-409C-BE32-E72D297353CC}">
              <c16:uniqueId val="{00000004-B5C1-4BC8-98E4-86D1E23EB94B}"/>
            </c:ext>
          </c:extLst>
        </c:ser>
        <c:dLbls>
          <c:showLegendKey val="0"/>
          <c:showVal val="0"/>
          <c:showCatName val="0"/>
          <c:showSerName val="0"/>
          <c:showPercent val="0"/>
          <c:showBubbleSize val="0"/>
          <c:showLeaderLines val="1"/>
        </c:dLbls>
        <c:firstSliceAng val="0"/>
        <c:holeSize val="64"/>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销售额</c:v>
                </c:pt>
              </c:strCache>
            </c:strRef>
          </c:tx>
          <c:spPr>
            <a:effectLst>
              <a:outerShdw blurRad="127000" sx="102000" sy="102000" algn="ctr" rotWithShape="0">
                <a:prstClr val="black">
                  <a:alpha val="40000"/>
                </a:prstClr>
              </a:outerShdw>
            </a:effectLst>
          </c:spPr>
          <c:dPt>
            <c:idx val="0"/>
            <c:bubble3D val="0"/>
            <c:spPr>
              <a:solidFill>
                <a:srgbClr val="6A6A6A"/>
              </a:solidFill>
              <a:ln w="22225">
                <a:noFill/>
              </a:ln>
              <a:effectLst>
                <a:outerShdw blurRad="76200" dist="50800" dir="8100000" algn="tr" rotWithShape="0">
                  <a:prstClr val="black">
                    <a:alpha val="40000"/>
                  </a:prstClr>
                </a:outerShdw>
              </a:effectLst>
            </c:spPr>
            <c:extLst xmlns:c16r2="http://schemas.microsoft.com/office/drawing/2015/06/chart">
              <c:ext xmlns:c16="http://schemas.microsoft.com/office/drawing/2014/chart" uri="{C3380CC4-5D6E-409C-BE32-E72D297353CC}">
                <c16:uniqueId val="{00000001-0B7C-47BB-91A4-6C3638E11CCE}"/>
              </c:ext>
            </c:extLst>
          </c:dPt>
          <c:dPt>
            <c:idx val="1"/>
            <c:bubble3D val="0"/>
            <c:spPr>
              <a:solidFill>
                <a:schemeClr val="bg1">
                  <a:lumMod val="75000"/>
                  <a:alpha val="20000"/>
                </a:schemeClr>
              </a:solidFill>
              <a:ln>
                <a:noFill/>
              </a:ln>
              <a:effectLst/>
            </c:spPr>
            <c:extLst xmlns:c16r2="http://schemas.microsoft.com/office/drawing/2015/06/chart">
              <c:ext xmlns:c16="http://schemas.microsoft.com/office/drawing/2014/chart" uri="{C3380CC4-5D6E-409C-BE32-E72D297353CC}">
                <c16:uniqueId val="{00000003-0B7C-47BB-91A4-6C3638E11CCE}"/>
              </c:ext>
            </c:extLst>
          </c:dPt>
          <c:cat>
            <c:strRef>
              <c:f>Sheet1!$A$2:$A$3</c:f>
              <c:strCache>
                <c:ptCount val="2"/>
                <c:pt idx="0">
                  <c:v>第一季度</c:v>
                </c:pt>
                <c:pt idx="1">
                  <c:v>第二季度</c:v>
                </c:pt>
              </c:strCache>
            </c:strRef>
          </c:cat>
          <c:val>
            <c:numRef>
              <c:f>Sheet1!$B$2:$B$3</c:f>
              <c:numCache>
                <c:formatCode>General</c:formatCode>
                <c:ptCount val="2"/>
                <c:pt idx="0">
                  <c:v>8</c:v>
                </c:pt>
                <c:pt idx="1">
                  <c:v>2</c:v>
                </c:pt>
              </c:numCache>
            </c:numRef>
          </c:val>
          <c:extLst xmlns:c16r2="http://schemas.microsoft.com/office/drawing/2015/06/chart">
            <c:ext xmlns:c16="http://schemas.microsoft.com/office/drawing/2014/chart" uri="{C3380CC4-5D6E-409C-BE32-E72D297353CC}">
              <c16:uniqueId val="{00000004-0B7C-47BB-91A4-6C3638E11CCE}"/>
            </c:ext>
          </c:extLst>
        </c:ser>
        <c:dLbls>
          <c:showLegendKey val="0"/>
          <c:showVal val="0"/>
          <c:showCatName val="0"/>
          <c:showSerName val="0"/>
          <c:showPercent val="0"/>
          <c:showBubbleSize val="0"/>
          <c:showLeaderLines val="1"/>
        </c:dLbls>
        <c:firstSliceAng val="0"/>
        <c:holeSize val="64"/>
      </c:doughnutChart>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2.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3.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255">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B68C1CA-937A-49A3-BB89-7D979DF241D2}" type="datetimeFigureOut">
              <a:rPr lang="zh-CN" altLang="en-US" smtClean="0"/>
              <a:t>2018/4/24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050CD53-3CF0-403C-A209-3D657C351DAA}" type="slidenum">
              <a:rPr lang="zh-CN" altLang="en-US" smtClean="0"/>
              <a:t>‹#›</a:t>
            </a:fld>
            <a:endParaRPr lang="zh-CN" altLang="en-US"/>
          </a:p>
        </p:txBody>
      </p:sp>
    </p:spTree>
    <p:extLst>
      <p:ext uri="{BB962C8B-B14F-4D97-AF65-F5344CB8AC3E}">
        <p14:creationId xmlns:p14="http://schemas.microsoft.com/office/powerpoint/2010/main" val="832737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50CD53-3CF0-403C-A209-3D657C351DAA}" type="slidenum">
              <a:rPr lang="zh-CN" altLang="en-US" smtClean="0"/>
              <a:t>1</a:t>
            </a:fld>
            <a:endParaRPr lang="zh-CN" altLang="en-US"/>
          </a:p>
        </p:txBody>
      </p:sp>
    </p:spTree>
    <p:extLst>
      <p:ext uri="{BB962C8B-B14F-4D97-AF65-F5344CB8AC3E}">
        <p14:creationId xmlns:p14="http://schemas.microsoft.com/office/powerpoint/2010/main" val="9219749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50CD53-3CF0-403C-A209-3D657C351DAA}" type="slidenum">
              <a:rPr lang="zh-CN" altLang="en-US" smtClean="0"/>
              <a:t>2</a:t>
            </a:fld>
            <a:endParaRPr lang="zh-CN" altLang="en-US"/>
          </a:p>
        </p:txBody>
      </p:sp>
    </p:spTree>
    <p:extLst>
      <p:ext uri="{BB962C8B-B14F-4D97-AF65-F5344CB8AC3E}">
        <p14:creationId xmlns:p14="http://schemas.microsoft.com/office/powerpoint/2010/main" val="30338000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50CD53-3CF0-403C-A209-3D657C351DAA}" type="slidenum">
              <a:rPr lang="zh-CN" altLang="en-US" smtClean="0"/>
              <a:t>3</a:t>
            </a:fld>
            <a:endParaRPr lang="zh-CN" altLang="en-US"/>
          </a:p>
        </p:txBody>
      </p:sp>
    </p:spTree>
    <p:extLst>
      <p:ext uri="{BB962C8B-B14F-4D97-AF65-F5344CB8AC3E}">
        <p14:creationId xmlns:p14="http://schemas.microsoft.com/office/powerpoint/2010/main" val="8403153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50CD53-3CF0-403C-A209-3D657C351DAA}" type="slidenum">
              <a:rPr lang="zh-CN" altLang="en-US" smtClean="0"/>
              <a:t>4</a:t>
            </a:fld>
            <a:endParaRPr lang="zh-CN" altLang="en-US"/>
          </a:p>
        </p:txBody>
      </p:sp>
    </p:spTree>
    <p:extLst>
      <p:ext uri="{BB962C8B-B14F-4D97-AF65-F5344CB8AC3E}">
        <p14:creationId xmlns:p14="http://schemas.microsoft.com/office/powerpoint/2010/main" val="367695268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50CD53-3CF0-403C-A209-3D657C351DAA}" type="slidenum">
              <a:rPr lang="zh-CN" altLang="en-US" smtClean="0"/>
              <a:t>5</a:t>
            </a:fld>
            <a:endParaRPr lang="zh-CN" altLang="en-US"/>
          </a:p>
        </p:txBody>
      </p:sp>
    </p:spTree>
    <p:extLst>
      <p:ext uri="{BB962C8B-B14F-4D97-AF65-F5344CB8AC3E}">
        <p14:creationId xmlns:p14="http://schemas.microsoft.com/office/powerpoint/2010/main" val="18440758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50CD53-3CF0-403C-A209-3D657C351DAA}" type="slidenum">
              <a:rPr lang="zh-CN" altLang="en-US" smtClean="0"/>
              <a:t>6</a:t>
            </a:fld>
            <a:endParaRPr lang="zh-CN" altLang="en-US"/>
          </a:p>
        </p:txBody>
      </p:sp>
    </p:spTree>
    <p:extLst>
      <p:ext uri="{BB962C8B-B14F-4D97-AF65-F5344CB8AC3E}">
        <p14:creationId xmlns:p14="http://schemas.microsoft.com/office/powerpoint/2010/main" val="14155817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50CD53-3CF0-403C-A209-3D657C351DAA}" type="slidenum">
              <a:rPr lang="zh-CN" altLang="en-US" smtClean="0"/>
              <a:t>7</a:t>
            </a:fld>
            <a:endParaRPr lang="zh-CN" altLang="en-US"/>
          </a:p>
        </p:txBody>
      </p:sp>
    </p:spTree>
    <p:extLst>
      <p:ext uri="{BB962C8B-B14F-4D97-AF65-F5344CB8AC3E}">
        <p14:creationId xmlns:p14="http://schemas.microsoft.com/office/powerpoint/2010/main" val="16854058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50CD53-3CF0-403C-A209-3D657C351DAA}" type="slidenum">
              <a:rPr lang="zh-CN" altLang="en-US" smtClean="0"/>
              <a:t>8</a:t>
            </a:fld>
            <a:endParaRPr lang="zh-CN" altLang="en-US"/>
          </a:p>
        </p:txBody>
      </p:sp>
    </p:spTree>
    <p:extLst>
      <p:ext uri="{BB962C8B-B14F-4D97-AF65-F5344CB8AC3E}">
        <p14:creationId xmlns:p14="http://schemas.microsoft.com/office/powerpoint/2010/main" val="5802433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50CD53-3CF0-403C-A209-3D657C351DAA}" type="slidenum">
              <a:rPr lang="zh-CN" altLang="en-US" smtClean="0"/>
              <a:t>9</a:t>
            </a:fld>
            <a:endParaRPr lang="zh-CN" altLang="en-US"/>
          </a:p>
        </p:txBody>
      </p:sp>
    </p:spTree>
    <p:extLst>
      <p:ext uri="{BB962C8B-B14F-4D97-AF65-F5344CB8AC3E}">
        <p14:creationId xmlns:p14="http://schemas.microsoft.com/office/powerpoint/2010/main" val="13867119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50CD53-3CF0-403C-A209-3D657C351DAA}" type="slidenum">
              <a:rPr lang="zh-CN" altLang="en-US" smtClean="0"/>
              <a:t>10</a:t>
            </a:fld>
            <a:endParaRPr lang="zh-CN" altLang="en-US"/>
          </a:p>
        </p:txBody>
      </p:sp>
    </p:spTree>
    <p:extLst>
      <p:ext uri="{BB962C8B-B14F-4D97-AF65-F5344CB8AC3E}">
        <p14:creationId xmlns:p14="http://schemas.microsoft.com/office/powerpoint/2010/main" val="15958047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50CD53-3CF0-403C-A209-3D657C351DAA}" type="slidenum">
              <a:rPr lang="zh-CN" altLang="en-US" smtClean="0"/>
              <a:t>11</a:t>
            </a:fld>
            <a:endParaRPr lang="zh-CN" altLang="en-US"/>
          </a:p>
        </p:txBody>
      </p:sp>
    </p:spTree>
    <p:extLst>
      <p:ext uri="{BB962C8B-B14F-4D97-AF65-F5344CB8AC3E}">
        <p14:creationId xmlns:p14="http://schemas.microsoft.com/office/powerpoint/2010/main" val="41052590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50CD53-3CF0-403C-A209-3D657C351DAA}" type="slidenum">
              <a:rPr lang="zh-CN" altLang="en-US" smtClean="0"/>
              <a:t>12</a:t>
            </a:fld>
            <a:endParaRPr lang="zh-CN" altLang="en-US"/>
          </a:p>
        </p:txBody>
      </p:sp>
    </p:spTree>
    <p:extLst>
      <p:ext uri="{BB962C8B-B14F-4D97-AF65-F5344CB8AC3E}">
        <p14:creationId xmlns:p14="http://schemas.microsoft.com/office/powerpoint/2010/main" val="7216348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50CD53-3CF0-403C-A209-3D657C351DAA}" type="slidenum">
              <a:rPr lang="zh-CN" altLang="en-US" smtClean="0"/>
              <a:t>13</a:t>
            </a:fld>
            <a:endParaRPr lang="zh-CN" altLang="en-US"/>
          </a:p>
        </p:txBody>
      </p:sp>
    </p:spTree>
    <p:extLst>
      <p:ext uri="{BB962C8B-B14F-4D97-AF65-F5344CB8AC3E}">
        <p14:creationId xmlns:p14="http://schemas.microsoft.com/office/powerpoint/2010/main" val="28457329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50CD53-3CF0-403C-A209-3D657C351DAA}" type="slidenum">
              <a:rPr lang="zh-CN" altLang="en-US" smtClean="0"/>
              <a:t>14</a:t>
            </a:fld>
            <a:endParaRPr lang="zh-CN" altLang="en-US"/>
          </a:p>
        </p:txBody>
      </p:sp>
    </p:spTree>
    <p:extLst>
      <p:ext uri="{BB962C8B-B14F-4D97-AF65-F5344CB8AC3E}">
        <p14:creationId xmlns:p14="http://schemas.microsoft.com/office/powerpoint/2010/main" val="426482819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50CD53-3CF0-403C-A209-3D657C351DAA}" type="slidenum">
              <a:rPr lang="zh-CN" altLang="en-US" smtClean="0"/>
              <a:t>15</a:t>
            </a:fld>
            <a:endParaRPr lang="zh-CN" altLang="en-US"/>
          </a:p>
        </p:txBody>
      </p:sp>
    </p:spTree>
    <p:extLst>
      <p:ext uri="{BB962C8B-B14F-4D97-AF65-F5344CB8AC3E}">
        <p14:creationId xmlns:p14="http://schemas.microsoft.com/office/powerpoint/2010/main" val="42188407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50CD53-3CF0-403C-A209-3D657C351DAA}" type="slidenum">
              <a:rPr lang="zh-CN" altLang="en-US" smtClean="0"/>
              <a:t>16</a:t>
            </a:fld>
            <a:endParaRPr lang="zh-CN" altLang="en-US"/>
          </a:p>
        </p:txBody>
      </p:sp>
    </p:spTree>
    <p:extLst>
      <p:ext uri="{BB962C8B-B14F-4D97-AF65-F5344CB8AC3E}">
        <p14:creationId xmlns:p14="http://schemas.microsoft.com/office/powerpoint/2010/main" val="390178291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50CD53-3CF0-403C-A209-3D657C351DAA}" type="slidenum">
              <a:rPr lang="zh-CN" altLang="en-US" smtClean="0"/>
              <a:t>17</a:t>
            </a:fld>
            <a:endParaRPr lang="zh-CN" altLang="en-US"/>
          </a:p>
        </p:txBody>
      </p:sp>
    </p:spTree>
    <p:extLst>
      <p:ext uri="{BB962C8B-B14F-4D97-AF65-F5344CB8AC3E}">
        <p14:creationId xmlns:p14="http://schemas.microsoft.com/office/powerpoint/2010/main" val="38681364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50CD53-3CF0-403C-A209-3D657C351DAA}" type="slidenum">
              <a:rPr lang="zh-CN" altLang="en-US" smtClean="0"/>
              <a:t>18</a:t>
            </a:fld>
            <a:endParaRPr lang="zh-CN" altLang="en-US"/>
          </a:p>
        </p:txBody>
      </p:sp>
    </p:spTree>
    <p:extLst>
      <p:ext uri="{BB962C8B-B14F-4D97-AF65-F5344CB8AC3E}">
        <p14:creationId xmlns:p14="http://schemas.microsoft.com/office/powerpoint/2010/main" val="40622150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50CD53-3CF0-403C-A209-3D657C351DAA}" type="slidenum">
              <a:rPr lang="zh-CN" altLang="en-US" smtClean="0"/>
              <a:t>19</a:t>
            </a:fld>
            <a:endParaRPr lang="zh-CN" altLang="en-US"/>
          </a:p>
        </p:txBody>
      </p:sp>
    </p:spTree>
    <p:extLst>
      <p:ext uri="{BB962C8B-B14F-4D97-AF65-F5344CB8AC3E}">
        <p14:creationId xmlns:p14="http://schemas.microsoft.com/office/powerpoint/2010/main" val="21274176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50CD53-3CF0-403C-A209-3D657C351DAA}" type="slidenum">
              <a:rPr lang="zh-CN" altLang="en-US" smtClean="0"/>
              <a:t>20</a:t>
            </a:fld>
            <a:endParaRPr lang="zh-CN" altLang="en-US"/>
          </a:p>
        </p:txBody>
      </p:sp>
    </p:spTree>
    <p:extLst>
      <p:ext uri="{BB962C8B-B14F-4D97-AF65-F5344CB8AC3E}">
        <p14:creationId xmlns:p14="http://schemas.microsoft.com/office/powerpoint/2010/main" val="16741362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50CD53-3CF0-403C-A209-3D657C351DAA}" type="slidenum">
              <a:rPr lang="zh-CN" altLang="en-US" smtClean="0"/>
              <a:t>21</a:t>
            </a:fld>
            <a:endParaRPr lang="zh-CN" altLang="en-US"/>
          </a:p>
        </p:txBody>
      </p:sp>
    </p:spTree>
    <p:extLst>
      <p:ext uri="{BB962C8B-B14F-4D97-AF65-F5344CB8AC3E}">
        <p14:creationId xmlns:p14="http://schemas.microsoft.com/office/powerpoint/2010/main" val="9697347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50CD53-3CF0-403C-A209-3D657C351DAA}" type="slidenum">
              <a:rPr lang="zh-CN" altLang="en-US" smtClean="0"/>
              <a:t>22</a:t>
            </a:fld>
            <a:endParaRPr lang="zh-CN" altLang="en-US"/>
          </a:p>
        </p:txBody>
      </p:sp>
    </p:spTree>
    <p:extLst>
      <p:ext uri="{BB962C8B-B14F-4D97-AF65-F5344CB8AC3E}">
        <p14:creationId xmlns:p14="http://schemas.microsoft.com/office/powerpoint/2010/main" val="35702723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50CD53-3CF0-403C-A209-3D657C351DAA}" type="slidenum">
              <a:rPr lang="zh-CN" altLang="en-US" smtClean="0"/>
              <a:t>23</a:t>
            </a:fld>
            <a:endParaRPr lang="zh-CN" altLang="en-US"/>
          </a:p>
        </p:txBody>
      </p:sp>
    </p:spTree>
    <p:extLst>
      <p:ext uri="{BB962C8B-B14F-4D97-AF65-F5344CB8AC3E}">
        <p14:creationId xmlns:p14="http://schemas.microsoft.com/office/powerpoint/2010/main" val="16712816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50CD53-3CF0-403C-A209-3D657C351DAA}" type="slidenum">
              <a:rPr lang="zh-CN" altLang="en-US" smtClean="0"/>
              <a:t>24</a:t>
            </a:fld>
            <a:endParaRPr lang="zh-CN" altLang="en-US"/>
          </a:p>
        </p:txBody>
      </p:sp>
    </p:spTree>
    <p:extLst>
      <p:ext uri="{BB962C8B-B14F-4D97-AF65-F5344CB8AC3E}">
        <p14:creationId xmlns:p14="http://schemas.microsoft.com/office/powerpoint/2010/main" val="389309767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单击以编辑母版副标题样式</a:t>
            </a:r>
            <a:endParaRPr lang="zh-CN" altLang="en-US"/>
          </a:p>
        </p:txBody>
      </p:sp>
      <p:sp>
        <p:nvSpPr>
          <p:cNvPr id="4" name="日期占位符 3"/>
          <p:cNvSpPr>
            <a:spLocks noGrp="1"/>
          </p:cNvSpPr>
          <p:nvPr>
            <p:ph type="dt" sz="half" idx="10"/>
          </p:nvPr>
        </p:nvSpPr>
        <p:spPr/>
        <p:txBody>
          <a:bodyPr/>
          <a:lstStyle/>
          <a:p>
            <a:fld id="{9862664A-F76A-4F3B-A32A-33170D6899EC}" type="datetimeFigureOut">
              <a:rPr lang="zh-CN" altLang="en-US" smtClean="0"/>
              <a:t>2018/4/24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A176618-8639-4E71-AAEB-9BD9E73AF41B}" type="slidenum">
              <a:rPr lang="zh-CN" altLang="en-US" smtClean="0"/>
              <a:t>‹#›</a:t>
            </a:fld>
            <a:endParaRPr lang="zh-CN" altLang="en-US"/>
          </a:p>
        </p:txBody>
      </p:sp>
    </p:spTree>
    <p:extLst>
      <p:ext uri="{BB962C8B-B14F-4D97-AF65-F5344CB8AC3E}">
        <p14:creationId xmlns:p14="http://schemas.microsoft.com/office/powerpoint/2010/main" val="11874647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862664A-F76A-4F3B-A32A-33170D6899EC}" type="datetimeFigureOut">
              <a:rPr lang="zh-CN" altLang="en-US" smtClean="0"/>
              <a:t>2018/4/24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A176618-8639-4E71-AAEB-9BD9E73AF41B}" type="slidenum">
              <a:rPr lang="zh-CN" altLang="en-US" smtClean="0"/>
              <a:t>‹#›</a:t>
            </a:fld>
            <a:endParaRPr lang="zh-CN" altLang="en-US"/>
          </a:p>
        </p:txBody>
      </p:sp>
    </p:spTree>
    <p:extLst>
      <p:ext uri="{BB962C8B-B14F-4D97-AF65-F5344CB8AC3E}">
        <p14:creationId xmlns:p14="http://schemas.microsoft.com/office/powerpoint/2010/main" val="15569256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编辑母版文本样式</a:t>
            </a:r>
          </a:p>
        </p:txBody>
      </p:sp>
      <p:sp>
        <p:nvSpPr>
          <p:cNvPr id="4" name="日期占位符 3"/>
          <p:cNvSpPr>
            <a:spLocks noGrp="1"/>
          </p:cNvSpPr>
          <p:nvPr>
            <p:ph type="dt" sz="half" idx="10"/>
          </p:nvPr>
        </p:nvSpPr>
        <p:spPr/>
        <p:txBody>
          <a:bodyPr/>
          <a:lstStyle/>
          <a:p>
            <a:fld id="{9862664A-F76A-4F3B-A32A-33170D6899EC}" type="datetimeFigureOut">
              <a:rPr lang="zh-CN" altLang="en-US" smtClean="0"/>
              <a:t>2018/4/24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A176618-8639-4E71-AAEB-9BD9E73AF41B}" type="slidenum">
              <a:rPr lang="zh-CN" altLang="en-US" smtClean="0"/>
              <a:t>‹#›</a:t>
            </a:fld>
            <a:endParaRPr lang="zh-CN" altLang="en-US"/>
          </a:p>
        </p:txBody>
      </p:sp>
    </p:spTree>
    <p:extLst>
      <p:ext uri="{BB962C8B-B14F-4D97-AF65-F5344CB8AC3E}">
        <p14:creationId xmlns:p14="http://schemas.microsoft.com/office/powerpoint/2010/main" val="8465663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9862664A-F76A-4F3B-A32A-33170D6899EC}" type="datetimeFigureOut">
              <a:rPr lang="zh-CN" altLang="en-US" smtClean="0"/>
              <a:t>2018/4/24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A176618-8639-4E71-AAEB-9BD9E73AF41B}" type="slidenum">
              <a:rPr lang="zh-CN" altLang="en-US" smtClean="0"/>
              <a:t>‹#›</a:t>
            </a:fld>
            <a:endParaRPr lang="zh-CN" altLang="en-US"/>
          </a:p>
        </p:txBody>
      </p:sp>
    </p:spTree>
    <p:extLst>
      <p:ext uri="{BB962C8B-B14F-4D97-AF65-F5344CB8AC3E}">
        <p14:creationId xmlns:p14="http://schemas.microsoft.com/office/powerpoint/2010/main" val="13114534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9862664A-F76A-4F3B-A32A-33170D6899EC}" type="datetimeFigureOut">
              <a:rPr lang="zh-CN" altLang="en-US" smtClean="0"/>
              <a:t>2018/4/24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BA176618-8639-4E71-AAEB-9BD9E73AF41B}" type="slidenum">
              <a:rPr lang="zh-CN" altLang="en-US" smtClean="0"/>
              <a:t>‹#›</a:t>
            </a:fld>
            <a:endParaRPr lang="zh-CN" altLang="en-US"/>
          </a:p>
        </p:txBody>
      </p:sp>
    </p:spTree>
    <p:extLst>
      <p:ext uri="{BB962C8B-B14F-4D97-AF65-F5344CB8AC3E}">
        <p14:creationId xmlns:p14="http://schemas.microsoft.com/office/powerpoint/2010/main" val="41460977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9862664A-F76A-4F3B-A32A-33170D6899EC}" type="datetimeFigureOut">
              <a:rPr lang="zh-CN" altLang="en-US" smtClean="0"/>
              <a:t>2018/4/24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BA176618-8639-4E71-AAEB-9BD9E73AF41B}" type="slidenum">
              <a:rPr lang="zh-CN" altLang="en-US" smtClean="0"/>
              <a:t>‹#›</a:t>
            </a:fld>
            <a:endParaRPr lang="zh-CN" altLang="en-US"/>
          </a:p>
        </p:txBody>
      </p:sp>
    </p:spTree>
    <p:extLst>
      <p:ext uri="{BB962C8B-B14F-4D97-AF65-F5344CB8AC3E}">
        <p14:creationId xmlns:p14="http://schemas.microsoft.com/office/powerpoint/2010/main" val="1074056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862664A-F76A-4F3B-A32A-33170D6899EC}" type="datetimeFigureOut">
              <a:rPr lang="zh-CN" altLang="en-US" smtClean="0"/>
              <a:t>2018/4/24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BA176618-8639-4E71-AAEB-9BD9E73AF41B}" type="slidenum">
              <a:rPr lang="zh-CN" altLang="en-US" smtClean="0"/>
              <a:t>‹#›</a:t>
            </a:fld>
            <a:endParaRPr lang="zh-CN" altLang="en-US"/>
          </a:p>
        </p:txBody>
      </p:sp>
    </p:spTree>
    <p:extLst>
      <p:ext uri="{BB962C8B-B14F-4D97-AF65-F5344CB8AC3E}">
        <p14:creationId xmlns:p14="http://schemas.microsoft.com/office/powerpoint/2010/main" val="4060824062"/>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9862664A-F76A-4F3B-A32A-33170D6899EC}" type="datetimeFigureOut">
              <a:rPr lang="zh-CN" altLang="en-US" smtClean="0"/>
              <a:t>2018/4/24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A176618-8639-4E71-AAEB-9BD9E73AF41B}" type="slidenum">
              <a:rPr lang="zh-CN" altLang="en-US" smtClean="0"/>
              <a:t>‹#›</a:t>
            </a:fld>
            <a:endParaRPr lang="zh-CN" altLang="en-US"/>
          </a:p>
        </p:txBody>
      </p:sp>
    </p:spTree>
    <p:extLst>
      <p:ext uri="{BB962C8B-B14F-4D97-AF65-F5344CB8AC3E}">
        <p14:creationId xmlns:p14="http://schemas.microsoft.com/office/powerpoint/2010/main" val="11214009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编辑母版文本样式</a:t>
            </a:r>
          </a:p>
        </p:txBody>
      </p:sp>
      <p:sp>
        <p:nvSpPr>
          <p:cNvPr id="5" name="日期占位符 4"/>
          <p:cNvSpPr>
            <a:spLocks noGrp="1"/>
          </p:cNvSpPr>
          <p:nvPr>
            <p:ph type="dt" sz="half" idx="10"/>
          </p:nvPr>
        </p:nvSpPr>
        <p:spPr/>
        <p:txBody>
          <a:bodyPr/>
          <a:lstStyle/>
          <a:p>
            <a:fld id="{9862664A-F76A-4F3B-A32A-33170D6899EC}" type="datetimeFigureOut">
              <a:rPr lang="zh-CN" altLang="en-US" smtClean="0"/>
              <a:t>2018/4/24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BA176618-8639-4E71-AAEB-9BD9E73AF41B}" type="slidenum">
              <a:rPr lang="zh-CN" altLang="en-US" smtClean="0"/>
              <a:t>‹#›</a:t>
            </a:fld>
            <a:endParaRPr lang="zh-CN" altLang="en-US"/>
          </a:p>
        </p:txBody>
      </p:sp>
    </p:spTree>
    <p:extLst>
      <p:ext uri="{BB962C8B-B14F-4D97-AF65-F5344CB8AC3E}">
        <p14:creationId xmlns:p14="http://schemas.microsoft.com/office/powerpoint/2010/main" val="34843505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862664A-F76A-4F3B-A32A-33170D6899EC}" type="datetimeFigureOut">
              <a:rPr lang="zh-CN" altLang="en-US" smtClean="0"/>
              <a:t>2018/4/24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A176618-8639-4E71-AAEB-9BD9E73AF41B}" type="slidenum">
              <a:rPr lang="zh-CN" altLang="en-US" smtClean="0"/>
              <a:t>‹#›</a:t>
            </a:fld>
            <a:endParaRPr lang="zh-CN" altLang="en-US"/>
          </a:p>
        </p:txBody>
      </p:sp>
    </p:spTree>
    <p:extLst>
      <p:ext uri="{BB962C8B-B14F-4D97-AF65-F5344CB8AC3E}">
        <p14:creationId xmlns:p14="http://schemas.microsoft.com/office/powerpoint/2010/main" val="42422355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9862664A-F76A-4F3B-A32A-33170D6899EC}" type="datetimeFigureOut">
              <a:rPr lang="zh-CN" altLang="en-US" smtClean="0"/>
              <a:t>2018/4/24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BA176618-8639-4E71-AAEB-9BD9E73AF41B}" type="slidenum">
              <a:rPr lang="zh-CN" altLang="en-US" smtClean="0"/>
              <a:t>‹#›</a:t>
            </a:fld>
            <a:endParaRPr lang="zh-CN" altLang="en-US"/>
          </a:p>
        </p:txBody>
      </p:sp>
    </p:spTree>
    <p:extLst>
      <p:ext uri="{BB962C8B-B14F-4D97-AF65-F5344CB8AC3E}">
        <p14:creationId xmlns:p14="http://schemas.microsoft.com/office/powerpoint/2010/main" val="2959996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l="-3000" r="-3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62664A-F76A-4F3B-A32A-33170D6899EC}" type="datetimeFigureOut">
              <a:rPr lang="zh-CN" altLang="en-US" smtClean="0"/>
              <a:t>2018/4/24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A176618-8639-4E71-AAEB-9BD9E73AF41B}" type="slidenum">
              <a:rPr lang="zh-CN" altLang="en-US" smtClean="0"/>
              <a:t>‹#›</a:t>
            </a:fld>
            <a:endParaRPr lang="zh-CN" altLang="en-US"/>
          </a:p>
        </p:txBody>
      </p:sp>
      <p:sp>
        <p:nvSpPr>
          <p:cNvPr id="7" name="文本框 6"/>
          <p:cNvSpPr txBox="1"/>
          <p:nvPr userDrawn="1"/>
        </p:nvSpPr>
        <p:spPr>
          <a:xfrm>
            <a:off x="4318000" y="2971800"/>
            <a:ext cx="3556000" cy="22987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zh-CN" altLang="en-US" sz="300" b="0" i="0" u="none" strike="noStrike" kern="1200" cap="none" spc="0" normalizeH="0" baseline="0" noProof="0" dirty="0">
                <a:ln>
                  <a:noFill/>
                </a:ln>
                <a:solidFill>
                  <a:prstClr val="white">
                    <a:alpha val="0"/>
                  </a:prstClr>
                </a:solidFill>
                <a:effectLst/>
                <a:uLnTx/>
                <a:uFillTx/>
                <a:latin typeface="造字工房俊雅（非商用）常规体" pitchFamily="2" charset="-122"/>
                <a:ea typeface="造字工房俊雅（非商用）常规体" pitchFamily="2" charset="-122"/>
                <a:cs typeface="+mn-cs"/>
                <a:sym typeface="+mn-ea"/>
              </a:rPr>
              <a:t>感谢您下载包图网平台上提供的</a:t>
            </a:r>
            <a:r>
              <a:rPr kumimoji="0" lang="en-US" altLang="zh-CN" sz="300" b="0" i="0" u="none" strike="noStrike" kern="1200" cap="none" spc="0" normalizeH="0" baseline="0" noProof="0" dirty="0">
                <a:ln>
                  <a:noFill/>
                </a:ln>
                <a:solidFill>
                  <a:prstClr val="white">
                    <a:alpha val="0"/>
                  </a:prstClr>
                </a:solidFill>
                <a:effectLst/>
                <a:uLnTx/>
                <a:uFillTx/>
                <a:latin typeface="造字工房俊雅（非商用）常规体" pitchFamily="2" charset="-122"/>
                <a:ea typeface="造字工房俊雅（非商用）常规体" pitchFamily="2" charset="-122"/>
                <a:cs typeface="+mn-cs"/>
                <a:sym typeface="+mn-ea"/>
              </a:rPr>
              <a:t>PPT</a:t>
            </a:r>
            <a:r>
              <a:rPr kumimoji="0" lang="zh-CN" altLang="en-US" sz="300" b="0" i="0" u="none" strike="noStrike" kern="1200" cap="none" spc="0" normalizeH="0" baseline="0" noProof="0" dirty="0">
                <a:ln>
                  <a:noFill/>
                </a:ln>
                <a:solidFill>
                  <a:prstClr val="white">
                    <a:alpha val="0"/>
                  </a:prstClr>
                </a:solidFill>
                <a:effectLst/>
                <a:uLnTx/>
                <a:uFillTx/>
                <a:latin typeface="造字工房俊雅（非商用）常规体" pitchFamily="2" charset="-122"/>
                <a:ea typeface="造字工房俊雅（非商用）常规体" pitchFamily="2" charset="-122"/>
                <a:cs typeface="+mn-cs"/>
                <a:sym typeface="+mn-ea"/>
              </a:rPr>
              <a:t>作品，为了您和包图网以及原创作者的利益，请勿复制、传播、销售，否则将承担法律责任！包图网将对作品进行维权，按照传播下载次数进行十倍的索取赔偿！</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altLang="zh-CN" sz="600" b="0" i="0" u="none" strike="noStrike" kern="1200" cap="none" spc="0" normalizeH="0" baseline="0" noProof="0" dirty="0">
                <a:ln>
                  <a:noFill/>
                </a:ln>
                <a:solidFill>
                  <a:prstClr val="white">
                    <a:alpha val="0"/>
                  </a:prstClr>
                </a:solidFill>
                <a:effectLst/>
                <a:uLnTx/>
                <a:uFillTx/>
                <a:latin typeface="造字工房俊雅（非商用）常规体" pitchFamily="2" charset="-122"/>
                <a:ea typeface="造字工房俊雅（非商用）常规体" pitchFamily="2" charset="-122"/>
                <a:cs typeface="+mn-cs"/>
                <a:sym typeface="+mn-ea"/>
              </a:rPr>
              <a:t>ibaotu.com</a:t>
            </a:r>
          </a:p>
        </p:txBody>
      </p:sp>
    </p:spTree>
    <p:extLst>
      <p:ext uri="{BB962C8B-B14F-4D97-AF65-F5344CB8AC3E}">
        <p14:creationId xmlns:p14="http://schemas.microsoft.com/office/powerpoint/2010/main" val="16940005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3.xml"/><Relationship Id="rId1" Type="http://schemas.openxmlformats.org/officeDocument/2006/relationships/tags" Target="../tags/tag2.xml"/><Relationship Id="rId5" Type="http://schemas.openxmlformats.org/officeDocument/2006/relationships/image" Target="../media/image2.emf"/><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5.xml"/><Relationship Id="rId1" Type="http://schemas.openxmlformats.org/officeDocument/2006/relationships/tags" Target="../tags/tag4.xml"/><Relationship Id="rId5" Type="http://schemas.openxmlformats.org/officeDocument/2006/relationships/image" Target="../media/image4.emf"/><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7.xml"/><Relationship Id="rId1" Type="http://schemas.openxmlformats.org/officeDocument/2006/relationships/tags" Target="../tags/tag6.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8.xml"/><Relationship Id="rId1" Type="http://schemas.openxmlformats.org/officeDocument/2006/relationships/tags" Target="../tags/tag7.xml"/><Relationship Id="rId5" Type="http://schemas.openxmlformats.org/officeDocument/2006/relationships/image" Target="../media/image9.emf"/><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14.jpeg"/><Relationship Id="rId4" Type="http://schemas.openxmlformats.org/officeDocument/2006/relationships/image" Target="../media/image13.jpe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0.xml"/><Relationship Id="rId1" Type="http://schemas.openxmlformats.org/officeDocument/2006/relationships/tags" Target="../tags/tag9.xml"/><Relationship Id="rId5" Type="http://schemas.openxmlformats.org/officeDocument/2006/relationships/image" Target="../media/image15.emf"/><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image" Target="../media/image16.emf"/><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1.xml"/><Relationship Id="rId1" Type="http://schemas.openxmlformats.org/officeDocument/2006/relationships/slideLayout" Target="../slideLayouts/slideLayout7.xml"/><Relationship Id="rId5" Type="http://schemas.openxmlformats.org/officeDocument/2006/relationships/image" Target="../media/image19.jpeg"/><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tags" Target="../tags/tag15.xml"/><Relationship Id="rId7" Type="http://schemas.openxmlformats.org/officeDocument/2006/relationships/notesSlide" Target="../notesSlides/notesSlide24.xml"/><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slideLayout" Target="../slideLayouts/slideLayout7.xml"/><Relationship Id="rId5" Type="http://schemas.openxmlformats.org/officeDocument/2006/relationships/tags" Target="../tags/tag17.xml"/><Relationship Id="rId4" Type="http://schemas.openxmlformats.org/officeDocument/2006/relationships/tags" Target="../tags/tag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5"/>
          <a:stretch>
            <a:fillRect/>
          </a:stretch>
        </p:blipFill>
        <p:spPr>
          <a:xfrm>
            <a:off x="-762128" y="-3231118"/>
            <a:ext cx="8266068" cy="10833397"/>
          </a:xfrm>
          <a:prstGeom prst="rect">
            <a:avLst/>
          </a:prstGeom>
        </p:spPr>
      </p:pic>
      <p:cxnSp>
        <p:nvCxnSpPr>
          <p:cNvPr id="5" name="直接连接符 4"/>
          <p:cNvCxnSpPr/>
          <p:nvPr/>
        </p:nvCxnSpPr>
        <p:spPr>
          <a:xfrm rot="16741234" flipH="1">
            <a:off x="10697191" y="2474949"/>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rot="16741234" flipH="1">
            <a:off x="10316980" y="2285886"/>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rot="16741234" flipV="1">
            <a:off x="10150919" y="1632577"/>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rot="16741234">
            <a:off x="10693326" y="2949100"/>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rot="16741234" flipH="1">
            <a:off x="10651496" y="3476289"/>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a:stCxn id="32" idx="6"/>
          </p:cNvCxnSpPr>
          <p:nvPr/>
        </p:nvCxnSpPr>
        <p:spPr>
          <a:xfrm rot="16741234" flipV="1">
            <a:off x="10345711" y="4966102"/>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a:stCxn id="36" idx="6"/>
          </p:cNvCxnSpPr>
          <p:nvPr/>
        </p:nvCxnSpPr>
        <p:spPr>
          <a:xfrm rot="16741234">
            <a:off x="10415384" y="5702290"/>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6741234" flipH="1" flipV="1">
            <a:off x="10755653" y="4173567"/>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16741234" flipV="1">
            <a:off x="10922193" y="3695490"/>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rot="16741234">
            <a:off x="10421254" y="3095237"/>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rot="16741234">
            <a:off x="10693326" y="2949100"/>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24" idx="2"/>
          </p:cNvCxnSpPr>
          <p:nvPr/>
        </p:nvCxnSpPr>
        <p:spPr>
          <a:xfrm rot="16741234">
            <a:off x="11174778" y="1639966"/>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a:endCxn id="24" idx="6"/>
          </p:cNvCxnSpPr>
          <p:nvPr/>
        </p:nvCxnSpPr>
        <p:spPr>
          <a:xfrm rot="16741234" flipV="1">
            <a:off x="11395245" y="2013133"/>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16741234" flipH="1" flipV="1">
            <a:off x="11163548" y="2348805"/>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16741234">
            <a:off x="9632550" y="4018121"/>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rot="16741234" flipH="1">
            <a:off x="9796876" y="4334829"/>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rot="16741234">
            <a:off x="9934447" y="3504581"/>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2" name="椭圆 21"/>
          <p:cNvSpPr/>
          <p:nvPr/>
        </p:nvSpPr>
        <p:spPr>
          <a:xfrm rot="16741234" flipH="1">
            <a:off x="10247380" y="1385040"/>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3" name="椭圆 22"/>
          <p:cNvSpPr/>
          <p:nvPr/>
        </p:nvSpPr>
        <p:spPr>
          <a:xfrm rot="16741234" flipH="1">
            <a:off x="10494051" y="201584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rot="16741234" flipH="1">
            <a:off x="11332597" y="1935131"/>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5" name="椭圆 24"/>
          <p:cNvSpPr/>
          <p:nvPr/>
        </p:nvSpPr>
        <p:spPr>
          <a:xfrm rot="16741234" flipH="1">
            <a:off x="10486312" y="2461925"/>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6" name="椭圆 25"/>
          <p:cNvSpPr/>
          <p:nvPr/>
        </p:nvSpPr>
        <p:spPr>
          <a:xfrm rot="16741234" flipH="1">
            <a:off x="11494913" y="1315106"/>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rot="16741234" flipH="1">
            <a:off x="10167778" y="332235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rot="16741234" flipH="1">
            <a:off x="11732465" y="2434464"/>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rot="16741234" flipH="1">
            <a:off x="10970581" y="2826506"/>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rot="16741234" flipH="1">
            <a:off x="10270735" y="6316271"/>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rot="16741234">
            <a:off x="10000586" y="5124242"/>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rot="16741234">
            <a:off x="10763405" y="5520537"/>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rot="16741234">
            <a:off x="9757033" y="5694131"/>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rot="16741234">
            <a:off x="9359414" y="4943427"/>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5" name="椭圆 34"/>
          <p:cNvSpPr/>
          <p:nvPr/>
        </p:nvSpPr>
        <p:spPr>
          <a:xfrm rot="16741234">
            <a:off x="10125118" y="4737128"/>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rot="16741234">
            <a:off x="10464581" y="6033843"/>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7" name="椭圆 36"/>
          <p:cNvSpPr/>
          <p:nvPr/>
        </p:nvSpPr>
        <p:spPr>
          <a:xfrm rot="16741234">
            <a:off x="9919754" y="371872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rot="16741234">
            <a:off x="9778056" y="4184367"/>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rot="16741234">
            <a:off x="11251952" y="4095928"/>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rot="16741234">
            <a:off x="10546619" y="4070970"/>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rot="16741234">
            <a:off x="10704747" y="4501023"/>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rot="16741234" flipH="1">
            <a:off x="10736780" y="364746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rot="16741234" flipH="1">
            <a:off x="10679965" y="3223644"/>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rot="16741234" flipH="1">
            <a:off x="11980310" y="1985856"/>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5" name="椭圆 44"/>
          <p:cNvSpPr/>
          <p:nvPr/>
        </p:nvSpPr>
        <p:spPr>
          <a:xfrm rot="16741234" flipH="1">
            <a:off x="11813637" y="3096950"/>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6" name="椭圆 45"/>
          <p:cNvSpPr/>
          <p:nvPr/>
        </p:nvSpPr>
        <p:spPr>
          <a:xfrm rot="16741234" flipH="1">
            <a:off x="11355924" y="344100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7" name="椭圆 46"/>
          <p:cNvSpPr/>
          <p:nvPr/>
        </p:nvSpPr>
        <p:spPr>
          <a:xfrm rot="16741234" flipH="1">
            <a:off x="12009655" y="2676793"/>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rot="16741234">
            <a:off x="11581667" y="4558158"/>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rot="16741234">
            <a:off x="11301065" y="5151904"/>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rot="16741234">
            <a:off x="11026429" y="5861390"/>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rot="16741234">
            <a:off x="10971247" y="503504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rot="16741234" flipH="1">
            <a:off x="11825353" y="3643429"/>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rot="16741234" flipH="1">
            <a:off x="10078213" y="2285875"/>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p:nvPr/>
        </p:nvSpPr>
        <p:spPr>
          <a:xfrm rot="16741234" flipH="1">
            <a:off x="9982939" y="289378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5" name="组合 54"/>
          <p:cNvGrpSpPr/>
          <p:nvPr/>
        </p:nvGrpSpPr>
        <p:grpSpPr>
          <a:xfrm rot="16741234">
            <a:off x="8234108" y="3129597"/>
            <a:ext cx="2720838" cy="505942"/>
            <a:chOff x="5233265" y="2334818"/>
            <a:chExt cx="2720838" cy="505942"/>
          </a:xfrm>
        </p:grpSpPr>
        <p:sp>
          <p:nvSpPr>
            <p:cNvPr id="56" name="椭圆 55"/>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61" name="直接连接符 60"/>
          <p:cNvCxnSpPr>
            <a:endCxn id="34" idx="3"/>
          </p:cNvCxnSpPr>
          <p:nvPr/>
        </p:nvCxnSpPr>
        <p:spPr>
          <a:xfrm rot="16741234" flipV="1">
            <a:off x="9302176" y="5145981"/>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a:stCxn id="35" idx="0"/>
            <a:endCxn id="34" idx="5"/>
          </p:cNvCxnSpPr>
          <p:nvPr/>
        </p:nvCxnSpPr>
        <p:spPr>
          <a:xfrm rot="16741234" flipH="1" flipV="1">
            <a:off x="9647014" y="4554626"/>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3" name="椭圆 62"/>
          <p:cNvSpPr/>
          <p:nvPr/>
        </p:nvSpPr>
        <p:spPr>
          <a:xfrm rot="16741234" flipH="1">
            <a:off x="10988660" y="73089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p:cNvSpPr/>
          <p:nvPr/>
        </p:nvSpPr>
        <p:spPr>
          <a:xfrm rot="16741234" flipH="1">
            <a:off x="10927089" y="1371054"/>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p:cNvSpPr/>
          <p:nvPr/>
        </p:nvSpPr>
        <p:spPr>
          <a:xfrm rot="16741234">
            <a:off x="10640252" y="214245"/>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7" name="PA_库_文本框 12"/>
          <p:cNvSpPr txBox="1"/>
          <p:nvPr>
            <p:custDataLst>
              <p:tags r:id="rId1"/>
            </p:custDataLst>
          </p:nvPr>
        </p:nvSpPr>
        <p:spPr>
          <a:xfrm>
            <a:off x="5103341" y="3807693"/>
            <a:ext cx="5032147" cy="523220"/>
          </a:xfrm>
          <a:prstGeom prst="rect">
            <a:avLst/>
          </a:prstGeom>
          <a:noFill/>
        </p:spPr>
        <p:txBody>
          <a:bodyPr wrap="none" rtlCol="0">
            <a:spAutoFit/>
          </a:bodyPr>
          <a:lstStyle/>
          <a:p>
            <a:r>
              <a:rPr lang="zh-CN" altLang="en-US" sz="2800" dirty="0">
                <a:latin typeface="文悦青龙体 (非商业使用) W5" pitchFamily="50" charset="-122"/>
                <a:ea typeface="文悦青龙体 (非商业使用) W5" pitchFamily="50" charset="-122"/>
              </a:rPr>
              <a:t>销售员工形象礼仪培训</a:t>
            </a:r>
            <a:r>
              <a:rPr lang="en-US" altLang="zh-CN" sz="2800" dirty="0" err="1">
                <a:latin typeface="文悦青龙体 (非商业使用) W5" pitchFamily="50" charset="-122"/>
                <a:ea typeface="文悦青龙体 (非商业使用) W5" pitchFamily="50" charset="-122"/>
              </a:rPr>
              <a:t>ppt</a:t>
            </a:r>
            <a:r>
              <a:rPr lang="zh-CN" altLang="en-US" sz="2800" dirty="0">
                <a:latin typeface="文悦青龙体 (非商业使用) W5" pitchFamily="50" charset="-122"/>
                <a:ea typeface="文悦青龙体 (非商业使用) W5" pitchFamily="50" charset="-122"/>
              </a:rPr>
              <a:t>模板</a:t>
            </a:r>
            <a:endParaRPr lang="zh-CN" altLang="en-US" sz="2800" dirty="0">
              <a:latin typeface="文悦青龙体 (非商业使用) W5" pitchFamily="50" charset="-122"/>
              <a:ea typeface="文悦青龙体 (非商业使用) W5" pitchFamily="50" charset="-122"/>
            </a:endParaRPr>
          </a:p>
        </p:txBody>
      </p:sp>
      <p:sp>
        <p:nvSpPr>
          <p:cNvPr id="70" name="PA_库_文本框 8"/>
          <p:cNvSpPr txBox="1"/>
          <p:nvPr>
            <p:custDataLst>
              <p:tags r:id="rId2"/>
            </p:custDataLst>
          </p:nvPr>
        </p:nvSpPr>
        <p:spPr>
          <a:xfrm rot="16200000">
            <a:off x="6585066" y="4029925"/>
            <a:ext cx="2308324" cy="3631763"/>
          </a:xfrm>
          <a:prstGeom prst="rect">
            <a:avLst/>
          </a:prstGeom>
          <a:noFill/>
        </p:spPr>
        <p:txBody>
          <a:bodyPr vert="eaVert" wrap="none" rtlCol="0">
            <a:spAutoFit/>
          </a:bodyPr>
          <a:lstStyle/>
          <a:p>
            <a:r>
              <a:rPr lang="en-US" altLang="zh-CN" sz="13800" dirty="0" smtClean="0">
                <a:latin typeface="AjiwaiPro" panose="02000600000000000000" pitchFamily="2" charset="-128"/>
                <a:ea typeface="AjiwaiPro" panose="02000600000000000000" pitchFamily="2" charset="-128"/>
              </a:rPr>
              <a:t>2018</a:t>
            </a:r>
            <a:endParaRPr lang="zh-CN" altLang="en-US" sz="13800" dirty="0">
              <a:latin typeface="AjiwaiPro" panose="02000600000000000000" pitchFamily="2" charset="-128"/>
              <a:ea typeface="AjiwaiPro" panose="02000600000000000000" pitchFamily="2" charset="-128"/>
            </a:endParaRPr>
          </a:p>
        </p:txBody>
      </p:sp>
    </p:spTree>
    <p:extLst>
      <p:ext uri="{BB962C8B-B14F-4D97-AF65-F5344CB8AC3E}">
        <p14:creationId xmlns:p14="http://schemas.microsoft.com/office/powerpoint/2010/main" val="2881821272"/>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par>
                                <p:cTn id="11" presetID="31" presetClass="entr" presetSubtype="0" fill="hold" nodeType="withEffect">
                                  <p:stCondLst>
                                    <p:cond delay="50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style.rotation</p:attrName>
                                        </p:attrNameLst>
                                      </p:cBhvr>
                                      <p:tavLst>
                                        <p:tav tm="0">
                                          <p:val>
                                            <p:fltVal val="90"/>
                                          </p:val>
                                        </p:tav>
                                        <p:tav tm="100000">
                                          <p:val>
                                            <p:fltVal val="0"/>
                                          </p:val>
                                        </p:tav>
                                      </p:tavLst>
                                    </p:anim>
                                    <p:animEffect transition="in" filter="fade">
                                      <p:cBhvr>
                                        <p:cTn id="16" dur="1000"/>
                                        <p:tgtEl>
                                          <p:spTgt spid="6"/>
                                        </p:tgtEl>
                                      </p:cBhvr>
                                    </p:animEffect>
                                  </p:childTnLst>
                                </p:cTn>
                              </p:par>
                              <p:par>
                                <p:cTn id="17" presetID="31" presetClass="entr" presetSubtype="0" fill="hold" nodeType="withEffect">
                                  <p:stCondLst>
                                    <p:cond delay="500"/>
                                  </p:stCondLst>
                                  <p:childTnLst>
                                    <p:set>
                                      <p:cBhvr>
                                        <p:cTn id="18" dur="1" fill="hold">
                                          <p:stCondLst>
                                            <p:cond delay="0"/>
                                          </p:stCondLst>
                                        </p:cTn>
                                        <p:tgtEl>
                                          <p:spTgt spid="7"/>
                                        </p:tgtEl>
                                        <p:attrNameLst>
                                          <p:attrName>style.visibility</p:attrName>
                                        </p:attrNameLst>
                                      </p:cBhvr>
                                      <p:to>
                                        <p:strVal val="visible"/>
                                      </p:to>
                                    </p:set>
                                    <p:anim calcmode="lin" valueType="num">
                                      <p:cBhvr>
                                        <p:cTn id="19" dur="1000" fill="hold"/>
                                        <p:tgtEl>
                                          <p:spTgt spid="7"/>
                                        </p:tgtEl>
                                        <p:attrNameLst>
                                          <p:attrName>ppt_w</p:attrName>
                                        </p:attrNameLst>
                                      </p:cBhvr>
                                      <p:tavLst>
                                        <p:tav tm="0">
                                          <p:val>
                                            <p:fltVal val="0"/>
                                          </p:val>
                                        </p:tav>
                                        <p:tav tm="100000">
                                          <p:val>
                                            <p:strVal val="#ppt_w"/>
                                          </p:val>
                                        </p:tav>
                                      </p:tavLst>
                                    </p:anim>
                                    <p:anim calcmode="lin" valueType="num">
                                      <p:cBhvr>
                                        <p:cTn id="20" dur="1000" fill="hold"/>
                                        <p:tgtEl>
                                          <p:spTgt spid="7"/>
                                        </p:tgtEl>
                                        <p:attrNameLst>
                                          <p:attrName>ppt_h</p:attrName>
                                        </p:attrNameLst>
                                      </p:cBhvr>
                                      <p:tavLst>
                                        <p:tav tm="0">
                                          <p:val>
                                            <p:fltVal val="0"/>
                                          </p:val>
                                        </p:tav>
                                        <p:tav tm="100000">
                                          <p:val>
                                            <p:strVal val="#ppt_h"/>
                                          </p:val>
                                        </p:tav>
                                      </p:tavLst>
                                    </p:anim>
                                    <p:anim calcmode="lin" valueType="num">
                                      <p:cBhvr>
                                        <p:cTn id="21" dur="1000" fill="hold"/>
                                        <p:tgtEl>
                                          <p:spTgt spid="7"/>
                                        </p:tgtEl>
                                        <p:attrNameLst>
                                          <p:attrName>style.rotation</p:attrName>
                                        </p:attrNameLst>
                                      </p:cBhvr>
                                      <p:tavLst>
                                        <p:tav tm="0">
                                          <p:val>
                                            <p:fltVal val="90"/>
                                          </p:val>
                                        </p:tav>
                                        <p:tav tm="100000">
                                          <p:val>
                                            <p:fltVal val="0"/>
                                          </p:val>
                                        </p:tav>
                                      </p:tavLst>
                                    </p:anim>
                                    <p:animEffect transition="in" filter="fade">
                                      <p:cBhvr>
                                        <p:cTn id="22" dur="1000"/>
                                        <p:tgtEl>
                                          <p:spTgt spid="7"/>
                                        </p:tgtEl>
                                      </p:cBhvr>
                                    </p:animEffect>
                                  </p:childTnLst>
                                </p:cTn>
                              </p:par>
                              <p:par>
                                <p:cTn id="23" presetID="31" presetClass="entr" presetSubtype="0" fill="hold" nodeType="withEffect">
                                  <p:stCondLst>
                                    <p:cond delay="500"/>
                                  </p:stCondLst>
                                  <p:childTnLst>
                                    <p:set>
                                      <p:cBhvr>
                                        <p:cTn id="24" dur="1" fill="hold">
                                          <p:stCondLst>
                                            <p:cond delay="0"/>
                                          </p:stCondLst>
                                        </p:cTn>
                                        <p:tgtEl>
                                          <p:spTgt spid="8"/>
                                        </p:tgtEl>
                                        <p:attrNameLst>
                                          <p:attrName>style.visibility</p:attrName>
                                        </p:attrNameLst>
                                      </p:cBhvr>
                                      <p:to>
                                        <p:strVal val="visible"/>
                                      </p:to>
                                    </p:set>
                                    <p:anim calcmode="lin" valueType="num">
                                      <p:cBhvr>
                                        <p:cTn id="25" dur="1000" fill="hold"/>
                                        <p:tgtEl>
                                          <p:spTgt spid="8"/>
                                        </p:tgtEl>
                                        <p:attrNameLst>
                                          <p:attrName>ppt_w</p:attrName>
                                        </p:attrNameLst>
                                      </p:cBhvr>
                                      <p:tavLst>
                                        <p:tav tm="0">
                                          <p:val>
                                            <p:fltVal val="0"/>
                                          </p:val>
                                        </p:tav>
                                        <p:tav tm="100000">
                                          <p:val>
                                            <p:strVal val="#ppt_w"/>
                                          </p:val>
                                        </p:tav>
                                      </p:tavLst>
                                    </p:anim>
                                    <p:anim calcmode="lin" valueType="num">
                                      <p:cBhvr>
                                        <p:cTn id="26" dur="1000" fill="hold"/>
                                        <p:tgtEl>
                                          <p:spTgt spid="8"/>
                                        </p:tgtEl>
                                        <p:attrNameLst>
                                          <p:attrName>ppt_h</p:attrName>
                                        </p:attrNameLst>
                                      </p:cBhvr>
                                      <p:tavLst>
                                        <p:tav tm="0">
                                          <p:val>
                                            <p:fltVal val="0"/>
                                          </p:val>
                                        </p:tav>
                                        <p:tav tm="100000">
                                          <p:val>
                                            <p:strVal val="#ppt_h"/>
                                          </p:val>
                                        </p:tav>
                                      </p:tavLst>
                                    </p:anim>
                                    <p:anim calcmode="lin" valueType="num">
                                      <p:cBhvr>
                                        <p:cTn id="27" dur="1000" fill="hold"/>
                                        <p:tgtEl>
                                          <p:spTgt spid="8"/>
                                        </p:tgtEl>
                                        <p:attrNameLst>
                                          <p:attrName>style.rotation</p:attrName>
                                        </p:attrNameLst>
                                      </p:cBhvr>
                                      <p:tavLst>
                                        <p:tav tm="0">
                                          <p:val>
                                            <p:fltVal val="90"/>
                                          </p:val>
                                        </p:tav>
                                        <p:tav tm="100000">
                                          <p:val>
                                            <p:fltVal val="0"/>
                                          </p:val>
                                        </p:tav>
                                      </p:tavLst>
                                    </p:anim>
                                    <p:animEffect transition="in" filter="fade">
                                      <p:cBhvr>
                                        <p:cTn id="28" dur="1000"/>
                                        <p:tgtEl>
                                          <p:spTgt spid="8"/>
                                        </p:tgtEl>
                                      </p:cBhvr>
                                    </p:animEffect>
                                  </p:childTnLst>
                                </p:cTn>
                              </p:par>
                              <p:par>
                                <p:cTn id="29" presetID="31" presetClass="entr" presetSubtype="0" fill="hold" nodeType="withEffect">
                                  <p:stCondLst>
                                    <p:cond delay="500"/>
                                  </p:stCondLst>
                                  <p:childTnLst>
                                    <p:set>
                                      <p:cBhvr>
                                        <p:cTn id="30" dur="1" fill="hold">
                                          <p:stCondLst>
                                            <p:cond delay="0"/>
                                          </p:stCondLst>
                                        </p:cTn>
                                        <p:tgtEl>
                                          <p:spTgt spid="9"/>
                                        </p:tgtEl>
                                        <p:attrNameLst>
                                          <p:attrName>style.visibility</p:attrName>
                                        </p:attrNameLst>
                                      </p:cBhvr>
                                      <p:to>
                                        <p:strVal val="visible"/>
                                      </p:to>
                                    </p:set>
                                    <p:anim calcmode="lin" valueType="num">
                                      <p:cBhvr>
                                        <p:cTn id="31" dur="1000" fill="hold"/>
                                        <p:tgtEl>
                                          <p:spTgt spid="9"/>
                                        </p:tgtEl>
                                        <p:attrNameLst>
                                          <p:attrName>ppt_w</p:attrName>
                                        </p:attrNameLst>
                                      </p:cBhvr>
                                      <p:tavLst>
                                        <p:tav tm="0">
                                          <p:val>
                                            <p:fltVal val="0"/>
                                          </p:val>
                                        </p:tav>
                                        <p:tav tm="100000">
                                          <p:val>
                                            <p:strVal val="#ppt_w"/>
                                          </p:val>
                                        </p:tav>
                                      </p:tavLst>
                                    </p:anim>
                                    <p:anim calcmode="lin" valueType="num">
                                      <p:cBhvr>
                                        <p:cTn id="32" dur="1000" fill="hold"/>
                                        <p:tgtEl>
                                          <p:spTgt spid="9"/>
                                        </p:tgtEl>
                                        <p:attrNameLst>
                                          <p:attrName>ppt_h</p:attrName>
                                        </p:attrNameLst>
                                      </p:cBhvr>
                                      <p:tavLst>
                                        <p:tav tm="0">
                                          <p:val>
                                            <p:fltVal val="0"/>
                                          </p:val>
                                        </p:tav>
                                        <p:tav tm="100000">
                                          <p:val>
                                            <p:strVal val="#ppt_h"/>
                                          </p:val>
                                        </p:tav>
                                      </p:tavLst>
                                    </p:anim>
                                    <p:anim calcmode="lin" valueType="num">
                                      <p:cBhvr>
                                        <p:cTn id="33" dur="1000" fill="hold"/>
                                        <p:tgtEl>
                                          <p:spTgt spid="9"/>
                                        </p:tgtEl>
                                        <p:attrNameLst>
                                          <p:attrName>style.rotation</p:attrName>
                                        </p:attrNameLst>
                                      </p:cBhvr>
                                      <p:tavLst>
                                        <p:tav tm="0">
                                          <p:val>
                                            <p:fltVal val="90"/>
                                          </p:val>
                                        </p:tav>
                                        <p:tav tm="100000">
                                          <p:val>
                                            <p:fltVal val="0"/>
                                          </p:val>
                                        </p:tav>
                                      </p:tavLst>
                                    </p:anim>
                                    <p:animEffect transition="in" filter="fade">
                                      <p:cBhvr>
                                        <p:cTn id="34" dur="1000"/>
                                        <p:tgtEl>
                                          <p:spTgt spid="9"/>
                                        </p:tgtEl>
                                      </p:cBhvr>
                                    </p:animEffect>
                                  </p:childTnLst>
                                </p:cTn>
                              </p:par>
                              <p:par>
                                <p:cTn id="35" presetID="31" presetClass="entr" presetSubtype="0" fill="hold" nodeType="withEffect">
                                  <p:stCondLst>
                                    <p:cond delay="500"/>
                                  </p:stCondLst>
                                  <p:childTnLst>
                                    <p:set>
                                      <p:cBhvr>
                                        <p:cTn id="36" dur="1" fill="hold">
                                          <p:stCondLst>
                                            <p:cond delay="0"/>
                                          </p:stCondLst>
                                        </p:cTn>
                                        <p:tgtEl>
                                          <p:spTgt spid="10"/>
                                        </p:tgtEl>
                                        <p:attrNameLst>
                                          <p:attrName>style.visibility</p:attrName>
                                        </p:attrNameLst>
                                      </p:cBhvr>
                                      <p:to>
                                        <p:strVal val="visible"/>
                                      </p:to>
                                    </p:set>
                                    <p:anim calcmode="lin" valueType="num">
                                      <p:cBhvr>
                                        <p:cTn id="37" dur="1000" fill="hold"/>
                                        <p:tgtEl>
                                          <p:spTgt spid="10"/>
                                        </p:tgtEl>
                                        <p:attrNameLst>
                                          <p:attrName>ppt_w</p:attrName>
                                        </p:attrNameLst>
                                      </p:cBhvr>
                                      <p:tavLst>
                                        <p:tav tm="0">
                                          <p:val>
                                            <p:fltVal val="0"/>
                                          </p:val>
                                        </p:tav>
                                        <p:tav tm="100000">
                                          <p:val>
                                            <p:strVal val="#ppt_w"/>
                                          </p:val>
                                        </p:tav>
                                      </p:tavLst>
                                    </p:anim>
                                    <p:anim calcmode="lin" valueType="num">
                                      <p:cBhvr>
                                        <p:cTn id="38" dur="1000" fill="hold"/>
                                        <p:tgtEl>
                                          <p:spTgt spid="10"/>
                                        </p:tgtEl>
                                        <p:attrNameLst>
                                          <p:attrName>ppt_h</p:attrName>
                                        </p:attrNameLst>
                                      </p:cBhvr>
                                      <p:tavLst>
                                        <p:tav tm="0">
                                          <p:val>
                                            <p:fltVal val="0"/>
                                          </p:val>
                                        </p:tav>
                                        <p:tav tm="100000">
                                          <p:val>
                                            <p:strVal val="#ppt_h"/>
                                          </p:val>
                                        </p:tav>
                                      </p:tavLst>
                                    </p:anim>
                                    <p:anim calcmode="lin" valueType="num">
                                      <p:cBhvr>
                                        <p:cTn id="39" dur="1000" fill="hold"/>
                                        <p:tgtEl>
                                          <p:spTgt spid="10"/>
                                        </p:tgtEl>
                                        <p:attrNameLst>
                                          <p:attrName>style.rotation</p:attrName>
                                        </p:attrNameLst>
                                      </p:cBhvr>
                                      <p:tavLst>
                                        <p:tav tm="0">
                                          <p:val>
                                            <p:fltVal val="90"/>
                                          </p:val>
                                        </p:tav>
                                        <p:tav tm="100000">
                                          <p:val>
                                            <p:fltVal val="0"/>
                                          </p:val>
                                        </p:tav>
                                      </p:tavLst>
                                    </p:anim>
                                    <p:animEffect transition="in" filter="fade">
                                      <p:cBhvr>
                                        <p:cTn id="40" dur="1000"/>
                                        <p:tgtEl>
                                          <p:spTgt spid="10"/>
                                        </p:tgtEl>
                                      </p:cBhvr>
                                    </p:animEffect>
                                  </p:childTnLst>
                                </p:cTn>
                              </p:par>
                              <p:par>
                                <p:cTn id="41" presetID="31" presetClass="entr" presetSubtype="0" fill="hold" nodeType="withEffect">
                                  <p:stCondLst>
                                    <p:cond delay="500"/>
                                  </p:stCondLst>
                                  <p:childTnLst>
                                    <p:set>
                                      <p:cBhvr>
                                        <p:cTn id="42" dur="1" fill="hold">
                                          <p:stCondLst>
                                            <p:cond delay="0"/>
                                          </p:stCondLst>
                                        </p:cTn>
                                        <p:tgtEl>
                                          <p:spTgt spid="11"/>
                                        </p:tgtEl>
                                        <p:attrNameLst>
                                          <p:attrName>style.visibility</p:attrName>
                                        </p:attrNameLst>
                                      </p:cBhvr>
                                      <p:to>
                                        <p:strVal val="visible"/>
                                      </p:to>
                                    </p:set>
                                    <p:anim calcmode="lin" valueType="num">
                                      <p:cBhvr>
                                        <p:cTn id="43" dur="1000" fill="hold"/>
                                        <p:tgtEl>
                                          <p:spTgt spid="11"/>
                                        </p:tgtEl>
                                        <p:attrNameLst>
                                          <p:attrName>ppt_w</p:attrName>
                                        </p:attrNameLst>
                                      </p:cBhvr>
                                      <p:tavLst>
                                        <p:tav tm="0">
                                          <p:val>
                                            <p:fltVal val="0"/>
                                          </p:val>
                                        </p:tav>
                                        <p:tav tm="100000">
                                          <p:val>
                                            <p:strVal val="#ppt_w"/>
                                          </p:val>
                                        </p:tav>
                                      </p:tavLst>
                                    </p:anim>
                                    <p:anim calcmode="lin" valueType="num">
                                      <p:cBhvr>
                                        <p:cTn id="44" dur="1000" fill="hold"/>
                                        <p:tgtEl>
                                          <p:spTgt spid="11"/>
                                        </p:tgtEl>
                                        <p:attrNameLst>
                                          <p:attrName>ppt_h</p:attrName>
                                        </p:attrNameLst>
                                      </p:cBhvr>
                                      <p:tavLst>
                                        <p:tav tm="0">
                                          <p:val>
                                            <p:fltVal val="0"/>
                                          </p:val>
                                        </p:tav>
                                        <p:tav tm="100000">
                                          <p:val>
                                            <p:strVal val="#ppt_h"/>
                                          </p:val>
                                        </p:tav>
                                      </p:tavLst>
                                    </p:anim>
                                    <p:anim calcmode="lin" valueType="num">
                                      <p:cBhvr>
                                        <p:cTn id="45" dur="1000" fill="hold"/>
                                        <p:tgtEl>
                                          <p:spTgt spid="11"/>
                                        </p:tgtEl>
                                        <p:attrNameLst>
                                          <p:attrName>style.rotation</p:attrName>
                                        </p:attrNameLst>
                                      </p:cBhvr>
                                      <p:tavLst>
                                        <p:tav tm="0">
                                          <p:val>
                                            <p:fltVal val="90"/>
                                          </p:val>
                                        </p:tav>
                                        <p:tav tm="100000">
                                          <p:val>
                                            <p:fltVal val="0"/>
                                          </p:val>
                                        </p:tav>
                                      </p:tavLst>
                                    </p:anim>
                                    <p:animEffect transition="in" filter="fade">
                                      <p:cBhvr>
                                        <p:cTn id="46" dur="1000"/>
                                        <p:tgtEl>
                                          <p:spTgt spid="11"/>
                                        </p:tgtEl>
                                      </p:cBhvr>
                                    </p:animEffect>
                                  </p:childTnLst>
                                </p:cTn>
                              </p:par>
                              <p:par>
                                <p:cTn id="47" presetID="31" presetClass="entr" presetSubtype="0" fill="hold" nodeType="withEffect">
                                  <p:stCondLst>
                                    <p:cond delay="500"/>
                                  </p:stCondLst>
                                  <p:childTnLst>
                                    <p:set>
                                      <p:cBhvr>
                                        <p:cTn id="48" dur="1" fill="hold">
                                          <p:stCondLst>
                                            <p:cond delay="0"/>
                                          </p:stCondLst>
                                        </p:cTn>
                                        <p:tgtEl>
                                          <p:spTgt spid="12"/>
                                        </p:tgtEl>
                                        <p:attrNameLst>
                                          <p:attrName>style.visibility</p:attrName>
                                        </p:attrNameLst>
                                      </p:cBhvr>
                                      <p:to>
                                        <p:strVal val="visible"/>
                                      </p:to>
                                    </p:set>
                                    <p:anim calcmode="lin" valueType="num">
                                      <p:cBhvr>
                                        <p:cTn id="49" dur="1000" fill="hold"/>
                                        <p:tgtEl>
                                          <p:spTgt spid="12"/>
                                        </p:tgtEl>
                                        <p:attrNameLst>
                                          <p:attrName>ppt_w</p:attrName>
                                        </p:attrNameLst>
                                      </p:cBhvr>
                                      <p:tavLst>
                                        <p:tav tm="0">
                                          <p:val>
                                            <p:fltVal val="0"/>
                                          </p:val>
                                        </p:tav>
                                        <p:tav tm="100000">
                                          <p:val>
                                            <p:strVal val="#ppt_w"/>
                                          </p:val>
                                        </p:tav>
                                      </p:tavLst>
                                    </p:anim>
                                    <p:anim calcmode="lin" valueType="num">
                                      <p:cBhvr>
                                        <p:cTn id="50" dur="1000" fill="hold"/>
                                        <p:tgtEl>
                                          <p:spTgt spid="12"/>
                                        </p:tgtEl>
                                        <p:attrNameLst>
                                          <p:attrName>ppt_h</p:attrName>
                                        </p:attrNameLst>
                                      </p:cBhvr>
                                      <p:tavLst>
                                        <p:tav tm="0">
                                          <p:val>
                                            <p:fltVal val="0"/>
                                          </p:val>
                                        </p:tav>
                                        <p:tav tm="100000">
                                          <p:val>
                                            <p:strVal val="#ppt_h"/>
                                          </p:val>
                                        </p:tav>
                                      </p:tavLst>
                                    </p:anim>
                                    <p:anim calcmode="lin" valueType="num">
                                      <p:cBhvr>
                                        <p:cTn id="51" dur="1000" fill="hold"/>
                                        <p:tgtEl>
                                          <p:spTgt spid="12"/>
                                        </p:tgtEl>
                                        <p:attrNameLst>
                                          <p:attrName>style.rotation</p:attrName>
                                        </p:attrNameLst>
                                      </p:cBhvr>
                                      <p:tavLst>
                                        <p:tav tm="0">
                                          <p:val>
                                            <p:fltVal val="90"/>
                                          </p:val>
                                        </p:tav>
                                        <p:tav tm="100000">
                                          <p:val>
                                            <p:fltVal val="0"/>
                                          </p:val>
                                        </p:tav>
                                      </p:tavLst>
                                    </p:anim>
                                    <p:animEffect transition="in" filter="fade">
                                      <p:cBhvr>
                                        <p:cTn id="52" dur="1000"/>
                                        <p:tgtEl>
                                          <p:spTgt spid="12"/>
                                        </p:tgtEl>
                                      </p:cBhvr>
                                    </p:animEffect>
                                  </p:childTnLst>
                                </p:cTn>
                              </p:par>
                              <p:par>
                                <p:cTn id="53" presetID="31" presetClass="entr" presetSubtype="0" fill="hold" nodeType="withEffect">
                                  <p:stCondLst>
                                    <p:cond delay="500"/>
                                  </p:stCondLst>
                                  <p:childTnLst>
                                    <p:set>
                                      <p:cBhvr>
                                        <p:cTn id="54" dur="1" fill="hold">
                                          <p:stCondLst>
                                            <p:cond delay="0"/>
                                          </p:stCondLst>
                                        </p:cTn>
                                        <p:tgtEl>
                                          <p:spTgt spid="13"/>
                                        </p:tgtEl>
                                        <p:attrNameLst>
                                          <p:attrName>style.visibility</p:attrName>
                                        </p:attrNameLst>
                                      </p:cBhvr>
                                      <p:to>
                                        <p:strVal val="visible"/>
                                      </p:to>
                                    </p:set>
                                    <p:anim calcmode="lin" valueType="num">
                                      <p:cBhvr>
                                        <p:cTn id="55" dur="1000" fill="hold"/>
                                        <p:tgtEl>
                                          <p:spTgt spid="13"/>
                                        </p:tgtEl>
                                        <p:attrNameLst>
                                          <p:attrName>ppt_w</p:attrName>
                                        </p:attrNameLst>
                                      </p:cBhvr>
                                      <p:tavLst>
                                        <p:tav tm="0">
                                          <p:val>
                                            <p:fltVal val="0"/>
                                          </p:val>
                                        </p:tav>
                                        <p:tav tm="100000">
                                          <p:val>
                                            <p:strVal val="#ppt_w"/>
                                          </p:val>
                                        </p:tav>
                                      </p:tavLst>
                                    </p:anim>
                                    <p:anim calcmode="lin" valueType="num">
                                      <p:cBhvr>
                                        <p:cTn id="56" dur="1000" fill="hold"/>
                                        <p:tgtEl>
                                          <p:spTgt spid="13"/>
                                        </p:tgtEl>
                                        <p:attrNameLst>
                                          <p:attrName>ppt_h</p:attrName>
                                        </p:attrNameLst>
                                      </p:cBhvr>
                                      <p:tavLst>
                                        <p:tav tm="0">
                                          <p:val>
                                            <p:fltVal val="0"/>
                                          </p:val>
                                        </p:tav>
                                        <p:tav tm="100000">
                                          <p:val>
                                            <p:strVal val="#ppt_h"/>
                                          </p:val>
                                        </p:tav>
                                      </p:tavLst>
                                    </p:anim>
                                    <p:anim calcmode="lin" valueType="num">
                                      <p:cBhvr>
                                        <p:cTn id="57" dur="1000" fill="hold"/>
                                        <p:tgtEl>
                                          <p:spTgt spid="13"/>
                                        </p:tgtEl>
                                        <p:attrNameLst>
                                          <p:attrName>style.rotation</p:attrName>
                                        </p:attrNameLst>
                                      </p:cBhvr>
                                      <p:tavLst>
                                        <p:tav tm="0">
                                          <p:val>
                                            <p:fltVal val="90"/>
                                          </p:val>
                                        </p:tav>
                                        <p:tav tm="100000">
                                          <p:val>
                                            <p:fltVal val="0"/>
                                          </p:val>
                                        </p:tav>
                                      </p:tavLst>
                                    </p:anim>
                                    <p:animEffect transition="in" filter="fade">
                                      <p:cBhvr>
                                        <p:cTn id="58" dur="1000"/>
                                        <p:tgtEl>
                                          <p:spTgt spid="13"/>
                                        </p:tgtEl>
                                      </p:cBhvr>
                                    </p:animEffect>
                                  </p:childTnLst>
                                </p:cTn>
                              </p:par>
                              <p:par>
                                <p:cTn id="59" presetID="31" presetClass="entr" presetSubtype="0" fill="hold" nodeType="withEffect">
                                  <p:stCondLst>
                                    <p:cond delay="500"/>
                                  </p:stCondLst>
                                  <p:childTnLst>
                                    <p:set>
                                      <p:cBhvr>
                                        <p:cTn id="60" dur="1" fill="hold">
                                          <p:stCondLst>
                                            <p:cond delay="0"/>
                                          </p:stCondLst>
                                        </p:cTn>
                                        <p:tgtEl>
                                          <p:spTgt spid="14"/>
                                        </p:tgtEl>
                                        <p:attrNameLst>
                                          <p:attrName>style.visibility</p:attrName>
                                        </p:attrNameLst>
                                      </p:cBhvr>
                                      <p:to>
                                        <p:strVal val="visible"/>
                                      </p:to>
                                    </p:set>
                                    <p:anim calcmode="lin" valueType="num">
                                      <p:cBhvr>
                                        <p:cTn id="61" dur="1000" fill="hold"/>
                                        <p:tgtEl>
                                          <p:spTgt spid="14"/>
                                        </p:tgtEl>
                                        <p:attrNameLst>
                                          <p:attrName>ppt_w</p:attrName>
                                        </p:attrNameLst>
                                      </p:cBhvr>
                                      <p:tavLst>
                                        <p:tav tm="0">
                                          <p:val>
                                            <p:fltVal val="0"/>
                                          </p:val>
                                        </p:tav>
                                        <p:tav tm="100000">
                                          <p:val>
                                            <p:strVal val="#ppt_w"/>
                                          </p:val>
                                        </p:tav>
                                      </p:tavLst>
                                    </p:anim>
                                    <p:anim calcmode="lin" valueType="num">
                                      <p:cBhvr>
                                        <p:cTn id="62" dur="1000" fill="hold"/>
                                        <p:tgtEl>
                                          <p:spTgt spid="14"/>
                                        </p:tgtEl>
                                        <p:attrNameLst>
                                          <p:attrName>ppt_h</p:attrName>
                                        </p:attrNameLst>
                                      </p:cBhvr>
                                      <p:tavLst>
                                        <p:tav tm="0">
                                          <p:val>
                                            <p:fltVal val="0"/>
                                          </p:val>
                                        </p:tav>
                                        <p:tav tm="100000">
                                          <p:val>
                                            <p:strVal val="#ppt_h"/>
                                          </p:val>
                                        </p:tav>
                                      </p:tavLst>
                                    </p:anim>
                                    <p:anim calcmode="lin" valueType="num">
                                      <p:cBhvr>
                                        <p:cTn id="63" dur="1000" fill="hold"/>
                                        <p:tgtEl>
                                          <p:spTgt spid="14"/>
                                        </p:tgtEl>
                                        <p:attrNameLst>
                                          <p:attrName>style.rotation</p:attrName>
                                        </p:attrNameLst>
                                      </p:cBhvr>
                                      <p:tavLst>
                                        <p:tav tm="0">
                                          <p:val>
                                            <p:fltVal val="90"/>
                                          </p:val>
                                        </p:tav>
                                        <p:tav tm="100000">
                                          <p:val>
                                            <p:fltVal val="0"/>
                                          </p:val>
                                        </p:tav>
                                      </p:tavLst>
                                    </p:anim>
                                    <p:animEffect transition="in" filter="fade">
                                      <p:cBhvr>
                                        <p:cTn id="64" dur="1000"/>
                                        <p:tgtEl>
                                          <p:spTgt spid="14"/>
                                        </p:tgtEl>
                                      </p:cBhvr>
                                    </p:animEffect>
                                  </p:childTnLst>
                                </p:cTn>
                              </p:par>
                              <p:par>
                                <p:cTn id="65" presetID="31" presetClass="entr" presetSubtype="0" fill="hold" nodeType="withEffect">
                                  <p:stCondLst>
                                    <p:cond delay="500"/>
                                  </p:stCondLst>
                                  <p:childTnLst>
                                    <p:set>
                                      <p:cBhvr>
                                        <p:cTn id="66" dur="1" fill="hold">
                                          <p:stCondLst>
                                            <p:cond delay="0"/>
                                          </p:stCondLst>
                                        </p:cTn>
                                        <p:tgtEl>
                                          <p:spTgt spid="15"/>
                                        </p:tgtEl>
                                        <p:attrNameLst>
                                          <p:attrName>style.visibility</p:attrName>
                                        </p:attrNameLst>
                                      </p:cBhvr>
                                      <p:to>
                                        <p:strVal val="visible"/>
                                      </p:to>
                                    </p:set>
                                    <p:anim calcmode="lin" valueType="num">
                                      <p:cBhvr>
                                        <p:cTn id="67" dur="1000" fill="hold"/>
                                        <p:tgtEl>
                                          <p:spTgt spid="15"/>
                                        </p:tgtEl>
                                        <p:attrNameLst>
                                          <p:attrName>ppt_w</p:attrName>
                                        </p:attrNameLst>
                                      </p:cBhvr>
                                      <p:tavLst>
                                        <p:tav tm="0">
                                          <p:val>
                                            <p:fltVal val="0"/>
                                          </p:val>
                                        </p:tav>
                                        <p:tav tm="100000">
                                          <p:val>
                                            <p:strVal val="#ppt_w"/>
                                          </p:val>
                                        </p:tav>
                                      </p:tavLst>
                                    </p:anim>
                                    <p:anim calcmode="lin" valueType="num">
                                      <p:cBhvr>
                                        <p:cTn id="68" dur="1000" fill="hold"/>
                                        <p:tgtEl>
                                          <p:spTgt spid="15"/>
                                        </p:tgtEl>
                                        <p:attrNameLst>
                                          <p:attrName>ppt_h</p:attrName>
                                        </p:attrNameLst>
                                      </p:cBhvr>
                                      <p:tavLst>
                                        <p:tav tm="0">
                                          <p:val>
                                            <p:fltVal val="0"/>
                                          </p:val>
                                        </p:tav>
                                        <p:tav tm="100000">
                                          <p:val>
                                            <p:strVal val="#ppt_h"/>
                                          </p:val>
                                        </p:tav>
                                      </p:tavLst>
                                    </p:anim>
                                    <p:anim calcmode="lin" valueType="num">
                                      <p:cBhvr>
                                        <p:cTn id="69" dur="1000" fill="hold"/>
                                        <p:tgtEl>
                                          <p:spTgt spid="15"/>
                                        </p:tgtEl>
                                        <p:attrNameLst>
                                          <p:attrName>style.rotation</p:attrName>
                                        </p:attrNameLst>
                                      </p:cBhvr>
                                      <p:tavLst>
                                        <p:tav tm="0">
                                          <p:val>
                                            <p:fltVal val="90"/>
                                          </p:val>
                                        </p:tav>
                                        <p:tav tm="100000">
                                          <p:val>
                                            <p:fltVal val="0"/>
                                          </p:val>
                                        </p:tav>
                                      </p:tavLst>
                                    </p:anim>
                                    <p:animEffect transition="in" filter="fade">
                                      <p:cBhvr>
                                        <p:cTn id="70" dur="1000"/>
                                        <p:tgtEl>
                                          <p:spTgt spid="15"/>
                                        </p:tgtEl>
                                      </p:cBhvr>
                                    </p:animEffect>
                                  </p:childTnLst>
                                </p:cTn>
                              </p:par>
                              <p:par>
                                <p:cTn id="71" presetID="31" presetClass="entr" presetSubtype="0" fill="hold" nodeType="withEffect">
                                  <p:stCondLst>
                                    <p:cond delay="500"/>
                                  </p:stCondLst>
                                  <p:childTnLst>
                                    <p:set>
                                      <p:cBhvr>
                                        <p:cTn id="72" dur="1" fill="hold">
                                          <p:stCondLst>
                                            <p:cond delay="0"/>
                                          </p:stCondLst>
                                        </p:cTn>
                                        <p:tgtEl>
                                          <p:spTgt spid="16"/>
                                        </p:tgtEl>
                                        <p:attrNameLst>
                                          <p:attrName>style.visibility</p:attrName>
                                        </p:attrNameLst>
                                      </p:cBhvr>
                                      <p:to>
                                        <p:strVal val="visible"/>
                                      </p:to>
                                    </p:set>
                                    <p:anim calcmode="lin" valueType="num">
                                      <p:cBhvr>
                                        <p:cTn id="73" dur="1000" fill="hold"/>
                                        <p:tgtEl>
                                          <p:spTgt spid="16"/>
                                        </p:tgtEl>
                                        <p:attrNameLst>
                                          <p:attrName>ppt_w</p:attrName>
                                        </p:attrNameLst>
                                      </p:cBhvr>
                                      <p:tavLst>
                                        <p:tav tm="0">
                                          <p:val>
                                            <p:fltVal val="0"/>
                                          </p:val>
                                        </p:tav>
                                        <p:tav tm="100000">
                                          <p:val>
                                            <p:strVal val="#ppt_w"/>
                                          </p:val>
                                        </p:tav>
                                      </p:tavLst>
                                    </p:anim>
                                    <p:anim calcmode="lin" valueType="num">
                                      <p:cBhvr>
                                        <p:cTn id="74" dur="1000" fill="hold"/>
                                        <p:tgtEl>
                                          <p:spTgt spid="16"/>
                                        </p:tgtEl>
                                        <p:attrNameLst>
                                          <p:attrName>ppt_h</p:attrName>
                                        </p:attrNameLst>
                                      </p:cBhvr>
                                      <p:tavLst>
                                        <p:tav tm="0">
                                          <p:val>
                                            <p:fltVal val="0"/>
                                          </p:val>
                                        </p:tav>
                                        <p:tav tm="100000">
                                          <p:val>
                                            <p:strVal val="#ppt_h"/>
                                          </p:val>
                                        </p:tav>
                                      </p:tavLst>
                                    </p:anim>
                                    <p:anim calcmode="lin" valueType="num">
                                      <p:cBhvr>
                                        <p:cTn id="75" dur="1000" fill="hold"/>
                                        <p:tgtEl>
                                          <p:spTgt spid="16"/>
                                        </p:tgtEl>
                                        <p:attrNameLst>
                                          <p:attrName>style.rotation</p:attrName>
                                        </p:attrNameLst>
                                      </p:cBhvr>
                                      <p:tavLst>
                                        <p:tav tm="0">
                                          <p:val>
                                            <p:fltVal val="90"/>
                                          </p:val>
                                        </p:tav>
                                        <p:tav tm="100000">
                                          <p:val>
                                            <p:fltVal val="0"/>
                                          </p:val>
                                        </p:tav>
                                      </p:tavLst>
                                    </p:anim>
                                    <p:animEffect transition="in" filter="fade">
                                      <p:cBhvr>
                                        <p:cTn id="76" dur="1000"/>
                                        <p:tgtEl>
                                          <p:spTgt spid="16"/>
                                        </p:tgtEl>
                                      </p:cBhvr>
                                    </p:animEffect>
                                  </p:childTnLst>
                                </p:cTn>
                              </p:par>
                              <p:par>
                                <p:cTn id="77" presetID="31" presetClass="entr" presetSubtype="0" fill="hold" nodeType="withEffect">
                                  <p:stCondLst>
                                    <p:cond delay="500"/>
                                  </p:stCondLst>
                                  <p:childTnLst>
                                    <p:set>
                                      <p:cBhvr>
                                        <p:cTn id="78" dur="1" fill="hold">
                                          <p:stCondLst>
                                            <p:cond delay="0"/>
                                          </p:stCondLst>
                                        </p:cTn>
                                        <p:tgtEl>
                                          <p:spTgt spid="17"/>
                                        </p:tgtEl>
                                        <p:attrNameLst>
                                          <p:attrName>style.visibility</p:attrName>
                                        </p:attrNameLst>
                                      </p:cBhvr>
                                      <p:to>
                                        <p:strVal val="visible"/>
                                      </p:to>
                                    </p:set>
                                    <p:anim calcmode="lin" valueType="num">
                                      <p:cBhvr>
                                        <p:cTn id="79" dur="1000" fill="hold"/>
                                        <p:tgtEl>
                                          <p:spTgt spid="17"/>
                                        </p:tgtEl>
                                        <p:attrNameLst>
                                          <p:attrName>ppt_w</p:attrName>
                                        </p:attrNameLst>
                                      </p:cBhvr>
                                      <p:tavLst>
                                        <p:tav tm="0">
                                          <p:val>
                                            <p:fltVal val="0"/>
                                          </p:val>
                                        </p:tav>
                                        <p:tav tm="100000">
                                          <p:val>
                                            <p:strVal val="#ppt_w"/>
                                          </p:val>
                                        </p:tav>
                                      </p:tavLst>
                                    </p:anim>
                                    <p:anim calcmode="lin" valueType="num">
                                      <p:cBhvr>
                                        <p:cTn id="80" dur="1000" fill="hold"/>
                                        <p:tgtEl>
                                          <p:spTgt spid="17"/>
                                        </p:tgtEl>
                                        <p:attrNameLst>
                                          <p:attrName>ppt_h</p:attrName>
                                        </p:attrNameLst>
                                      </p:cBhvr>
                                      <p:tavLst>
                                        <p:tav tm="0">
                                          <p:val>
                                            <p:fltVal val="0"/>
                                          </p:val>
                                        </p:tav>
                                        <p:tav tm="100000">
                                          <p:val>
                                            <p:strVal val="#ppt_h"/>
                                          </p:val>
                                        </p:tav>
                                      </p:tavLst>
                                    </p:anim>
                                    <p:anim calcmode="lin" valueType="num">
                                      <p:cBhvr>
                                        <p:cTn id="81" dur="1000" fill="hold"/>
                                        <p:tgtEl>
                                          <p:spTgt spid="17"/>
                                        </p:tgtEl>
                                        <p:attrNameLst>
                                          <p:attrName>style.rotation</p:attrName>
                                        </p:attrNameLst>
                                      </p:cBhvr>
                                      <p:tavLst>
                                        <p:tav tm="0">
                                          <p:val>
                                            <p:fltVal val="90"/>
                                          </p:val>
                                        </p:tav>
                                        <p:tav tm="100000">
                                          <p:val>
                                            <p:fltVal val="0"/>
                                          </p:val>
                                        </p:tav>
                                      </p:tavLst>
                                    </p:anim>
                                    <p:animEffect transition="in" filter="fade">
                                      <p:cBhvr>
                                        <p:cTn id="82" dur="1000"/>
                                        <p:tgtEl>
                                          <p:spTgt spid="17"/>
                                        </p:tgtEl>
                                      </p:cBhvr>
                                    </p:animEffect>
                                  </p:childTnLst>
                                </p:cTn>
                              </p:par>
                              <p:par>
                                <p:cTn id="83" presetID="31" presetClass="entr" presetSubtype="0" fill="hold" nodeType="withEffect">
                                  <p:stCondLst>
                                    <p:cond delay="500"/>
                                  </p:stCondLst>
                                  <p:childTnLst>
                                    <p:set>
                                      <p:cBhvr>
                                        <p:cTn id="84" dur="1" fill="hold">
                                          <p:stCondLst>
                                            <p:cond delay="0"/>
                                          </p:stCondLst>
                                        </p:cTn>
                                        <p:tgtEl>
                                          <p:spTgt spid="18"/>
                                        </p:tgtEl>
                                        <p:attrNameLst>
                                          <p:attrName>style.visibility</p:attrName>
                                        </p:attrNameLst>
                                      </p:cBhvr>
                                      <p:to>
                                        <p:strVal val="visible"/>
                                      </p:to>
                                    </p:set>
                                    <p:anim calcmode="lin" valueType="num">
                                      <p:cBhvr>
                                        <p:cTn id="85" dur="1000" fill="hold"/>
                                        <p:tgtEl>
                                          <p:spTgt spid="18"/>
                                        </p:tgtEl>
                                        <p:attrNameLst>
                                          <p:attrName>ppt_w</p:attrName>
                                        </p:attrNameLst>
                                      </p:cBhvr>
                                      <p:tavLst>
                                        <p:tav tm="0">
                                          <p:val>
                                            <p:fltVal val="0"/>
                                          </p:val>
                                        </p:tav>
                                        <p:tav tm="100000">
                                          <p:val>
                                            <p:strVal val="#ppt_w"/>
                                          </p:val>
                                        </p:tav>
                                      </p:tavLst>
                                    </p:anim>
                                    <p:anim calcmode="lin" valueType="num">
                                      <p:cBhvr>
                                        <p:cTn id="86" dur="1000" fill="hold"/>
                                        <p:tgtEl>
                                          <p:spTgt spid="18"/>
                                        </p:tgtEl>
                                        <p:attrNameLst>
                                          <p:attrName>ppt_h</p:attrName>
                                        </p:attrNameLst>
                                      </p:cBhvr>
                                      <p:tavLst>
                                        <p:tav tm="0">
                                          <p:val>
                                            <p:fltVal val="0"/>
                                          </p:val>
                                        </p:tav>
                                        <p:tav tm="100000">
                                          <p:val>
                                            <p:strVal val="#ppt_h"/>
                                          </p:val>
                                        </p:tav>
                                      </p:tavLst>
                                    </p:anim>
                                    <p:anim calcmode="lin" valueType="num">
                                      <p:cBhvr>
                                        <p:cTn id="87" dur="1000" fill="hold"/>
                                        <p:tgtEl>
                                          <p:spTgt spid="18"/>
                                        </p:tgtEl>
                                        <p:attrNameLst>
                                          <p:attrName>style.rotation</p:attrName>
                                        </p:attrNameLst>
                                      </p:cBhvr>
                                      <p:tavLst>
                                        <p:tav tm="0">
                                          <p:val>
                                            <p:fltVal val="90"/>
                                          </p:val>
                                        </p:tav>
                                        <p:tav tm="100000">
                                          <p:val>
                                            <p:fltVal val="0"/>
                                          </p:val>
                                        </p:tav>
                                      </p:tavLst>
                                    </p:anim>
                                    <p:animEffect transition="in" filter="fade">
                                      <p:cBhvr>
                                        <p:cTn id="88" dur="1000"/>
                                        <p:tgtEl>
                                          <p:spTgt spid="18"/>
                                        </p:tgtEl>
                                      </p:cBhvr>
                                    </p:animEffect>
                                  </p:childTnLst>
                                </p:cTn>
                              </p:par>
                              <p:par>
                                <p:cTn id="89" presetID="31" presetClass="entr" presetSubtype="0" fill="hold" nodeType="withEffect">
                                  <p:stCondLst>
                                    <p:cond delay="500"/>
                                  </p:stCondLst>
                                  <p:childTnLst>
                                    <p:set>
                                      <p:cBhvr>
                                        <p:cTn id="90" dur="1" fill="hold">
                                          <p:stCondLst>
                                            <p:cond delay="0"/>
                                          </p:stCondLst>
                                        </p:cTn>
                                        <p:tgtEl>
                                          <p:spTgt spid="19"/>
                                        </p:tgtEl>
                                        <p:attrNameLst>
                                          <p:attrName>style.visibility</p:attrName>
                                        </p:attrNameLst>
                                      </p:cBhvr>
                                      <p:to>
                                        <p:strVal val="visible"/>
                                      </p:to>
                                    </p:set>
                                    <p:anim calcmode="lin" valueType="num">
                                      <p:cBhvr>
                                        <p:cTn id="91" dur="1000" fill="hold"/>
                                        <p:tgtEl>
                                          <p:spTgt spid="19"/>
                                        </p:tgtEl>
                                        <p:attrNameLst>
                                          <p:attrName>ppt_w</p:attrName>
                                        </p:attrNameLst>
                                      </p:cBhvr>
                                      <p:tavLst>
                                        <p:tav tm="0">
                                          <p:val>
                                            <p:fltVal val="0"/>
                                          </p:val>
                                        </p:tav>
                                        <p:tav tm="100000">
                                          <p:val>
                                            <p:strVal val="#ppt_w"/>
                                          </p:val>
                                        </p:tav>
                                      </p:tavLst>
                                    </p:anim>
                                    <p:anim calcmode="lin" valueType="num">
                                      <p:cBhvr>
                                        <p:cTn id="92" dur="1000" fill="hold"/>
                                        <p:tgtEl>
                                          <p:spTgt spid="19"/>
                                        </p:tgtEl>
                                        <p:attrNameLst>
                                          <p:attrName>ppt_h</p:attrName>
                                        </p:attrNameLst>
                                      </p:cBhvr>
                                      <p:tavLst>
                                        <p:tav tm="0">
                                          <p:val>
                                            <p:fltVal val="0"/>
                                          </p:val>
                                        </p:tav>
                                        <p:tav tm="100000">
                                          <p:val>
                                            <p:strVal val="#ppt_h"/>
                                          </p:val>
                                        </p:tav>
                                      </p:tavLst>
                                    </p:anim>
                                    <p:anim calcmode="lin" valueType="num">
                                      <p:cBhvr>
                                        <p:cTn id="93" dur="1000" fill="hold"/>
                                        <p:tgtEl>
                                          <p:spTgt spid="19"/>
                                        </p:tgtEl>
                                        <p:attrNameLst>
                                          <p:attrName>style.rotation</p:attrName>
                                        </p:attrNameLst>
                                      </p:cBhvr>
                                      <p:tavLst>
                                        <p:tav tm="0">
                                          <p:val>
                                            <p:fltVal val="90"/>
                                          </p:val>
                                        </p:tav>
                                        <p:tav tm="100000">
                                          <p:val>
                                            <p:fltVal val="0"/>
                                          </p:val>
                                        </p:tav>
                                      </p:tavLst>
                                    </p:anim>
                                    <p:animEffect transition="in" filter="fade">
                                      <p:cBhvr>
                                        <p:cTn id="94" dur="1000"/>
                                        <p:tgtEl>
                                          <p:spTgt spid="19"/>
                                        </p:tgtEl>
                                      </p:cBhvr>
                                    </p:animEffect>
                                  </p:childTnLst>
                                </p:cTn>
                              </p:par>
                              <p:par>
                                <p:cTn id="95" presetID="31" presetClass="entr" presetSubtype="0" fill="hold" nodeType="withEffect">
                                  <p:stCondLst>
                                    <p:cond delay="500"/>
                                  </p:stCondLst>
                                  <p:childTnLst>
                                    <p:set>
                                      <p:cBhvr>
                                        <p:cTn id="96" dur="1" fill="hold">
                                          <p:stCondLst>
                                            <p:cond delay="0"/>
                                          </p:stCondLst>
                                        </p:cTn>
                                        <p:tgtEl>
                                          <p:spTgt spid="20"/>
                                        </p:tgtEl>
                                        <p:attrNameLst>
                                          <p:attrName>style.visibility</p:attrName>
                                        </p:attrNameLst>
                                      </p:cBhvr>
                                      <p:to>
                                        <p:strVal val="visible"/>
                                      </p:to>
                                    </p:set>
                                    <p:anim calcmode="lin" valueType="num">
                                      <p:cBhvr>
                                        <p:cTn id="97" dur="1000" fill="hold"/>
                                        <p:tgtEl>
                                          <p:spTgt spid="20"/>
                                        </p:tgtEl>
                                        <p:attrNameLst>
                                          <p:attrName>ppt_w</p:attrName>
                                        </p:attrNameLst>
                                      </p:cBhvr>
                                      <p:tavLst>
                                        <p:tav tm="0">
                                          <p:val>
                                            <p:fltVal val="0"/>
                                          </p:val>
                                        </p:tav>
                                        <p:tav tm="100000">
                                          <p:val>
                                            <p:strVal val="#ppt_w"/>
                                          </p:val>
                                        </p:tav>
                                      </p:tavLst>
                                    </p:anim>
                                    <p:anim calcmode="lin" valueType="num">
                                      <p:cBhvr>
                                        <p:cTn id="98" dur="1000" fill="hold"/>
                                        <p:tgtEl>
                                          <p:spTgt spid="20"/>
                                        </p:tgtEl>
                                        <p:attrNameLst>
                                          <p:attrName>ppt_h</p:attrName>
                                        </p:attrNameLst>
                                      </p:cBhvr>
                                      <p:tavLst>
                                        <p:tav tm="0">
                                          <p:val>
                                            <p:fltVal val="0"/>
                                          </p:val>
                                        </p:tav>
                                        <p:tav tm="100000">
                                          <p:val>
                                            <p:strVal val="#ppt_h"/>
                                          </p:val>
                                        </p:tav>
                                      </p:tavLst>
                                    </p:anim>
                                    <p:anim calcmode="lin" valueType="num">
                                      <p:cBhvr>
                                        <p:cTn id="99" dur="1000" fill="hold"/>
                                        <p:tgtEl>
                                          <p:spTgt spid="20"/>
                                        </p:tgtEl>
                                        <p:attrNameLst>
                                          <p:attrName>style.rotation</p:attrName>
                                        </p:attrNameLst>
                                      </p:cBhvr>
                                      <p:tavLst>
                                        <p:tav tm="0">
                                          <p:val>
                                            <p:fltVal val="90"/>
                                          </p:val>
                                        </p:tav>
                                        <p:tav tm="100000">
                                          <p:val>
                                            <p:fltVal val="0"/>
                                          </p:val>
                                        </p:tav>
                                      </p:tavLst>
                                    </p:anim>
                                    <p:animEffect transition="in" filter="fade">
                                      <p:cBhvr>
                                        <p:cTn id="100" dur="1000"/>
                                        <p:tgtEl>
                                          <p:spTgt spid="20"/>
                                        </p:tgtEl>
                                      </p:cBhvr>
                                    </p:animEffect>
                                  </p:childTnLst>
                                </p:cTn>
                              </p:par>
                              <p:par>
                                <p:cTn id="101" presetID="31" presetClass="entr" presetSubtype="0" fill="hold" nodeType="withEffect">
                                  <p:stCondLst>
                                    <p:cond delay="500"/>
                                  </p:stCondLst>
                                  <p:childTnLst>
                                    <p:set>
                                      <p:cBhvr>
                                        <p:cTn id="102" dur="1" fill="hold">
                                          <p:stCondLst>
                                            <p:cond delay="0"/>
                                          </p:stCondLst>
                                        </p:cTn>
                                        <p:tgtEl>
                                          <p:spTgt spid="21"/>
                                        </p:tgtEl>
                                        <p:attrNameLst>
                                          <p:attrName>style.visibility</p:attrName>
                                        </p:attrNameLst>
                                      </p:cBhvr>
                                      <p:to>
                                        <p:strVal val="visible"/>
                                      </p:to>
                                    </p:set>
                                    <p:anim calcmode="lin" valueType="num">
                                      <p:cBhvr>
                                        <p:cTn id="103" dur="1000" fill="hold"/>
                                        <p:tgtEl>
                                          <p:spTgt spid="21"/>
                                        </p:tgtEl>
                                        <p:attrNameLst>
                                          <p:attrName>ppt_w</p:attrName>
                                        </p:attrNameLst>
                                      </p:cBhvr>
                                      <p:tavLst>
                                        <p:tav tm="0">
                                          <p:val>
                                            <p:fltVal val="0"/>
                                          </p:val>
                                        </p:tav>
                                        <p:tav tm="100000">
                                          <p:val>
                                            <p:strVal val="#ppt_w"/>
                                          </p:val>
                                        </p:tav>
                                      </p:tavLst>
                                    </p:anim>
                                    <p:anim calcmode="lin" valueType="num">
                                      <p:cBhvr>
                                        <p:cTn id="104" dur="1000" fill="hold"/>
                                        <p:tgtEl>
                                          <p:spTgt spid="21"/>
                                        </p:tgtEl>
                                        <p:attrNameLst>
                                          <p:attrName>ppt_h</p:attrName>
                                        </p:attrNameLst>
                                      </p:cBhvr>
                                      <p:tavLst>
                                        <p:tav tm="0">
                                          <p:val>
                                            <p:fltVal val="0"/>
                                          </p:val>
                                        </p:tav>
                                        <p:tav tm="100000">
                                          <p:val>
                                            <p:strVal val="#ppt_h"/>
                                          </p:val>
                                        </p:tav>
                                      </p:tavLst>
                                    </p:anim>
                                    <p:anim calcmode="lin" valueType="num">
                                      <p:cBhvr>
                                        <p:cTn id="105" dur="1000" fill="hold"/>
                                        <p:tgtEl>
                                          <p:spTgt spid="21"/>
                                        </p:tgtEl>
                                        <p:attrNameLst>
                                          <p:attrName>style.rotation</p:attrName>
                                        </p:attrNameLst>
                                      </p:cBhvr>
                                      <p:tavLst>
                                        <p:tav tm="0">
                                          <p:val>
                                            <p:fltVal val="90"/>
                                          </p:val>
                                        </p:tav>
                                        <p:tav tm="100000">
                                          <p:val>
                                            <p:fltVal val="0"/>
                                          </p:val>
                                        </p:tav>
                                      </p:tavLst>
                                    </p:anim>
                                    <p:animEffect transition="in" filter="fade">
                                      <p:cBhvr>
                                        <p:cTn id="106" dur="1000"/>
                                        <p:tgtEl>
                                          <p:spTgt spid="21"/>
                                        </p:tgtEl>
                                      </p:cBhvr>
                                    </p:animEffect>
                                  </p:childTnLst>
                                </p:cTn>
                              </p:par>
                              <p:par>
                                <p:cTn id="107" presetID="31" presetClass="entr" presetSubtype="0" fill="hold" grpId="0" nodeType="withEffect">
                                  <p:stCondLst>
                                    <p:cond delay="500"/>
                                  </p:stCondLst>
                                  <p:childTnLst>
                                    <p:set>
                                      <p:cBhvr>
                                        <p:cTn id="108" dur="1" fill="hold">
                                          <p:stCondLst>
                                            <p:cond delay="0"/>
                                          </p:stCondLst>
                                        </p:cTn>
                                        <p:tgtEl>
                                          <p:spTgt spid="22"/>
                                        </p:tgtEl>
                                        <p:attrNameLst>
                                          <p:attrName>style.visibility</p:attrName>
                                        </p:attrNameLst>
                                      </p:cBhvr>
                                      <p:to>
                                        <p:strVal val="visible"/>
                                      </p:to>
                                    </p:set>
                                    <p:anim calcmode="lin" valueType="num">
                                      <p:cBhvr>
                                        <p:cTn id="109" dur="1000" fill="hold"/>
                                        <p:tgtEl>
                                          <p:spTgt spid="22"/>
                                        </p:tgtEl>
                                        <p:attrNameLst>
                                          <p:attrName>ppt_w</p:attrName>
                                        </p:attrNameLst>
                                      </p:cBhvr>
                                      <p:tavLst>
                                        <p:tav tm="0">
                                          <p:val>
                                            <p:fltVal val="0"/>
                                          </p:val>
                                        </p:tav>
                                        <p:tav tm="100000">
                                          <p:val>
                                            <p:strVal val="#ppt_w"/>
                                          </p:val>
                                        </p:tav>
                                      </p:tavLst>
                                    </p:anim>
                                    <p:anim calcmode="lin" valueType="num">
                                      <p:cBhvr>
                                        <p:cTn id="110" dur="1000" fill="hold"/>
                                        <p:tgtEl>
                                          <p:spTgt spid="22"/>
                                        </p:tgtEl>
                                        <p:attrNameLst>
                                          <p:attrName>ppt_h</p:attrName>
                                        </p:attrNameLst>
                                      </p:cBhvr>
                                      <p:tavLst>
                                        <p:tav tm="0">
                                          <p:val>
                                            <p:fltVal val="0"/>
                                          </p:val>
                                        </p:tav>
                                        <p:tav tm="100000">
                                          <p:val>
                                            <p:strVal val="#ppt_h"/>
                                          </p:val>
                                        </p:tav>
                                      </p:tavLst>
                                    </p:anim>
                                    <p:anim calcmode="lin" valueType="num">
                                      <p:cBhvr>
                                        <p:cTn id="111" dur="1000" fill="hold"/>
                                        <p:tgtEl>
                                          <p:spTgt spid="22"/>
                                        </p:tgtEl>
                                        <p:attrNameLst>
                                          <p:attrName>style.rotation</p:attrName>
                                        </p:attrNameLst>
                                      </p:cBhvr>
                                      <p:tavLst>
                                        <p:tav tm="0">
                                          <p:val>
                                            <p:fltVal val="90"/>
                                          </p:val>
                                        </p:tav>
                                        <p:tav tm="100000">
                                          <p:val>
                                            <p:fltVal val="0"/>
                                          </p:val>
                                        </p:tav>
                                      </p:tavLst>
                                    </p:anim>
                                    <p:animEffect transition="in" filter="fade">
                                      <p:cBhvr>
                                        <p:cTn id="112" dur="1000"/>
                                        <p:tgtEl>
                                          <p:spTgt spid="22"/>
                                        </p:tgtEl>
                                      </p:cBhvr>
                                    </p:animEffect>
                                  </p:childTnLst>
                                </p:cTn>
                              </p:par>
                              <p:par>
                                <p:cTn id="113" presetID="31" presetClass="entr" presetSubtype="0" fill="hold" grpId="0" nodeType="withEffect">
                                  <p:stCondLst>
                                    <p:cond delay="500"/>
                                  </p:stCondLst>
                                  <p:childTnLst>
                                    <p:set>
                                      <p:cBhvr>
                                        <p:cTn id="114" dur="1" fill="hold">
                                          <p:stCondLst>
                                            <p:cond delay="0"/>
                                          </p:stCondLst>
                                        </p:cTn>
                                        <p:tgtEl>
                                          <p:spTgt spid="23"/>
                                        </p:tgtEl>
                                        <p:attrNameLst>
                                          <p:attrName>style.visibility</p:attrName>
                                        </p:attrNameLst>
                                      </p:cBhvr>
                                      <p:to>
                                        <p:strVal val="visible"/>
                                      </p:to>
                                    </p:set>
                                    <p:anim calcmode="lin" valueType="num">
                                      <p:cBhvr>
                                        <p:cTn id="115" dur="1000" fill="hold"/>
                                        <p:tgtEl>
                                          <p:spTgt spid="23"/>
                                        </p:tgtEl>
                                        <p:attrNameLst>
                                          <p:attrName>ppt_w</p:attrName>
                                        </p:attrNameLst>
                                      </p:cBhvr>
                                      <p:tavLst>
                                        <p:tav tm="0">
                                          <p:val>
                                            <p:fltVal val="0"/>
                                          </p:val>
                                        </p:tav>
                                        <p:tav tm="100000">
                                          <p:val>
                                            <p:strVal val="#ppt_w"/>
                                          </p:val>
                                        </p:tav>
                                      </p:tavLst>
                                    </p:anim>
                                    <p:anim calcmode="lin" valueType="num">
                                      <p:cBhvr>
                                        <p:cTn id="116" dur="1000" fill="hold"/>
                                        <p:tgtEl>
                                          <p:spTgt spid="23"/>
                                        </p:tgtEl>
                                        <p:attrNameLst>
                                          <p:attrName>ppt_h</p:attrName>
                                        </p:attrNameLst>
                                      </p:cBhvr>
                                      <p:tavLst>
                                        <p:tav tm="0">
                                          <p:val>
                                            <p:fltVal val="0"/>
                                          </p:val>
                                        </p:tav>
                                        <p:tav tm="100000">
                                          <p:val>
                                            <p:strVal val="#ppt_h"/>
                                          </p:val>
                                        </p:tav>
                                      </p:tavLst>
                                    </p:anim>
                                    <p:anim calcmode="lin" valueType="num">
                                      <p:cBhvr>
                                        <p:cTn id="117" dur="1000" fill="hold"/>
                                        <p:tgtEl>
                                          <p:spTgt spid="23"/>
                                        </p:tgtEl>
                                        <p:attrNameLst>
                                          <p:attrName>style.rotation</p:attrName>
                                        </p:attrNameLst>
                                      </p:cBhvr>
                                      <p:tavLst>
                                        <p:tav tm="0">
                                          <p:val>
                                            <p:fltVal val="90"/>
                                          </p:val>
                                        </p:tav>
                                        <p:tav tm="100000">
                                          <p:val>
                                            <p:fltVal val="0"/>
                                          </p:val>
                                        </p:tav>
                                      </p:tavLst>
                                    </p:anim>
                                    <p:animEffect transition="in" filter="fade">
                                      <p:cBhvr>
                                        <p:cTn id="118" dur="1000"/>
                                        <p:tgtEl>
                                          <p:spTgt spid="23"/>
                                        </p:tgtEl>
                                      </p:cBhvr>
                                    </p:animEffect>
                                  </p:childTnLst>
                                </p:cTn>
                              </p:par>
                              <p:par>
                                <p:cTn id="119" presetID="31" presetClass="entr" presetSubtype="0" fill="hold" grpId="0" nodeType="withEffect">
                                  <p:stCondLst>
                                    <p:cond delay="500"/>
                                  </p:stCondLst>
                                  <p:childTnLst>
                                    <p:set>
                                      <p:cBhvr>
                                        <p:cTn id="120" dur="1" fill="hold">
                                          <p:stCondLst>
                                            <p:cond delay="0"/>
                                          </p:stCondLst>
                                        </p:cTn>
                                        <p:tgtEl>
                                          <p:spTgt spid="24"/>
                                        </p:tgtEl>
                                        <p:attrNameLst>
                                          <p:attrName>style.visibility</p:attrName>
                                        </p:attrNameLst>
                                      </p:cBhvr>
                                      <p:to>
                                        <p:strVal val="visible"/>
                                      </p:to>
                                    </p:set>
                                    <p:anim calcmode="lin" valueType="num">
                                      <p:cBhvr>
                                        <p:cTn id="121" dur="1000" fill="hold"/>
                                        <p:tgtEl>
                                          <p:spTgt spid="24"/>
                                        </p:tgtEl>
                                        <p:attrNameLst>
                                          <p:attrName>ppt_w</p:attrName>
                                        </p:attrNameLst>
                                      </p:cBhvr>
                                      <p:tavLst>
                                        <p:tav tm="0">
                                          <p:val>
                                            <p:fltVal val="0"/>
                                          </p:val>
                                        </p:tav>
                                        <p:tav tm="100000">
                                          <p:val>
                                            <p:strVal val="#ppt_w"/>
                                          </p:val>
                                        </p:tav>
                                      </p:tavLst>
                                    </p:anim>
                                    <p:anim calcmode="lin" valueType="num">
                                      <p:cBhvr>
                                        <p:cTn id="122" dur="1000" fill="hold"/>
                                        <p:tgtEl>
                                          <p:spTgt spid="24"/>
                                        </p:tgtEl>
                                        <p:attrNameLst>
                                          <p:attrName>ppt_h</p:attrName>
                                        </p:attrNameLst>
                                      </p:cBhvr>
                                      <p:tavLst>
                                        <p:tav tm="0">
                                          <p:val>
                                            <p:fltVal val="0"/>
                                          </p:val>
                                        </p:tav>
                                        <p:tav tm="100000">
                                          <p:val>
                                            <p:strVal val="#ppt_h"/>
                                          </p:val>
                                        </p:tav>
                                      </p:tavLst>
                                    </p:anim>
                                    <p:anim calcmode="lin" valueType="num">
                                      <p:cBhvr>
                                        <p:cTn id="123" dur="1000" fill="hold"/>
                                        <p:tgtEl>
                                          <p:spTgt spid="24"/>
                                        </p:tgtEl>
                                        <p:attrNameLst>
                                          <p:attrName>style.rotation</p:attrName>
                                        </p:attrNameLst>
                                      </p:cBhvr>
                                      <p:tavLst>
                                        <p:tav tm="0">
                                          <p:val>
                                            <p:fltVal val="90"/>
                                          </p:val>
                                        </p:tav>
                                        <p:tav tm="100000">
                                          <p:val>
                                            <p:fltVal val="0"/>
                                          </p:val>
                                        </p:tav>
                                      </p:tavLst>
                                    </p:anim>
                                    <p:animEffect transition="in" filter="fade">
                                      <p:cBhvr>
                                        <p:cTn id="124" dur="1000"/>
                                        <p:tgtEl>
                                          <p:spTgt spid="24"/>
                                        </p:tgtEl>
                                      </p:cBhvr>
                                    </p:animEffect>
                                  </p:childTnLst>
                                </p:cTn>
                              </p:par>
                              <p:par>
                                <p:cTn id="125" presetID="31" presetClass="entr" presetSubtype="0" fill="hold" grpId="0" nodeType="withEffect">
                                  <p:stCondLst>
                                    <p:cond delay="500"/>
                                  </p:stCondLst>
                                  <p:childTnLst>
                                    <p:set>
                                      <p:cBhvr>
                                        <p:cTn id="126" dur="1" fill="hold">
                                          <p:stCondLst>
                                            <p:cond delay="0"/>
                                          </p:stCondLst>
                                        </p:cTn>
                                        <p:tgtEl>
                                          <p:spTgt spid="25"/>
                                        </p:tgtEl>
                                        <p:attrNameLst>
                                          <p:attrName>style.visibility</p:attrName>
                                        </p:attrNameLst>
                                      </p:cBhvr>
                                      <p:to>
                                        <p:strVal val="visible"/>
                                      </p:to>
                                    </p:set>
                                    <p:anim calcmode="lin" valueType="num">
                                      <p:cBhvr>
                                        <p:cTn id="127" dur="1000" fill="hold"/>
                                        <p:tgtEl>
                                          <p:spTgt spid="25"/>
                                        </p:tgtEl>
                                        <p:attrNameLst>
                                          <p:attrName>ppt_w</p:attrName>
                                        </p:attrNameLst>
                                      </p:cBhvr>
                                      <p:tavLst>
                                        <p:tav tm="0">
                                          <p:val>
                                            <p:fltVal val="0"/>
                                          </p:val>
                                        </p:tav>
                                        <p:tav tm="100000">
                                          <p:val>
                                            <p:strVal val="#ppt_w"/>
                                          </p:val>
                                        </p:tav>
                                      </p:tavLst>
                                    </p:anim>
                                    <p:anim calcmode="lin" valueType="num">
                                      <p:cBhvr>
                                        <p:cTn id="128" dur="1000" fill="hold"/>
                                        <p:tgtEl>
                                          <p:spTgt spid="25"/>
                                        </p:tgtEl>
                                        <p:attrNameLst>
                                          <p:attrName>ppt_h</p:attrName>
                                        </p:attrNameLst>
                                      </p:cBhvr>
                                      <p:tavLst>
                                        <p:tav tm="0">
                                          <p:val>
                                            <p:fltVal val="0"/>
                                          </p:val>
                                        </p:tav>
                                        <p:tav tm="100000">
                                          <p:val>
                                            <p:strVal val="#ppt_h"/>
                                          </p:val>
                                        </p:tav>
                                      </p:tavLst>
                                    </p:anim>
                                    <p:anim calcmode="lin" valueType="num">
                                      <p:cBhvr>
                                        <p:cTn id="129" dur="1000" fill="hold"/>
                                        <p:tgtEl>
                                          <p:spTgt spid="25"/>
                                        </p:tgtEl>
                                        <p:attrNameLst>
                                          <p:attrName>style.rotation</p:attrName>
                                        </p:attrNameLst>
                                      </p:cBhvr>
                                      <p:tavLst>
                                        <p:tav tm="0">
                                          <p:val>
                                            <p:fltVal val="90"/>
                                          </p:val>
                                        </p:tav>
                                        <p:tav tm="100000">
                                          <p:val>
                                            <p:fltVal val="0"/>
                                          </p:val>
                                        </p:tav>
                                      </p:tavLst>
                                    </p:anim>
                                    <p:animEffect transition="in" filter="fade">
                                      <p:cBhvr>
                                        <p:cTn id="130" dur="1000"/>
                                        <p:tgtEl>
                                          <p:spTgt spid="25"/>
                                        </p:tgtEl>
                                      </p:cBhvr>
                                    </p:animEffect>
                                  </p:childTnLst>
                                </p:cTn>
                              </p:par>
                              <p:par>
                                <p:cTn id="131" presetID="31" presetClass="entr" presetSubtype="0" fill="hold" grpId="0" nodeType="withEffect">
                                  <p:stCondLst>
                                    <p:cond delay="500"/>
                                  </p:stCondLst>
                                  <p:childTnLst>
                                    <p:set>
                                      <p:cBhvr>
                                        <p:cTn id="132" dur="1" fill="hold">
                                          <p:stCondLst>
                                            <p:cond delay="0"/>
                                          </p:stCondLst>
                                        </p:cTn>
                                        <p:tgtEl>
                                          <p:spTgt spid="26"/>
                                        </p:tgtEl>
                                        <p:attrNameLst>
                                          <p:attrName>style.visibility</p:attrName>
                                        </p:attrNameLst>
                                      </p:cBhvr>
                                      <p:to>
                                        <p:strVal val="visible"/>
                                      </p:to>
                                    </p:set>
                                    <p:anim calcmode="lin" valueType="num">
                                      <p:cBhvr>
                                        <p:cTn id="133" dur="1000" fill="hold"/>
                                        <p:tgtEl>
                                          <p:spTgt spid="26"/>
                                        </p:tgtEl>
                                        <p:attrNameLst>
                                          <p:attrName>ppt_w</p:attrName>
                                        </p:attrNameLst>
                                      </p:cBhvr>
                                      <p:tavLst>
                                        <p:tav tm="0">
                                          <p:val>
                                            <p:fltVal val="0"/>
                                          </p:val>
                                        </p:tav>
                                        <p:tav tm="100000">
                                          <p:val>
                                            <p:strVal val="#ppt_w"/>
                                          </p:val>
                                        </p:tav>
                                      </p:tavLst>
                                    </p:anim>
                                    <p:anim calcmode="lin" valueType="num">
                                      <p:cBhvr>
                                        <p:cTn id="134" dur="1000" fill="hold"/>
                                        <p:tgtEl>
                                          <p:spTgt spid="26"/>
                                        </p:tgtEl>
                                        <p:attrNameLst>
                                          <p:attrName>ppt_h</p:attrName>
                                        </p:attrNameLst>
                                      </p:cBhvr>
                                      <p:tavLst>
                                        <p:tav tm="0">
                                          <p:val>
                                            <p:fltVal val="0"/>
                                          </p:val>
                                        </p:tav>
                                        <p:tav tm="100000">
                                          <p:val>
                                            <p:strVal val="#ppt_h"/>
                                          </p:val>
                                        </p:tav>
                                      </p:tavLst>
                                    </p:anim>
                                    <p:anim calcmode="lin" valueType="num">
                                      <p:cBhvr>
                                        <p:cTn id="135" dur="1000" fill="hold"/>
                                        <p:tgtEl>
                                          <p:spTgt spid="26"/>
                                        </p:tgtEl>
                                        <p:attrNameLst>
                                          <p:attrName>style.rotation</p:attrName>
                                        </p:attrNameLst>
                                      </p:cBhvr>
                                      <p:tavLst>
                                        <p:tav tm="0">
                                          <p:val>
                                            <p:fltVal val="90"/>
                                          </p:val>
                                        </p:tav>
                                        <p:tav tm="100000">
                                          <p:val>
                                            <p:fltVal val="0"/>
                                          </p:val>
                                        </p:tav>
                                      </p:tavLst>
                                    </p:anim>
                                    <p:animEffect transition="in" filter="fade">
                                      <p:cBhvr>
                                        <p:cTn id="136" dur="1000"/>
                                        <p:tgtEl>
                                          <p:spTgt spid="26"/>
                                        </p:tgtEl>
                                      </p:cBhvr>
                                    </p:animEffect>
                                  </p:childTnLst>
                                </p:cTn>
                              </p:par>
                              <p:par>
                                <p:cTn id="137" presetID="31" presetClass="entr" presetSubtype="0" fill="hold" grpId="0" nodeType="withEffect">
                                  <p:stCondLst>
                                    <p:cond delay="500"/>
                                  </p:stCondLst>
                                  <p:childTnLst>
                                    <p:set>
                                      <p:cBhvr>
                                        <p:cTn id="138" dur="1" fill="hold">
                                          <p:stCondLst>
                                            <p:cond delay="0"/>
                                          </p:stCondLst>
                                        </p:cTn>
                                        <p:tgtEl>
                                          <p:spTgt spid="27"/>
                                        </p:tgtEl>
                                        <p:attrNameLst>
                                          <p:attrName>style.visibility</p:attrName>
                                        </p:attrNameLst>
                                      </p:cBhvr>
                                      <p:to>
                                        <p:strVal val="visible"/>
                                      </p:to>
                                    </p:set>
                                    <p:anim calcmode="lin" valueType="num">
                                      <p:cBhvr>
                                        <p:cTn id="139" dur="1000" fill="hold"/>
                                        <p:tgtEl>
                                          <p:spTgt spid="27"/>
                                        </p:tgtEl>
                                        <p:attrNameLst>
                                          <p:attrName>ppt_w</p:attrName>
                                        </p:attrNameLst>
                                      </p:cBhvr>
                                      <p:tavLst>
                                        <p:tav tm="0">
                                          <p:val>
                                            <p:fltVal val="0"/>
                                          </p:val>
                                        </p:tav>
                                        <p:tav tm="100000">
                                          <p:val>
                                            <p:strVal val="#ppt_w"/>
                                          </p:val>
                                        </p:tav>
                                      </p:tavLst>
                                    </p:anim>
                                    <p:anim calcmode="lin" valueType="num">
                                      <p:cBhvr>
                                        <p:cTn id="140" dur="1000" fill="hold"/>
                                        <p:tgtEl>
                                          <p:spTgt spid="27"/>
                                        </p:tgtEl>
                                        <p:attrNameLst>
                                          <p:attrName>ppt_h</p:attrName>
                                        </p:attrNameLst>
                                      </p:cBhvr>
                                      <p:tavLst>
                                        <p:tav tm="0">
                                          <p:val>
                                            <p:fltVal val="0"/>
                                          </p:val>
                                        </p:tav>
                                        <p:tav tm="100000">
                                          <p:val>
                                            <p:strVal val="#ppt_h"/>
                                          </p:val>
                                        </p:tav>
                                      </p:tavLst>
                                    </p:anim>
                                    <p:anim calcmode="lin" valueType="num">
                                      <p:cBhvr>
                                        <p:cTn id="141" dur="1000" fill="hold"/>
                                        <p:tgtEl>
                                          <p:spTgt spid="27"/>
                                        </p:tgtEl>
                                        <p:attrNameLst>
                                          <p:attrName>style.rotation</p:attrName>
                                        </p:attrNameLst>
                                      </p:cBhvr>
                                      <p:tavLst>
                                        <p:tav tm="0">
                                          <p:val>
                                            <p:fltVal val="90"/>
                                          </p:val>
                                        </p:tav>
                                        <p:tav tm="100000">
                                          <p:val>
                                            <p:fltVal val="0"/>
                                          </p:val>
                                        </p:tav>
                                      </p:tavLst>
                                    </p:anim>
                                    <p:animEffect transition="in" filter="fade">
                                      <p:cBhvr>
                                        <p:cTn id="142" dur="1000"/>
                                        <p:tgtEl>
                                          <p:spTgt spid="27"/>
                                        </p:tgtEl>
                                      </p:cBhvr>
                                    </p:animEffect>
                                  </p:childTnLst>
                                </p:cTn>
                              </p:par>
                              <p:par>
                                <p:cTn id="143" presetID="31" presetClass="entr" presetSubtype="0" fill="hold" grpId="0" nodeType="withEffect">
                                  <p:stCondLst>
                                    <p:cond delay="500"/>
                                  </p:stCondLst>
                                  <p:childTnLst>
                                    <p:set>
                                      <p:cBhvr>
                                        <p:cTn id="144" dur="1" fill="hold">
                                          <p:stCondLst>
                                            <p:cond delay="0"/>
                                          </p:stCondLst>
                                        </p:cTn>
                                        <p:tgtEl>
                                          <p:spTgt spid="28"/>
                                        </p:tgtEl>
                                        <p:attrNameLst>
                                          <p:attrName>style.visibility</p:attrName>
                                        </p:attrNameLst>
                                      </p:cBhvr>
                                      <p:to>
                                        <p:strVal val="visible"/>
                                      </p:to>
                                    </p:set>
                                    <p:anim calcmode="lin" valueType="num">
                                      <p:cBhvr>
                                        <p:cTn id="145" dur="1000" fill="hold"/>
                                        <p:tgtEl>
                                          <p:spTgt spid="28"/>
                                        </p:tgtEl>
                                        <p:attrNameLst>
                                          <p:attrName>ppt_w</p:attrName>
                                        </p:attrNameLst>
                                      </p:cBhvr>
                                      <p:tavLst>
                                        <p:tav tm="0">
                                          <p:val>
                                            <p:fltVal val="0"/>
                                          </p:val>
                                        </p:tav>
                                        <p:tav tm="100000">
                                          <p:val>
                                            <p:strVal val="#ppt_w"/>
                                          </p:val>
                                        </p:tav>
                                      </p:tavLst>
                                    </p:anim>
                                    <p:anim calcmode="lin" valueType="num">
                                      <p:cBhvr>
                                        <p:cTn id="146" dur="1000" fill="hold"/>
                                        <p:tgtEl>
                                          <p:spTgt spid="28"/>
                                        </p:tgtEl>
                                        <p:attrNameLst>
                                          <p:attrName>ppt_h</p:attrName>
                                        </p:attrNameLst>
                                      </p:cBhvr>
                                      <p:tavLst>
                                        <p:tav tm="0">
                                          <p:val>
                                            <p:fltVal val="0"/>
                                          </p:val>
                                        </p:tav>
                                        <p:tav tm="100000">
                                          <p:val>
                                            <p:strVal val="#ppt_h"/>
                                          </p:val>
                                        </p:tav>
                                      </p:tavLst>
                                    </p:anim>
                                    <p:anim calcmode="lin" valueType="num">
                                      <p:cBhvr>
                                        <p:cTn id="147" dur="1000" fill="hold"/>
                                        <p:tgtEl>
                                          <p:spTgt spid="28"/>
                                        </p:tgtEl>
                                        <p:attrNameLst>
                                          <p:attrName>style.rotation</p:attrName>
                                        </p:attrNameLst>
                                      </p:cBhvr>
                                      <p:tavLst>
                                        <p:tav tm="0">
                                          <p:val>
                                            <p:fltVal val="90"/>
                                          </p:val>
                                        </p:tav>
                                        <p:tav tm="100000">
                                          <p:val>
                                            <p:fltVal val="0"/>
                                          </p:val>
                                        </p:tav>
                                      </p:tavLst>
                                    </p:anim>
                                    <p:animEffect transition="in" filter="fade">
                                      <p:cBhvr>
                                        <p:cTn id="148" dur="1000"/>
                                        <p:tgtEl>
                                          <p:spTgt spid="28"/>
                                        </p:tgtEl>
                                      </p:cBhvr>
                                    </p:animEffect>
                                  </p:childTnLst>
                                </p:cTn>
                              </p:par>
                              <p:par>
                                <p:cTn id="149" presetID="31" presetClass="entr" presetSubtype="0" fill="hold" grpId="0" nodeType="withEffect">
                                  <p:stCondLst>
                                    <p:cond delay="500"/>
                                  </p:stCondLst>
                                  <p:childTnLst>
                                    <p:set>
                                      <p:cBhvr>
                                        <p:cTn id="150" dur="1" fill="hold">
                                          <p:stCondLst>
                                            <p:cond delay="0"/>
                                          </p:stCondLst>
                                        </p:cTn>
                                        <p:tgtEl>
                                          <p:spTgt spid="29"/>
                                        </p:tgtEl>
                                        <p:attrNameLst>
                                          <p:attrName>style.visibility</p:attrName>
                                        </p:attrNameLst>
                                      </p:cBhvr>
                                      <p:to>
                                        <p:strVal val="visible"/>
                                      </p:to>
                                    </p:set>
                                    <p:anim calcmode="lin" valueType="num">
                                      <p:cBhvr>
                                        <p:cTn id="151" dur="1000" fill="hold"/>
                                        <p:tgtEl>
                                          <p:spTgt spid="29"/>
                                        </p:tgtEl>
                                        <p:attrNameLst>
                                          <p:attrName>ppt_w</p:attrName>
                                        </p:attrNameLst>
                                      </p:cBhvr>
                                      <p:tavLst>
                                        <p:tav tm="0">
                                          <p:val>
                                            <p:fltVal val="0"/>
                                          </p:val>
                                        </p:tav>
                                        <p:tav tm="100000">
                                          <p:val>
                                            <p:strVal val="#ppt_w"/>
                                          </p:val>
                                        </p:tav>
                                      </p:tavLst>
                                    </p:anim>
                                    <p:anim calcmode="lin" valueType="num">
                                      <p:cBhvr>
                                        <p:cTn id="152" dur="1000" fill="hold"/>
                                        <p:tgtEl>
                                          <p:spTgt spid="29"/>
                                        </p:tgtEl>
                                        <p:attrNameLst>
                                          <p:attrName>ppt_h</p:attrName>
                                        </p:attrNameLst>
                                      </p:cBhvr>
                                      <p:tavLst>
                                        <p:tav tm="0">
                                          <p:val>
                                            <p:fltVal val="0"/>
                                          </p:val>
                                        </p:tav>
                                        <p:tav tm="100000">
                                          <p:val>
                                            <p:strVal val="#ppt_h"/>
                                          </p:val>
                                        </p:tav>
                                      </p:tavLst>
                                    </p:anim>
                                    <p:anim calcmode="lin" valueType="num">
                                      <p:cBhvr>
                                        <p:cTn id="153" dur="1000" fill="hold"/>
                                        <p:tgtEl>
                                          <p:spTgt spid="29"/>
                                        </p:tgtEl>
                                        <p:attrNameLst>
                                          <p:attrName>style.rotation</p:attrName>
                                        </p:attrNameLst>
                                      </p:cBhvr>
                                      <p:tavLst>
                                        <p:tav tm="0">
                                          <p:val>
                                            <p:fltVal val="90"/>
                                          </p:val>
                                        </p:tav>
                                        <p:tav tm="100000">
                                          <p:val>
                                            <p:fltVal val="0"/>
                                          </p:val>
                                        </p:tav>
                                      </p:tavLst>
                                    </p:anim>
                                    <p:animEffect transition="in" filter="fade">
                                      <p:cBhvr>
                                        <p:cTn id="154" dur="1000"/>
                                        <p:tgtEl>
                                          <p:spTgt spid="29"/>
                                        </p:tgtEl>
                                      </p:cBhvr>
                                    </p:animEffect>
                                  </p:childTnLst>
                                </p:cTn>
                              </p:par>
                              <p:par>
                                <p:cTn id="155" presetID="31" presetClass="entr" presetSubtype="0" fill="hold" grpId="0" nodeType="withEffect">
                                  <p:stCondLst>
                                    <p:cond delay="500"/>
                                  </p:stCondLst>
                                  <p:childTnLst>
                                    <p:set>
                                      <p:cBhvr>
                                        <p:cTn id="156" dur="1" fill="hold">
                                          <p:stCondLst>
                                            <p:cond delay="0"/>
                                          </p:stCondLst>
                                        </p:cTn>
                                        <p:tgtEl>
                                          <p:spTgt spid="30"/>
                                        </p:tgtEl>
                                        <p:attrNameLst>
                                          <p:attrName>style.visibility</p:attrName>
                                        </p:attrNameLst>
                                      </p:cBhvr>
                                      <p:to>
                                        <p:strVal val="visible"/>
                                      </p:to>
                                    </p:set>
                                    <p:anim calcmode="lin" valueType="num">
                                      <p:cBhvr>
                                        <p:cTn id="157" dur="1000" fill="hold"/>
                                        <p:tgtEl>
                                          <p:spTgt spid="30"/>
                                        </p:tgtEl>
                                        <p:attrNameLst>
                                          <p:attrName>ppt_w</p:attrName>
                                        </p:attrNameLst>
                                      </p:cBhvr>
                                      <p:tavLst>
                                        <p:tav tm="0">
                                          <p:val>
                                            <p:fltVal val="0"/>
                                          </p:val>
                                        </p:tav>
                                        <p:tav tm="100000">
                                          <p:val>
                                            <p:strVal val="#ppt_w"/>
                                          </p:val>
                                        </p:tav>
                                      </p:tavLst>
                                    </p:anim>
                                    <p:anim calcmode="lin" valueType="num">
                                      <p:cBhvr>
                                        <p:cTn id="158" dur="1000" fill="hold"/>
                                        <p:tgtEl>
                                          <p:spTgt spid="30"/>
                                        </p:tgtEl>
                                        <p:attrNameLst>
                                          <p:attrName>ppt_h</p:attrName>
                                        </p:attrNameLst>
                                      </p:cBhvr>
                                      <p:tavLst>
                                        <p:tav tm="0">
                                          <p:val>
                                            <p:fltVal val="0"/>
                                          </p:val>
                                        </p:tav>
                                        <p:tav tm="100000">
                                          <p:val>
                                            <p:strVal val="#ppt_h"/>
                                          </p:val>
                                        </p:tav>
                                      </p:tavLst>
                                    </p:anim>
                                    <p:anim calcmode="lin" valueType="num">
                                      <p:cBhvr>
                                        <p:cTn id="159" dur="1000" fill="hold"/>
                                        <p:tgtEl>
                                          <p:spTgt spid="30"/>
                                        </p:tgtEl>
                                        <p:attrNameLst>
                                          <p:attrName>style.rotation</p:attrName>
                                        </p:attrNameLst>
                                      </p:cBhvr>
                                      <p:tavLst>
                                        <p:tav tm="0">
                                          <p:val>
                                            <p:fltVal val="90"/>
                                          </p:val>
                                        </p:tav>
                                        <p:tav tm="100000">
                                          <p:val>
                                            <p:fltVal val="0"/>
                                          </p:val>
                                        </p:tav>
                                      </p:tavLst>
                                    </p:anim>
                                    <p:animEffect transition="in" filter="fade">
                                      <p:cBhvr>
                                        <p:cTn id="160" dur="1000"/>
                                        <p:tgtEl>
                                          <p:spTgt spid="30"/>
                                        </p:tgtEl>
                                      </p:cBhvr>
                                    </p:animEffect>
                                  </p:childTnLst>
                                </p:cTn>
                              </p:par>
                              <p:par>
                                <p:cTn id="161" presetID="31" presetClass="entr" presetSubtype="0" fill="hold" grpId="0" nodeType="withEffect">
                                  <p:stCondLst>
                                    <p:cond delay="500"/>
                                  </p:stCondLst>
                                  <p:childTnLst>
                                    <p:set>
                                      <p:cBhvr>
                                        <p:cTn id="162" dur="1" fill="hold">
                                          <p:stCondLst>
                                            <p:cond delay="0"/>
                                          </p:stCondLst>
                                        </p:cTn>
                                        <p:tgtEl>
                                          <p:spTgt spid="31"/>
                                        </p:tgtEl>
                                        <p:attrNameLst>
                                          <p:attrName>style.visibility</p:attrName>
                                        </p:attrNameLst>
                                      </p:cBhvr>
                                      <p:to>
                                        <p:strVal val="visible"/>
                                      </p:to>
                                    </p:set>
                                    <p:anim calcmode="lin" valueType="num">
                                      <p:cBhvr>
                                        <p:cTn id="163" dur="1000" fill="hold"/>
                                        <p:tgtEl>
                                          <p:spTgt spid="31"/>
                                        </p:tgtEl>
                                        <p:attrNameLst>
                                          <p:attrName>ppt_w</p:attrName>
                                        </p:attrNameLst>
                                      </p:cBhvr>
                                      <p:tavLst>
                                        <p:tav tm="0">
                                          <p:val>
                                            <p:fltVal val="0"/>
                                          </p:val>
                                        </p:tav>
                                        <p:tav tm="100000">
                                          <p:val>
                                            <p:strVal val="#ppt_w"/>
                                          </p:val>
                                        </p:tav>
                                      </p:tavLst>
                                    </p:anim>
                                    <p:anim calcmode="lin" valueType="num">
                                      <p:cBhvr>
                                        <p:cTn id="164" dur="1000" fill="hold"/>
                                        <p:tgtEl>
                                          <p:spTgt spid="31"/>
                                        </p:tgtEl>
                                        <p:attrNameLst>
                                          <p:attrName>ppt_h</p:attrName>
                                        </p:attrNameLst>
                                      </p:cBhvr>
                                      <p:tavLst>
                                        <p:tav tm="0">
                                          <p:val>
                                            <p:fltVal val="0"/>
                                          </p:val>
                                        </p:tav>
                                        <p:tav tm="100000">
                                          <p:val>
                                            <p:strVal val="#ppt_h"/>
                                          </p:val>
                                        </p:tav>
                                      </p:tavLst>
                                    </p:anim>
                                    <p:anim calcmode="lin" valueType="num">
                                      <p:cBhvr>
                                        <p:cTn id="165" dur="1000" fill="hold"/>
                                        <p:tgtEl>
                                          <p:spTgt spid="31"/>
                                        </p:tgtEl>
                                        <p:attrNameLst>
                                          <p:attrName>style.rotation</p:attrName>
                                        </p:attrNameLst>
                                      </p:cBhvr>
                                      <p:tavLst>
                                        <p:tav tm="0">
                                          <p:val>
                                            <p:fltVal val="90"/>
                                          </p:val>
                                        </p:tav>
                                        <p:tav tm="100000">
                                          <p:val>
                                            <p:fltVal val="0"/>
                                          </p:val>
                                        </p:tav>
                                      </p:tavLst>
                                    </p:anim>
                                    <p:animEffect transition="in" filter="fade">
                                      <p:cBhvr>
                                        <p:cTn id="166" dur="1000"/>
                                        <p:tgtEl>
                                          <p:spTgt spid="31"/>
                                        </p:tgtEl>
                                      </p:cBhvr>
                                    </p:animEffect>
                                  </p:childTnLst>
                                </p:cTn>
                              </p:par>
                              <p:par>
                                <p:cTn id="167" presetID="31" presetClass="entr" presetSubtype="0" fill="hold" grpId="0" nodeType="withEffect">
                                  <p:stCondLst>
                                    <p:cond delay="500"/>
                                  </p:stCondLst>
                                  <p:childTnLst>
                                    <p:set>
                                      <p:cBhvr>
                                        <p:cTn id="168" dur="1" fill="hold">
                                          <p:stCondLst>
                                            <p:cond delay="0"/>
                                          </p:stCondLst>
                                        </p:cTn>
                                        <p:tgtEl>
                                          <p:spTgt spid="32"/>
                                        </p:tgtEl>
                                        <p:attrNameLst>
                                          <p:attrName>style.visibility</p:attrName>
                                        </p:attrNameLst>
                                      </p:cBhvr>
                                      <p:to>
                                        <p:strVal val="visible"/>
                                      </p:to>
                                    </p:set>
                                    <p:anim calcmode="lin" valueType="num">
                                      <p:cBhvr>
                                        <p:cTn id="169" dur="1000" fill="hold"/>
                                        <p:tgtEl>
                                          <p:spTgt spid="32"/>
                                        </p:tgtEl>
                                        <p:attrNameLst>
                                          <p:attrName>ppt_w</p:attrName>
                                        </p:attrNameLst>
                                      </p:cBhvr>
                                      <p:tavLst>
                                        <p:tav tm="0">
                                          <p:val>
                                            <p:fltVal val="0"/>
                                          </p:val>
                                        </p:tav>
                                        <p:tav tm="100000">
                                          <p:val>
                                            <p:strVal val="#ppt_w"/>
                                          </p:val>
                                        </p:tav>
                                      </p:tavLst>
                                    </p:anim>
                                    <p:anim calcmode="lin" valueType="num">
                                      <p:cBhvr>
                                        <p:cTn id="170" dur="1000" fill="hold"/>
                                        <p:tgtEl>
                                          <p:spTgt spid="32"/>
                                        </p:tgtEl>
                                        <p:attrNameLst>
                                          <p:attrName>ppt_h</p:attrName>
                                        </p:attrNameLst>
                                      </p:cBhvr>
                                      <p:tavLst>
                                        <p:tav tm="0">
                                          <p:val>
                                            <p:fltVal val="0"/>
                                          </p:val>
                                        </p:tav>
                                        <p:tav tm="100000">
                                          <p:val>
                                            <p:strVal val="#ppt_h"/>
                                          </p:val>
                                        </p:tav>
                                      </p:tavLst>
                                    </p:anim>
                                    <p:anim calcmode="lin" valueType="num">
                                      <p:cBhvr>
                                        <p:cTn id="171" dur="1000" fill="hold"/>
                                        <p:tgtEl>
                                          <p:spTgt spid="32"/>
                                        </p:tgtEl>
                                        <p:attrNameLst>
                                          <p:attrName>style.rotation</p:attrName>
                                        </p:attrNameLst>
                                      </p:cBhvr>
                                      <p:tavLst>
                                        <p:tav tm="0">
                                          <p:val>
                                            <p:fltVal val="90"/>
                                          </p:val>
                                        </p:tav>
                                        <p:tav tm="100000">
                                          <p:val>
                                            <p:fltVal val="0"/>
                                          </p:val>
                                        </p:tav>
                                      </p:tavLst>
                                    </p:anim>
                                    <p:animEffect transition="in" filter="fade">
                                      <p:cBhvr>
                                        <p:cTn id="172" dur="1000"/>
                                        <p:tgtEl>
                                          <p:spTgt spid="32"/>
                                        </p:tgtEl>
                                      </p:cBhvr>
                                    </p:animEffect>
                                  </p:childTnLst>
                                </p:cTn>
                              </p:par>
                              <p:par>
                                <p:cTn id="173" presetID="31" presetClass="entr" presetSubtype="0" fill="hold" grpId="0" nodeType="withEffect">
                                  <p:stCondLst>
                                    <p:cond delay="500"/>
                                  </p:stCondLst>
                                  <p:childTnLst>
                                    <p:set>
                                      <p:cBhvr>
                                        <p:cTn id="174" dur="1" fill="hold">
                                          <p:stCondLst>
                                            <p:cond delay="0"/>
                                          </p:stCondLst>
                                        </p:cTn>
                                        <p:tgtEl>
                                          <p:spTgt spid="33"/>
                                        </p:tgtEl>
                                        <p:attrNameLst>
                                          <p:attrName>style.visibility</p:attrName>
                                        </p:attrNameLst>
                                      </p:cBhvr>
                                      <p:to>
                                        <p:strVal val="visible"/>
                                      </p:to>
                                    </p:set>
                                    <p:anim calcmode="lin" valueType="num">
                                      <p:cBhvr>
                                        <p:cTn id="175" dur="1000" fill="hold"/>
                                        <p:tgtEl>
                                          <p:spTgt spid="33"/>
                                        </p:tgtEl>
                                        <p:attrNameLst>
                                          <p:attrName>ppt_w</p:attrName>
                                        </p:attrNameLst>
                                      </p:cBhvr>
                                      <p:tavLst>
                                        <p:tav tm="0">
                                          <p:val>
                                            <p:fltVal val="0"/>
                                          </p:val>
                                        </p:tav>
                                        <p:tav tm="100000">
                                          <p:val>
                                            <p:strVal val="#ppt_w"/>
                                          </p:val>
                                        </p:tav>
                                      </p:tavLst>
                                    </p:anim>
                                    <p:anim calcmode="lin" valueType="num">
                                      <p:cBhvr>
                                        <p:cTn id="176" dur="1000" fill="hold"/>
                                        <p:tgtEl>
                                          <p:spTgt spid="33"/>
                                        </p:tgtEl>
                                        <p:attrNameLst>
                                          <p:attrName>ppt_h</p:attrName>
                                        </p:attrNameLst>
                                      </p:cBhvr>
                                      <p:tavLst>
                                        <p:tav tm="0">
                                          <p:val>
                                            <p:fltVal val="0"/>
                                          </p:val>
                                        </p:tav>
                                        <p:tav tm="100000">
                                          <p:val>
                                            <p:strVal val="#ppt_h"/>
                                          </p:val>
                                        </p:tav>
                                      </p:tavLst>
                                    </p:anim>
                                    <p:anim calcmode="lin" valueType="num">
                                      <p:cBhvr>
                                        <p:cTn id="177" dur="1000" fill="hold"/>
                                        <p:tgtEl>
                                          <p:spTgt spid="33"/>
                                        </p:tgtEl>
                                        <p:attrNameLst>
                                          <p:attrName>style.rotation</p:attrName>
                                        </p:attrNameLst>
                                      </p:cBhvr>
                                      <p:tavLst>
                                        <p:tav tm="0">
                                          <p:val>
                                            <p:fltVal val="90"/>
                                          </p:val>
                                        </p:tav>
                                        <p:tav tm="100000">
                                          <p:val>
                                            <p:fltVal val="0"/>
                                          </p:val>
                                        </p:tav>
                                      </p:tavLst>
                                    </p:anim>
                                    <p:animEffect transition="in" filter="fade">
                                      <p:cBhvr>
                                        <p:cTn id="178" dur="1000"/>
                                        <p:tgtEl>
                                          <p:spTgt spid="33"/>
                                        </p:tgtEl>
                                      </p:cBhvr>
                                    </p:animEffect>
                                  </p:childTnLst>
                                </p:cTn>
                              </p:par>
                              <p:par>
                                <p:cTn id="179" presetID="31" presetClass="entr" presetSubtype="0" fill="hold" grpId="0" nodeType="withEffect">
                                  <p:stCondLst>
                                    <p:cond delay="500"/>
                                  </p:stCondLst>
                                  <p:childTnLst>
                                    <p:set>
                                      <p:cBhvr>
                                        <p:cTn id="180" dur="1" fill="hold">
                                          <p:stCondLst>
                                            <p:cond delay="0"/>
                                          </p:stCondLst>
                                        </p:cTn>
                                        <p:tgtEl>
                                          <p:spTgt spid="34"/>
                                        </p:tgtEl>
                                        <p:attrNameLst>
                                          <p:attrName>style.visibility</p:attrName>
                                        </p:attrNameLst>
                                      </p:cBhvr>
                                      <p:to>
                                        <p:strVal val="visible"/>
                                      </p:to>
                                    </p:set>
                                    <p:anim calcmode="lin" valueType="num">
                                      <p:cBhvr>
                                        <p:cTn id="181" dur="1000" fill="hold"/>
                                        <p:tgtEl>
                                          <p:spTgt spid="34"/>
                                        </p:tgtEl>
                                        <p:attrNameLst>
                                          <p:attrName>ppt_w</p:attrName>
                                        </p:attrNameLst>
                                      </p:cBhvr>
                                      <p:tavLst>
                                        <p:tav tm="0">
                                          <p:val>
                                            <p:fltVal val="0"/>
                                          </p:val>
                                        </p:tav>
                                        <p:tav tm="100000">
                                          <p:val>
                                            <p:strVal val="#ppt_w"/>
                                          </p:val>
                                        </p:tav>
                                      </p:tavLst>
                                    </p:anim>
                                    <p:anim calcmode="lin" valueType="num">
                                      <p:cBhvr>
                                        <p:cTn id="182" dur="1000" fill="hold"/>
                                        <p:tgtEl>
                                          <p:spTgt spid="34"/>
                                        </p:tgtEl>
                                        <p:attrNameLst>
                                          <p:attrName>ppt_h</p:attrName>
                                        </p:attrNameLst>
                                      </p:cBhvr>
                                      <p:tavLst>
                                        <p:tav tm="0">
                                          <p:val>
                                            <p:fltVal val="0"/>
                                          </p:val>
                                        </p:tav>
                                        <p:tav tm="100000">
                                          <p:val>
                                            <p:strVal val="#ppt_h"/>
                                          </p:val>
                                        </p:tav>
                                      </p:tavLst>
                                    </p:anim>
                                    <p:anim calcmode="lin" valueType="num">
                                      <p:cBhvr>
                                        <p:cTn id="183" dur="1000" fill="hold"/>
                                        <p:tgtEl>
                                          <p:spTgt spid="34"/>
                                        </p:tgtEl>
                                        <p:attrNameLst>
                                          <p:attrName>style.rotation</p:attrName>
                                        </p:attrNameLst>
                                      </p:cBhvr>
                                      <p:tavLst>
                                        <p:tav tm="0">
                                          <p:val>
                                            <p:fltVal val="90"/>
                                          </p:val>
                                        </p:tav>
                                        <p:tav tm="100000">
                                          <p:val>
                                            <p:fltVal val="0"/>
                                          </p:val>
                                        </p:tav>
                                      </p:tavLst>
                                    </p:anim>
                                    <p:animEffect transition="in" filter="fade">
                                      <p:cBhvr>
                                        <p:cTn id="184" dur="1000"/>
                                        <p:tgtEl>
                                          <p:spTgt spid="34"/>
                                        </p:tgtEl>
                                      </p:cBhvr>
                                    </p:animEffect>
                                  </p:childTnLst>
                                </p:cTn>
                              </p:par>
                              <p:par>
                                <p:cTn id="185" presetID="31" presetClass="entr" presetSubtype="0" fill="hold" grpId="0" nodeType="withEffect">
                                  <p:stCondLst>
                                    <p:cond delay="500"/>
                                  </p:stCondLst>
                                  <p:childTnLst>
                                    <p:set>
                                      <p:cBhvr>
                                        <p:cTn id="186" dur="1" fill="hold">
                                          <p:stCondLst>
                                            <p:cond delay="0"/>
                                          </p:stCondLst>
                                        </p:cTn>
                                        <p:tgtEl>
                                          <p:spTgt spid="35"/>
                                        </p:tgtEl>
                                        <p:attrNameLst>
                                          <p:attrName>style.visibility</p:attrName>
                                        </p:attrNameLst>
                                      </p:cBhvr>
                                      <p:to>
                                        <p:strVal val="visible"/>
                                      </p:to>
                                    </p:set>
                                    <p:anim calcmode="lin" valueType="num">
                                      <p:cBhvr>
                                        <p:cTn id="187" dur="1000" fill="hold"/>
                                        <p:tgtEl>
                                          <p:spTgt spid="35"/>
                                        </p:tgtEl>
                                        <p:attrNameLst>
                                          <p:attrName>ppt_w</p:attrName>
                                        </p:attrNameLst>
                                      </p:cBhvr>
                                      <p:tavLst>
                                        <p:tav tm="0">
                                          <p:val>
                                            <p:fltVal val="0"/>
                                          </p:val>
                                        </p:tav>
                                        <p:tav tm="100000">
                                          <p:val>
                                            <p:strVal val="#ppt_w"/>
                                          </p:val>
                                        </p:tav>
                                      </p:tavLst>
                                    </p:anim>
                                    <p:anim calcmode="lin" valueType="num">
                                      <p:cBhvr>
                                        <p:cTn id="188" dur="1000" fill="hold"/>
                                        <p:tgtEl>
                                          <p:spTgt spid="35"/>
                                        </p:tgtEl>
                                        <p:attrNameLst>
                                          <p:attrName>ppt_h</p:attrName>
                                        </p:attrNameLst>
                                      </p:cBhvr>
                                      <p:tavLst>
                                        <p:tav tm="0">
                                          <p:val>
                                            <p:fltVal val="0"/>
                                          </p:val>
                                        </p:tav>
                                        <p:tav tm="100000">
                                          <p:val>
                                            <p:strVal val="#ppt_h"/>
                                          </p:val>
                                        </p:tav>
                                      </p:tavLst>
                                    </p:anim>
                                    <p:anim calcmode="lin" valueType="num">
                                      <p:cBhvr>
                                        <p:cTn id="189" dur="1000" fill="hold"/>
                                        <p:tgtEl>
                                          <p:spTgt spid="35"/>
                                        </p:tgtEl>
                                        <p:attrNameLst>
                                          <p:attrName>style.rotation</p:attrName>
                                        </p:attrNameLst>
                                      </p:cBhvr>
                                      <p:tavLst>
                                        <p:tav tm="0">
                                          <p:val>
                                            <p:fltVal val="90"/>
                                          </p:val>
                                        </p:tav>
                                        <p:tav tm="100000">
                                          <p:val>
                                            <p:fltVal val="0"/>
                                          </p:val>
                                        </p:tav>
                                      </p:tavLst>
                                    </p:anim>
                                    <p:animEffect transition="in" filter="fade">
                                      <p:cBhvr>
                                        <p:cTn id="190" dur="1000"/>
                                        <p:tgtEl>
                                          <p:spTgt spid="35"/>
                                        </p:tgtEl>
                                      </p:cBhvr>
                                    </p:animEffect>
                                  </p:childTnLst>
                                </p:cTn>
                              </p:par>
                              <p:par>
                                <p:cTn id="191" presetID="31" presetClass="entr" presetSubtype="0" fill="hold" grpId="0" nodeType="withEffect">
                                  <p:stCondLst>
                                    <p:cond delay="500"/>
                                  </p:stCondLst>
                                  <p:childTnLst>
                                    <p:set>
                                      <p:cBhvr>
                                        <p:cTn id="192" dur="1" fill="hold">
                                          <p:stCondLst>
                                            <p:cond delay="0"/>
                                          </p:stCondLst>
                                        </p:cTn>
                                        <p:tgtEl>
                                          <p:spTgt spid="36"/>
                                        </p:tgtEl>
                                        <p:attrNameLst>
                                          <p:attrName>style.visibility</p:attrName>
                                        </p:attrNameLst>
                                      </p:cBhvr>
                                      <p:to>
                                        <p:strVal val="visible"/>
                                      </p:to>
                                    </p:set>
                                    <p:anim calcmode="lin" valueType="num">
                                      <p:cBhvr>
                                        <p:cTn id="193" dur="1000" fill="hold"/>
                                        <p:tgtEl>
                                          <p:spTgt spid="36"/>
                                        </p:tgtEl>
                                        <p:attrNameLst>
                                          <p:attrName>ppt_w</p:attrName>
                                        </p:attrNameLst>
                                      </p:cBhvr>
                                      <p:tavLst>
                                        <p:tav tm="0">
                                          <p:val>
                                            <p:fltVal val="0"/>
                                          </p:val>
                                        </p:tav>
                                        <p:tav tm="100000">
                                          <p:val>
                                            <p:strVal val="#ppt_w"/>
                                          </p:val>
                                        </p:tav>
                                      </p:tavLst>
                                    </p:anim>
                                    <p:anim calcmode="lin" valueType="num">
                                      <p:cBhvr>
                                        <p:cTn id="194" dur="1000" fill="hold"/>
                                        <p:tgtEl>
                                          <p:spTgt spid="36"/>
                                        </p:tgtEl>
                                        <p:attrNameLst>
                                          <p:attrName>ppt_h</p:attrName>
                                        </p:attrNameLst>
                                      </p:cBhvr>
                                      <p:tavLst>
                                        <p:tav tm="0">
                                          <p:val>
                                            <p:fltVal val="0"/>
                                          </p:val>
                                        </p:tav>
                                        <p:tav tm="100000">
                                          <p:val>
                                            <p:strVal val="#ppt_h"/>
                                          </p:val>
                                        </p:tav>
                                      </p:tavLst>
                                    </p:anim>
                                    <p:anim calcmode="lin" valueType="num">
                                      <p:cBhvr>
                                        <p:cTn id="195" dur="1000" fill="hold"/>
                                        <p:tgtEl>
                                          <p:spTgt spid="36"/>
                                        </p:tgtEl>
                                        <p:attrNameLst>
                                          <p:attrName>style.rotation</p:attrName>
                                        </p:attrNameLst>
                                      </p:cBhvr>
                                      <p:tavLst>
                                        <p:tav tm="0">
                                          <p:val>
                                            <p:fltVal val="90"/>
                                          </p:val>
                                        </p:tav>
                                        <p:tav tm="100000">
                                          <p:val>
                                            <p:fltVal val="0"/>
                                          </p:val>
                                        </p:tav>
                                      </p:tavLst>
                                    </p:anim>
                                    <p:animEffect transition="in" filter="fade">
                                      <p:cBhvr>
                                        <p:cTn id="196" dur="1000"/>
                                        <p:tgtEl>
                                          <p:spTgt spid="36"/>
                                        </p:tgtEl>
                                      </p:cBhvr>
                                    </p:animEffect>
                                  </p:childTnLst>
                                </p:cTn>
                              </p:par>
                              <p:par>
                                <p:cTn id="197" presetID="31" presetClass="entr" presetSubtype="0" fill="hold" grpId="0" nodeType="withEffect">
                                  <p:stCondLst>
                                    <p:cond delay="500"/>
                                  </p:stCondLst>
                                  <p:childTnLst>
                                    <p:set>
                                      <p:cBhvr>
                                        <p:cTn id="198" dur="1" fill="hold">
                                          <p:stCondLst>
                                            <p:cond delay="0"/>
                                          </p:stCondLst>
                                        </p:cTn>
                                        <p:tgtEl>
                                          <p:spTgt spid="37"/>
                                        </p:tgtEl>
                                        <p:attrNameLst>
                                          <p:attrName>style.visibility</p:attrName>
                                        </p:attrNameLst>
                                      </p:cBhvr>
                                      <p:to>
                                        <p:strVal val="visible"/>
                                      </p:to>
                                    </p:set>
                                    <p:anim calcmode="lin" valueType="num">
                                      <p:cBhvr>
                                        <p:cTn id="199" dur="1000" fill="hold"/>
                                        <p:tgtEl>
                                          <p:spTgt spid="37"/>
                                        </p:tgtEl>
                                        <p:attrNameLst>
                                          <p:attrName>ppt_w</p:attrName>
                                        </p:attrNameLst>
                                      </p:cBhvr>
                                      <p:tavLst>
                                        <p:tav tm="0">
                                          <p:val>
                                            <p:fltVal val="0"/>
                                          </p:val>
                                        </p:tav>
                                        <p:tav tm="100000">
                                          <p:val>
                                            <p:strVal val="#ppt_w"/>
                                          </p:val>
                                        </p:tav>
                                      </p:tavLst>
                                    </p:anim>
                                    <p:anim calcmode="lin" valueType="num">
                                      <p:cBhvr>
                                        <p:cTn id="200" dur="1000" fill="hold"/>
                                        <p:tgtEl>
                                          <p:spTgt spid="37"/>
                                        </p:tgtEl>
                                        <p:attrNameLst>
                                          <p:attrName>ppt_h</p:attrName>
                                        </p:attrNameLst>
                                      </p:cBhvr>
                                      <p:tavLst>
                                        <p:tav tm="0">
                                          <p:val>
                                            <p:fltVal val="0"/>
                                          </p:val>
                                        </p:tav>
                                        <p:tav tm="100000">
                                          <p:val>
                                            <p:strVal val="#ppt_h"/>
                                          </p:val>
                                        </p:tav>
                                      </p:tavLst>
                                    </p:anim>
                                    <p:anim calcmode="lin" valueType="num">
                                      <p:cBhvr>
                                        <p:cTn id="201" dur="1000" fill="hold"/>
                                        <p:tgtEl>
                                          <p:spTgt spid="37"/>
                                        </p:tgtEl>
                                        <p:attrNameLst>
                                          <p:attrName>style.rotation</p:attrName>
                                        </p:attrNameLst>
                                      </p:cBhvr>
                                      <p:tavLst>
                                        <p:tav tm="0">
                                          <p:val>
                                            <p:fltVal val="90"/>
                                          </p:val>
                                        </p:tav>
                                        <p:tav tm="100000">
                                          <p:val>
                                            <p:fltVal val="0"/>
                                          </p:val>
                                        </p:tav>
                                      </p:tavLst>
                                    </p:anim>
                                    <p:animEffect transition="in" filter="fade">
                                      <p:cBhvr>
                                        <p:cTn id="202" dur="1000"/>
                                        <p:tgtEl>
                                          <p:spTgt spid="37"/>
                                        </p:tgtEl>
                                      </p:cBhvr>
                                    </p:animEffect>
                                  </p:childTnLst>
                                </p:cTn>
                              </p:par>
                              <p:par>
                                <p:cTn id="203" presetID="31" presetClass="entr" presetSubtype="0" fill="hold" grpId="0" nodeType="withEffect">
                                  <p:stCondLst>
                                    <p:cond delay="500"/>
                                  </p:stCondLst>
                                  <p:childTnLst>
                                    <p:set>
                                      <p:cBhvr>
                                        <p:cTn id="204" dur="1" fill="hold">
                                          <p:stCondLst>
                                            <p:cond delay="0"/>
                                          </p:stCondLst>
                                        </p:cTn>
                                        <p:tgtEl>
                                          <p:spTgt spid="38"/>
                                        </p:tgtEl>
                                        <p:attrNameLst>
                                          <p:attrName>style.visibility</p:attrName>
                                        </p:attrNameLst>
                                      </p:cBhvr>
                                      <p:to>
                                        <p:strVal val="visible"/>
                                      </p:to>
                                    </p:set>
                                    <p:anim calcmode="lin" valueType="num">
                                      <p:cBhvr>
                                        <p:cTn id="205" dur="1000" fill="hold"/>
                                        <p:tgtEl>
                                          <p:spTgt spid="38"/>
                                        </p:tgtEl>
                                        <p:attrNameLst>
                                          <p:attrName>ppt_w</p:attrName>
                                        </p:attrNameLst>
                                      </p:cBhvr>
                                      <p:tavLst>
                                        <p:tav tm="0">
                                          <p:val>
                                            <p:fltVal val="0"/>
                                          </p:val>
                                        </p:tav>
                                        <p:tav tm="100000">
                                          <p:val>
                                            <p:strVal val="#ppt_w"/>
                                          </p:val>
                                        </p:tav>
                                      </p:tavLst>
                                    </p:anim>
                                    <p:anim calcmode="lin" valueType="num">
                                      <p:cBhvr>
                                        <p:cTn id="206" dur="1000" fill="hold"/>
                                        <p:tgtEl>
                                          <p:spTgt spid="38"/>
                                        </p:tgtEl>
                                        <p:attrNameLst>
                                          <p:attrName>ppt_h</p:attrName>
                                        </p:attrNameLst>
                                      </p:cBhvr>
                                      <p:tavLst>
                                        <p:tav tm="0">
                                          <p:val>
                                            <p:fltVal val="0"/>
                                          </p:val>
                                        </p:tav>
                                        <p:tav tm="100000">
                                          <p:val>
                                            <p:strVal val="#ppt_h"/>
                                          </p:val>
                                        </p:tav>
                                      </p:tavLst>
                                    </p:anim>
                                    <p:anim calcmode="lin" valueType="num">
                                      <p:cBhvr>
                                        <p:cTn id="207" dur="1000" fill="hold"/>
                                        <p:tgtEl>
                                          <p:spTgt spid="38"/>
                                        </p:tgtEl>
                                        <p:attrNameLst>
                                          <p:attrName>style.rotation</p:attrName>
                                        </p:attrNameLst>
                                      </p:cBhvr>
                                      <p:tavLst>
                                        <p:tav tm="0">
                                          <p:val>
                                            <p:fltVal val="90"/>
                                          </p:val>
                                        </p:tav>
                                        <p:tav tm="100000">
                                          <p:val>
                                            <p:fltVal val="0"/>
                                          </p:val>
                                        </p:tav>
                                      </p:tavLst>
                                    </p:anim>
                                    <p:animEffect transition="in" filter="fade">
                                      <p:cBhvr>
                                        <p:cTn id="208" dur="1000"/>
                                        <p:tgtEl>
                                          <p:spTgt spid="38"/>
                                        </p:tgtEl>
                                      </p:cBhvr>
                                    </p:animEffect>
                                  </p:childTnLst>
                                </p:cTn>
                              </p:par>
                              <p:par>
                                <p:cTn id="209" presetID="31" presetClass="entr" presetSubtype="0" fill="hold" grpId="0" nodeType="withEffect">
                                  <p:stCondLst>
                                    <p:cond delay="500"/>
                                  </p:stCondLst>
                                  <p:childTnLst>
                                    <p:set>
                                      <p:cBhvr>
                                        <p:cTn id="210" dur="1" fill="hold">
                                          <p:stCondLst>
                                            <p:cond delay="0"/>
                                          </p:stCondLst>
                                        </p:cTn>
                                        <p:tgtEl>
                                          <p:spTgt spid="39"/>
                                        </p:tgtEl>
                                        <p:attrNameLst>
                                          <p:attrName>style.visibility</p:attrName>
                                        </p:attrNameLst>
                                      </p:cBhvr>
                                      <p:to>
                                        <p:strVal val="visible"/>
                                      </p:to>
                                    </p:set>
                                    <p:anim calcmode="lin" valueType="num">
                                      <p:cBhvr>
                                        <p:cTn id="211" dur="1000" fill="hold"/>
                                        <p:tgtEl>
                                          <p:spTgt spid="39"/>
                                        </p:tgtEl>
                                        <p:attrNameLst>
                                          <p:attrName>ppt_w</p:attrName>
                                        </p:attrNameLst>
                                      </p:cBhvr>
                                      <p:tavLst>
                                        <p:tav tm="0">
                                          <p:val>
                                            <p:fltVal val="0"/>
                                          </p:val>
                                        </p:tav>
                                        <p:tav tm="100000">
                                          <p:val>
                                            <p:strVal val="#ppt_w"/>
                                          </p:val>
                                        </p:tav>
                                      </p:tavLst>
                                    </p:anim>
                                    <p:anim calcmode="lin" valueType="num">
                                      <p:cBhvr>
                                        <p:cTn id="212" dur="1000" fill="hold"/>
                                        <p:tgtEl>
                                          <p:spTgt spid="39"/>
                                        </p:tgtEl>
                                        <p:attrNameLst>
                                          <p:attrName>ppt_h</p:attrName>
                                        </p:attrNameLst>
                                      </p:cBhvr>
                                      <p:tavLst>
                                        <p:tav tm="0">
                                          <p:val>
                                            <p:fltVal val="0"/>
                                          </p:val>
                                        </p:tav>
                                        <p:tav tm="100000">
                                          <p:val>
                                            <p:strVal val="#ppt_h"/>
                                          </p:val>
                                        </p:tav>
                                      </p:tavLst>
                                    </p:anim>
                                    <p:anim calcmode="lin" valueType="num">
                                      <p:cBhvr>
                                        <p:cTn id="213" dur="1000" fill="hold"/>
                                        <p:tgtEl>
                                          <p:spTgt spid="39"/>
                                        </p:tgtEl>
                                        <p:attrNameLst>
                                          <p:attrName>style.rotation</p:attrName>
                                        </p:attrNameLst>
                                      </p:cBhvr>
                                      <p:tavLst>
                                        <p:tav tm="0">
                                          <p:val>
                                            <p:fltVal val="90"/>
                                          </p:val>
                                        </p:tav>
                                        <p:tav tm="100000">
                                          <p:val>
                                            <p:fltVal val="0"/>
                                          </p:val>
                                        </p:tav>
                                      </p:tavLst>
                                    </p:anim>
                                    <p:animEffect transition="in" filter="fade">
                                      <p:cBhvr>
                                        <p:cTn id="214" dur="1000"/>
                                        <p:tgtEl>
                                          <p:spTgt spid="39"/>
                                        </p:tgtEl>
                                      </p:cBhvr>
                                    </p:animEffect>
                                  </p:childTnLst>
                                </p:cTn>
                              </p:par>
                              <p:par>
                                <p:cTn id="215" presetID="31" presetClass="entr" presetSubtype="0" fill="hold" grpId="0" nodeType="withEffect">
                                  <p:stCondLst>
                                    <p:cond delay="500"/>
                                  </p:stCondLst>
                                  <p:childTnLst>
                                    <p:set>
                                      <p:cBhvr>
                                        <p:cTn id="216" dur="1" fill="hold">
                                          <p:stCondLst>
                                            <p:cond delay="0"/>
                                          </p:stCondLst>
                                        </p:cTn>
                                        <p:tgtEl>
                                          <p:spTgt spid="40"/>
                                        </p:tgtEl>
                                        <p:attrNameLst>
                                          <p:attrName>style.visibility</p:attrName>
                                        </p:attrNameLst>
                                      </p:cBhvr>
                                      <p:to>
                                        <p:strVal val="visible"/>
                                      </p:to>
                                    </p:set>
                                    <p:anim calcmode="lin" valueType="num">
                                      <p:cBhvr>
                                        <p:cTn id="217" dur="1000" fill="hold"/>
                                        <p:tgtEl>
                                          <p:spTgt spid="40"/>
                                        </p:tgtEl>
                                        <p:attrNameLst>
                                          <p:attrName>ppt_w</p:attrName>
                                        </p:attrNameLst>
                                      </p:cBhvr>
                                      <p:tavLst>
                                        <p:tav tm="0">
                                          <p:val>
                                            <p:fltVal val="0"/>
                                          </p:val>
                                        </p:tav>
                                        <p:tav tm="100000">
                                          <p:val>
                                            <p:strVal val="#ppt_w"/>
                                          </p:val>
                                        </p:tav>
                                      </p:tavLst>
                                    </p:anim>
                                    <p:anim calcmode="lin" valueType="num">
                                      <p:cBhvr>
                                        <p:cTn id="218" dur="1000" fill="hold"/>
                                        <p:tgtEl>
                                          <p:spTgt spid="40"/>
                                        </p:tgtEl>
                                        <p:attrNameLst>
                                          <p:attrName>ppt_h</p:attrName>
                                        </p:attrNameLst>
                                      </p:cBhvr>
                                      <p:tavLst>
                                        <p:tav tm="0">
                                          <p:val>
                                            <p:fltVal val="0"/>
                                          </p:val>
                                        </p:tav>
                                        <p:tav tm="100000">
                                          <p:val>
                                            <p:strVal val="#ppt_h"/>
                                          </p:val>
                                        </p:tav>
                                      </p:tavLst>
                                    </p:anim>
                                    <p:anim calcmode="lin" valueType="num">
                                      <p:cBhvr>
                                        <p:cTn id="219" dur="1000" fill="hold"/>
                                        <p:tgtEl>
                                          <p:spTgt spid="40"/>
                                        </p:tgtEl>
                                        <p:attrNameLst>
                                          <p:attrName>style.rotation</p:attrName>
                                        </p:attrNameLst>
                                      </p:cBhvr>
                                      <p:tavLst>
                                        <p:tav tm="0">
                                          <p:val>
                                            <p:fltVal val="90"/>
                                          </p:val>
                                        </p:tav>
                                        <p:tav tm="100000">
                                          <p:val>
                                            <p:fltVal val="0"/>
                                          </p:val>
                                        </p:tav>
                                      </p:tavLst>
                                    </p:anim>
                                    <p:animEffect transition="in" filter="fade">
                                      <p:cBhvr>
                                        <p:cTn id="220" dur="1000"/>
                                        <p:tgtEl>
                                          <p:spTgt spid="40"/>
                                        </p:tgtEl>
                                      </p:cBhvr>
                                    </p:animEffect>
                                  </p:childTnLst>
                                </p:cTn>
                              </p:par>
                              <p:par>
                                <p:cTn id="221" presetID="31" presetClass="entr" presetSubtype="0" fill="hold" grpId="0" nodeType="withEffect">
                                  <p:stCondLst>
                                    <p:cond delay="500"/>
                                  </p:stCondLst>
                                  <p:childTnLst>
                                    <p:set>
                                      <p:cBhvr>
                                        <p:cTn id="222" dur="1" fill="hold">
                                          <p:stCondLst>
                                            <p:cond delay="0"/>
                                          </p:stCondLst>
                                        </p:cTn>
                                        <p:tgtEl>
                                          <p:spTgt spid="41"/>
                                        </p:tgtEl>
                                        <p:attrNameLst>
                                          <p:attrName>style.visibility</p:attrName>
                                        </p:attrNameLst>
                                      </p:cBhvr>
                                      <p:to>
                                        <p:strVal val="visible"/>
                                      </p:to>
                                    </p:set>
                                    <p:anim calcmode="lin" valueType="num">
                                      <p:cBhvr>
                                        <p:cTn id="223" dur="1000" fill="hold"/>
                                        <p:tgtEl>
                                          <p:spTgt spid="41"/>
                                        </p:tgtEl>
                                        <p:attrNameLst>
                                          <p:attrName>ppt_w</p:attrName>
                                        </p:attrNameLst>
                                      </p:cBhvr>
                                      <p:tavLst>
                                        <p:tav tm="0">
                                          <p:val>
                                            <p:fltVal val="0"/>
                                          </p:val>
                                        </p:tav>
                                        <p:tav tm="100000">
                                          <p:val>
                                            <p:strVal val="#ppt_w"/>
                                          </p:val>
                                        </p:tav>
                                      </p:tavLst>
                                    </p:anim>
                                    <p:anim calcmode="lin" valueType="num">
                                      <p:cBhvr>
                                        <p:cTn id="224" dur="1000" fill="hold"/>
                                        <p:tgtEl>
                                          <p:spTgt spid="41"/>
                                        </p:tgtEl>
                                        <p:attrNameLst>
                                          <p:attrName>ppt_h</p:attrName>
                                        </p:attrNameLst>
                                      </p:cBhvr>
                                      <p:tavLst>
                                        <p:tav tm="0">
                                          <p:val>
                                            <p:fltVal val="0"/>
                                          </p:val>
                                        </p:tav>
                                        <p:tav tm="100000">
                                          <p:val>
                                            <p:strVal val="#ppt_h"/>
                                          </p:val>
                                        </p:tav>
                                      </p:tavLst>
                                    </p:anim>
                                    <p:anim calcmode="lin" valueType="num">
                                      <p:cBhvr>
                                        <p:cTn id="225" dur="1000" fill="hold"/>
                                        <p:tgtEl>
                                          <p:spTgt spid="41"/>
                                        </p:tgtEl>
                                        <p:attrNameLst>
                                          <p:attrName>style.rotation</p:attrName>
                                        </p:attrNameLst>
                                      </p:cBhvr>
                                      <p:tavLst>
                                        <p:tav tm="0">
                                          <p:val>
                                            <p:fltVal val="90"/>
                                          </p:val>
                                        </p:tav>
                                        <p:tav tm="100000">
                                          <p:val>
                                            <p:fltVal val="0"/>
                                          </p:val>
                                        </p:tav>
                                      </p:tavLst>
                                    </p:anim>
                                    <p:animEffect transition="in" filter="fade">
                                      <p:cBhvr>
                                        <p:cTn id="226" dur="1000"/>
                                        <p:tgtEl>
                                          <p:spTgt spid="41"/>
                                        </p:tgtEl>
                                      </p:cBhvr>
                                    </p:animEffect>
                                  </p:childTnLst>
                                </p:cTn>
                              </p:par>
                              <p:par>
                                <p:cTn id="227" presetID="31" presetClass="entr" presetSubtype="0" fill="hold" grpId="0" nodeType="withEffect">
                                  <p:stCondLst>
                                    <p:cond delay="500"/>
                                  </p:stCondLst>
                                  <p:childTnLst>
                                    <p:set>
                                      <p:cBhvr>
                                        <p:cTn id="228" dur="1" fill="hold">
                                          <p:stCondLst>
                                            <p:cond delay="0"/>
                                          </p:stCondLst>
                                        </p:cTn>
                                        <p:tgtEl>
                                          <p:spTgt spid="42"/>
                                        </p:tgtEl>
                                        <p:attrNameLst>
                                          <p:attrName>style.visibility</p:attrName>
                                        </p:attrNameLst>
                                      </p:cBhvr>
                                      <p:to>
                                        <p:strVal val="visible"/>
                                      </p:to>
                                    </p:set>
                                    <p:anim calcmode="lin" valueType="num">
                                      <p:cBhvr>
                                        <p:cTn id="229" dur="1000" fill="hold"/>
                                        <p:tgtEl>
                                          <p:spTgt spid="42"/>
                                        </p:tgtEl>
                                        <p:attrNameLst>
                                          <p:attrName>ppt_w</p:attrName>
                                        </p:attrNameLst>
                                      </p:cBhvr>
                                      <p:tavLst>
                                        <p:tav tm="0">
                                          <p:val>
                                            <p:fltVal val="0"/>
                                          </p:val>
                                        </p:tav>
                                        <p:tav tm="100000">
                                          <p:val>
                                            <p:strVal val="#ppt_w"/>
                                          </p:val>
                                        </p:tav>
                                      </p:tavLst>
                                    </p:anim>
                                    <p:anim calcmode="lin" valueType="num">
                                      <p:cBhvr>
                                        <p:cTn id="230" dur="1000" fill="hold"/>
                                        <p:tgtEl>
                                          <p:spTgt spid="42"/>
                                        </p:tgtEl>
                                        <p:attrNameLst>
                                          <p:attrName>ppt_h</p:attrName>
                                        </p:attrNameLst>
                                      </p:cBhvr>
                                      <p:tavLst>
                                        <p:tav tm="0">
                                          <p:val>
                                            <p:fltVal val="0"/>
                                          </p:val>
                                        </p:tav>
                                        <p:tav tm="100000">
                                          <p:val>
                                            <p:strVal val="#ppt_h"/>
                                          </p:val>
                                        </p:tav>
                                      </p:tavLst>
                                    </p:anim>
                                    <p:anim calcmode="lin" valueType="num">
                                      <p:cBhvr>
                                        <p:cTn id="231" dur="1000" fill="hold"/>
                                        <p:tgtEl>
                                          <p:spTgt spid="42"/>
                                        </p:tgtEl>
                                        <p:attrNameLst>
                                          <p:attrName>style.rotation</p:attrName>
                                        </p:attrNameLst>
                                      </p:cBhvr>
                                      <p:tavLst>
                                        <p:tav tm="0">
                                          <p:val>
                                            <p:fltVal val="90"/>
                                          </p:val>
                                        </p:tav>
                                        <p:tav tm="100000">
                                          <p:val>
                                            <p:fltVal val="0"/>
                                          </p:val>
                                        </p:tav>
                                      </p:tavLst>
                                    </p:anim>
                                    <p:animEffect transition="in" filter="fade">
                                      <p:cBhvr>
                                        <p:cTn id="232" dur="1000"/>
                                        <p:tgtEl>
                                          <p:spTgt spid="42"/>
                                        </p:tgtEl>
                                      </p:cBhvr>
                                    </p:animEffect>
                                  </p:childTnLst>
                                </p:cTn>
                              </p:par>
                              <p:par>
                                <p:cTn id="233" presetID="31" presetClass="entr" presetSubtype="0" fill="hold" grpId="0" nodeType="withEffect">
                                  <p:stCondLst>
                                    <p:cond delay="500"/>
                                  </p:stCondLst>
                                  <p:childTnLst>
                                    <p:set>
                                      <p:cBhvr>
                                        <p:cTn id="234" dur="1" fill="hold">
                                          <p:stCondLst>
                                            <p:cond delay="0"/>
                                          </p:stCondLst>
                                        </p:cTn>
                                        <p:tgtEl>
                                          <p:spTgt spid="43"/>
                                        </p:tgtEl>
                                        <p:attrNameLst>
                                          <p:attrName>style.visibility</p:attrName>
                                        </p:attrNameLst>
                                      </p:cBhvr>
                                      <p:to>
                                        <p:strVal val="visible"/>
                                      </p:to>
                                    </p:set>
                                    <p:anim calcmode="lin" valueType="num">
                                      <p:cBhvr>
                                        <p:cTn id="235" dur="1000" fill="hold"/>
                                        <p:tgtEl>
                                          <p:spTgt spid="43"/>
                                        </p:tgtEl>
                                        <p:attrNameLst>
                                          <p:attrName>ppt_w</p:attrName>
                                        </p:attrNameLst>
                                      </p:cBhvr>
                                      <p:tavLst>
                                        <p:tav tm="0">
                                          <p:val>
                                            <p:fltVal val="0"/>
                                          </p:val>
                                        </p:tav>
                                        <p:tav tm="100000">
                                          <p:val>
                                            <p:strVal val="#ppt_w"/>
                                          </p:val>
                                        </p:tav>
                                      </p:tavLst>
                                    </p:anim>
                                    <p:anim calcmode="lin" valueType="num">
                                      <p:cBhvr>
                                        <p:cTn id="236" dur="1000" fill="hold"/>
                                        <p:tgtEl>
                                          <p:spTgt spid="43"/>
                                        </p:tgtEl>
                                        <p:attrNameLst>
                                          <p:attrName>ppt_h</p:attrName>
                                        </p:attrNameLst>
                                      </p:cBhvr>
                                      <p:tavLst>
                                        <p:tav tm="0">
                                          <p:val>
                                            <p:fltVal val="0"/>
                                          </p:val>
                                        </p:tav>
                                        <p:tav tm="100000">
                                          <p:val>
                                            <p:strVal val="#ppt_h"/>
                                          </p:val>
                                        </p:tav>
                                      </p:tavLst>
                                    </p:anim>
                                    <p:anim calcmode="lin" valueType="num">
                                      <p:cBhvr>
                                        <p:cTn id="237" dur="1000" fill="hold"/>
                                        <p:tgtEl>
                                          <p:spTgt spid="43"/>
                                        </p:tgtEl>
                                        <p:attrNameLst>
                                          <p:attrName>style.rotation</p:attrName>
                                        </p:attrNameLst>
                                      </p:cBhvr>
                                      <p:tavLst>
                                        <p:tav tm="0">
                                          <p:val>
                                            <p:fltVal val="90"/>
                                          </p:val>
                                        </p:tav>
                                        <p:tav tm="100000">
                                          <p:val>
                                            <p:fltVal val="0"/>
                                          </p:val>
                                        </p:tav>
                                      </p:tavLst>
                                    </p:anim>
                                    <p:animEffect transition="in" filter="fade">
                                      <p:cBhvr>
                                        <p:cTn id="238" dur="1000"/>
                                        <p:tgtEl>
                                          <p:spTgt spid="43"/>
                                        </p:tgtEl>
                                      </p:cBhvr>
                                    </p:animEffect>
                                  </p:childTnLst>
                                </p:cTn>
                              </p:par>
                              <p:par>
                                <p:cTn id="239" presetID="31" presetClass="entr" presetSubtype="0" fill="hold" grpId="0" nodeType="withEffect">
                                  <p:stCondLst>
                                    <p:cond delay="500"/>
                                  </p:stCondLst>
                                  <p:childTnLst>
                                    <p:set>
                                      <p:cBhvr>
                                        <p:cTn id="240" dur="1" fill="hold">
                                          <p:stCondLst>
                                            <p:cond delay="0"/>
                                          </p:stCondLst>
                                        </p:cTn>
                                        <p:tgtEl>
                                          <p:spTgt spid="44"/>
                                        </p:tgtEl>
                                        <p:attrNameLst>
                                          <p:attrName>style.visibility</p:attrName>
                                        </p:attrNameLst>
                                      </p:cBhvr>
                                      <p:to>
                                        <p:strVal val="visible"/>
                                      </p:to>
                                    </p:set>
                                    <p:anim calcmode="lin" valueType="num">
                                      <p:cBhvr>
                                        <p:cTn id="241" dur="1000" fill="hold"/>
                                        <p:tgtEl>
                                          <p:spTgt spid="44"/>
                                        </p:tgtEl>
                                        <p:attrNameLst>
                                          <p:attrName>ppt_w</p:attrName>
                                        </p:attrNameLst>
                                      </p:cBhvr>
                                      <p:tavLst>
                                        <p:tav tm="0">
                                          <p:val>
                                            <p:fltVal val="0"/>
                                          </p:val>
                                        </p:tav>
                                        <p:tav tm="100000">
                                          <p:val>
                                            <p:strVal val="#ppt_w"/>
                                          </p:val>
                                        </p:tav>
                                      </p:tavLst>
                                    </p:anim>
                                    <p:anim calcmode="lin" valueType="num">
                                      <p:cBhvr>
                                        <p:cTn id="242" dur="1000" fill="hold"/>
                                        <p:tgtEl>
                                          <p:spTgt spid="44"/>
                                        </p:tgtEl>
                                        <p:attrNameLst>
                                          <p:attrName>ppt_h</p:attrName>
                                        </p:attrNameLst>
                                      </p:cBhvr>
                                      <p:tavLst>
                                        <p:tav tm="0">
                                          <p:val>
                                            <p:fltVal val="0"/>
                                          </p:val>
                                        </p:tav>
                                        <p:tav tm="100000">
                                          <p:val>
                                            <p:strVal val="#ppt_h"/>
                                          </p:val>
                                        </p:tav>
                                      </p:tavLst>
                                    </p:anim>
                                    <p:anim calcmode="lin" valueType="num">
                                      <p:cBhvr>
                                        <p:cTn id="243" dur="1000" fill="hold"/>
                                        <p:tgtEl>
                                          <p:spTgt spid="44"/>
                                        </p:tgtEl>
                                        <p:attrNameLst>
                                          <p:attrName>style.rotation</p:attrName>
                                        </p:attrNameLst>
                                      </p:cBhvr>
                                      <p:tavLst>
                                        <p:tav tm="0">
                                          <p:val>
                                            <p:fltVal val="90"/>
                                          </p:val>
                                        </p:tav>
                                        <p:tav tm="100000">
                                          <p:val>
                                            <p:fltVal val="0"/>
                                          </p:val>
                                        </p:tav>
                                      </p:tavLst>
                                    </p:anim>
                                    <p:animEffect transition="in" filter="fade">
                                      <p:cBhvr>
                                        <p:cTn id="244" dur="1000"/>
                                        <p:tgtEl>
                                          <p:spTgt spid="44"/>
                                        </p:tgtEl>
                                      </p:cBhvr>
                                    </p:animEffect>
                                  </p:childTnLst>
                                </p:cTn>
                              </p:par>
                              <p:par>
                                <p:cTn id="245" presetID="31" presetClass="entr" presetSubtype="0" fill="hold" grpId="0" nodeType="withEffect">
                                  <p:stCondLst>
                                    <p:cond delay="500"/>
                                  </p:stCondLst>
                                  <p:childTnLst>
                                    <p:set>
                                      <p:cBhvr>
                                        <p:cTn id="246" dur="1" fill="hold">
                                          <p:stCondLst>
                                            <p:cond delay="0"/>
                                          </p:stCondLst>
                                        </p:cTn>
                                        <p:tgtEl>
                                          <p:spTgt spid="45"/>
                                        </p:tgtEl>
                                        <p:attrNameLst>
                                          <p:attrName>style.visibility</p:attrName>
                                        </p:attrNameLst>
                                      </p:cBhvr>
                                      <p:to>
                                        <p:strVal val="visible"/>
                                      </p:to>
                                    </p:set>
                                    <p:anim calcmode="lin" valueType="num">
                                      <p:cBhvr>
                                        <p:cTn id="247" dur="1000" fill="hold"/>
                                        <p:tgtEl>
                                          <p:spTgt spid="45"/>
                                        </p:tgtEl>
                                        <p:attrNameLst>
                                          <p:attrName>ppt_w</p:attrName>
                                        </p:attrNameLst>
                                      </p:cBhvr>
                                      <p:tavLst>
                                        <p:tav tm="0">
                                          <p:val>
                                            <p:fltVal val="0"/>
                                          </p:val>
                                        </p:tav>
                                        <p:tav tm="100000">
                                          <p:val>
                                            <p:strVal val="#ppt_w"/>
                                          </p:val>
                                        </p:tav>
                                      </p:tavLst>
                                    </p:anim>
                                    <p:anim calcmode="lin" valueType="num">
                                      <p:cBhvr>
                                        <p:cTn id="248" dur="1000" fill="hold"/>
                                        <p:tgtEl>
                                          <p:spTgt spid="45"/>
                                        </p:tgtEl>
                                        <p:attrNameLst>
                                          <p:attrName>ppt_h</p:attrName>
                                        </p:attrNameLst>
                                      </p:cBhvr>
                                      <p:tavLst>
                                        <p:tav tm="0">
                                          <p:val>
                                            <p:fltVal val="0"/>
                                          </p:val>
                                        </p:tav>
                                        <p:tav tm="100000">
                                          <p:val>
                                            <p:strVal val="#ppt_h"/>
                                          </p:val>
                                        </p:tav>
                                      </p:tavLst>
                                    </p:anim>
                                    <p:anim calcmode="lin" valueType="num">
                                      <p:cBhvr>
                                        <p:cTn id="249" dur="1000" fill="hold"/>
                                        <p:tgtEl>
                                          <p:spTgt spid="45"/>
                                        </p:tgtEl>
                                        <p:attrNameLst>
                                          <p:attrName>style.rotation</p:attrName>
                                        </p:attrNameLst>
                                      </p:cBhvr>
                                      <p:tavLst>
                                        <p:tav tm="0">
                                          <p:val>
                                            <p:fltVal val="90"/>
                                          </p:val>
                                        </p:tav>
                                        <p:tav tm="100000">
                                          <p:val>
                                            <p:fltVal val="0"/>
                                          </p:val>
                                        </p:tav>
                                      </p:tavLst>
                                    </p:anim>
                                    <p:animEffect transition="in" filter="fade">
                                      <p:cBhvr>
                                        <p:cTn id="250" dur="1000"/>
                                        <p:tgtEl>
                                          <p:spTgt spid="45"/>
                                        </p:tgtEl>
                                      </p:cBhvr>
                                    </p:animEffect>
                                  </p:childTnLst>
                                </p:cTn>
                              </p:par>
                              <p:par>
                                <p:cTn id="251" presetID="31" presetClass="entr" presetSubtype="0" fill="hold" grpId="0" nodeType="withEffect">
                                  <p:stCondLst>
                                    <p:cond delay="500"/>
                                  </p:stCondLst>
                                  <p:childTnLst>
                                    <p:set>
                                      <p:cBhvr>
                                        <p:cTn id="252" dur="1" fill="hold">
                                          <p:stCondLst>
                                            <p:cond delay="0"/>
                                          </p:stCondLst>
                                        </p:cTn>
                                        <p:tgtEl>
                                          <p:spTgt spid="46"/>
                                        </p:tgtEl>
                                        <p:attrNameLst>
                                          <p:attrName>style.visibility</p:attrName>
                                        </p:attrNameLst>
                                      </p:cBhvr>
                                      <p:to>
                                        <p:strVal val="visible"/>
                                      </p:to>
                                    </p:set>
                                    <p:anim calcmode="lin" valueType="num">
                                      <p:cBhvr>
                                        <p:cTn id="253" dur="1000" fill="hold"/>
                                        <p:tgtEl>
                                          <p:spTgt spid="46"/>
                                        </p:tgtEl>
                                        <p:attrNameLst>
                                          <p:attrName>ppt_w</p:attrName>
                                        </p:attrNameLst>
                                      </p:cBhvr>
                                      <p:tavLst>
                                        <p:tav tm="0">
                                          <p:val>
                                            <p:fltVal val="0"/>
                                          </p:val>
                                        </p:tav>
                                        <p:tav tm="100000">
                                          <p:val>
                                            <p:strVal val="#ppt_w"/>
                                          </p:val>
                                        </p:tav>
                                      </p:tavLst>
                                    </p:anim>
                                    <p:anim calcmode="lin" valueType="num">
                                      <p:cBhvr>
                                        <p:cTn id="254" dur="1000" fill="hold"/>
                                        <p:tgtEl>
                                          <p:spTgt spid="46"/>
                                        </p:tgtEl>
                                        <p:attrNameLst>
                                          <p:attrName>ppt_h</p:attrName>
                                        </p:attrNameLst>
                                      </p:cBhvr>
                                      <p:tavLst>
                                        <p:tav tm="0">
                                          <p:val>
                                            <p:fltVal val="0"/>
                                          </p:val>
                                        </p:tav>
                                        <p:tav tm="100000">
                                          <p:val>
                                            <p:strVal val="#ppt_h"/>
                                          </p:val>
                                        </p:tav>
                                      </p:tavLst>
                                    </p:anim>
                                    <p:anim calcmode="lin" valueType="num">
                                      <p:cBhvr>
                                        <p:cTn id="255" dur="1000" fill="hold"/>
                                        <p:tgtEl>
                                          <p:spTgt spid="46"/>
                                        </p:tgtEl>
                                        <p:attrNameLst>
                                          <p:attrName>style.rotation</p:attrName>
                                        </p:attrNameLst>
                                      </p:cBhvr>
                                      <p:tavLst>
                                        <p:tav tm="0">
                                          <p:val>
                                            <p:fltVal val="90"/>
                                          </p:val>
                                        </p:tav>
                                        <p:tav tm="100000">
                                          <p:val>
                                            <p:fltVal val="0"/>
                                          </p:val>
                                        </p:tav>
                                      </p:tavLst>
                                    </p:anim>
                                    <p:animEffect transition="in" filter="fade">
                                      <p:cBhvr>
                                        <p:cTn id="256" dur="1000"/>
                                        <p:tgtEl>
                                          <p:spTgt spid="46"/>
                                        </p:tgtEl>
                                      </p:cBhvr>
                                    </p:animEffect>
                                  </p:childTnLst>
                                </p:cTn>
                              </p:par>
                              <p:par>
                                <p:cTn id="257" presetID="31" presetClass="entr" presetSubtype="0" fill="hold" grpId="0" nodeType="withEffect">
                                  <p:stCondLst>
                                    <p:cond delay="500"/>
                                  </p:stCondLst>
                                  <p:childTnLst>
                                    <p:set>
                                      <p:cBhvr>
                                        <p:cTn id="258" dur="1" fill="hold">
                                          <p:stCondLst>
                                            <p:cond delay="0"/>
                                          </p:stCondLst>
                                        </p:cTn>
                                        <p:tgtEl>
                                          <p:spTgt spid="47"/>
                                        </p:tgtEl>
                                        <p:attrNameLst>
                                          <p:attrName>style.visibility</p:attrName>
                                        </p:attrNameLst>
                                      </p:cBhvr>
                                      <p:to>
                                        <p:strVal val="visible"/>
                                      </p:to>
                                    </p:set>
                                    <p:anim calcmode="lin" valueType="num">
                                      <p:cBhvr>
                                        <p:cTn id="259" dur="1000" fill="hold"/>
                                        <p:tgtEl>
                                          <p:spTgt spid="47"/>
                                        </p:tgtEl>
                                        <p:attrNameLst>
                                          <p:attrName>ppt_w</p:attrName>
                                        </p:attrNameLst>
                                      </p:cBhvr>
                                      <p:tavLst>
                                        <p:tav tm="0">
                                          <p:val>
                                            <p:fltVal val="0"/>
                                          </p:val>
                                        </p:tav>
                                        <p:tav tm="100000">
                                          <p:val>
                                            <p:strVal val="#ppt_w"/>
                                          </p:val>
                                        </p:tav>
                                      </p:tavLst>
                                    </p:anim>
                                    <p:anim calcmode="lin" valueType="num">
                                      <p:cBhvr>
                                        <p:cTn id="260" dur="1000" fill="hold"/>
                                        <p:tgtEl>
                                          <p:spTgt spid="47"/>
                                        </p:tgtEl>
                                        <p:attrNameLst>
                                          <p:attrName>ppt_h</p:attrName>
                                        </p:attrNameLst>
                                      </p:cBhvr>
                                      <p:tavLst>
                                        <p:tav tm="0">
                                          <p:val>
                                            <p:fltVal val="0"/>
                                          </p:val>
                                        </p:tav>
                                        <p:tav tm="100000">
                                          <p:val>
                                            <p:strVal val="#ppt_h"/>
                                          </p:val>
                                        </p:tav>
                                      </p:tavLst>
                                    </p:anim>
                                    <p:anim calcmode="lin" valueType="num">
                                      <p:cBhvr>
                                        <p:cTn id="261" dur="1000" fill="hold"/>
                                        <p:tgtEl>
                                          <p:spTgt spid="47"/>
                                        </p:tgtEl>
                                        <p:attrNameLst>
                                          <p:attrName>style.rotation</p:attrName>
                                        </p:attrNameLst>
                                      </p:cBhvr>
                                      <p:tavLst>
                                        <p:tav tm="0">
                                          <p:val>
                                            <p:fltVal val="90"/>
                                          </p:val>
                                        </p:tav>
                                        <p:tav tm="100000">
                                          <p:val>
                                            <p:fltVal val="0"/>
                                          </p:val>
                                        </p:tav>
                                      </p:tavLst>
                                    </p:anim>
                                    <p:animEffect transition="in" filter="fade">
                                      <p:cBhvr>
                                        <p:cTn id="262" dur="1000"/>
                                        <p:tgtEl>
                                          <p:spTgt spid="47"/>
                                        </p:tgtEl>
                                      </p:cBhvr>
                                    </p:animEffect>
                                  </p:childTnLst>
                                </p:cTn>
                              </p:par>
                              <p:par>
                                <p:cTn id="263" presetID="31" presetClass="entr" presetSubtype="0" fill="hold" grpId="0" nodeType="withEffect">
                                  <p:stCondLst>
                                    <p:cond delay="500"/>
                                  </p:stCondLst>
                                  <p:childTnLst>
                                    <p:set>
                                      <p:cBhvr>
                                        <p:cTn id="264" dur="1" fill="hold">
                                          <p:stCondLst>
                                            <p:cond delay="0"/>
                                          </p:stCondLst>
                                        </p:cTn>
                                        <p:tgtEl>
                                          <p:spTgt spid="48"/>
                                        </p:tgtEl>
                                        <p:attrNameLst>
                                          <p:attrName>style.visibility</p:attrName>
                                        </p:attrNameLst>
                                      </p:cBhvr>
                                      <p:to>
                                        <p:strVal val="visible"/>
                                      </p:to>
                                    </p:set>
                                    <p:anim calcmode="lin" valueType="num">
                                      <p:cBhvr>
                                        <p:cTn id="265" dur="1000" fill="hold"/>
                                        <p:tgtEl>
                                          <p:spTgt spid="48"/>
                                        </p:tgtEl>
                                        <p:attrNameLst>
                                          <p:attrName>ppt_w</p:attrName>
                                        </p:attrNameLst>
                                      </p:cBhvr>
                                      <p:tavLst>
                                        <p:tav tm="0">
                                          <p:val>
                                            <p:fltVal val="0"/>
                                          </p:val>
                                        </p:tav>
                                        <p:tav tm="100000">
                                          <p:val>
                                            <p:strVal val="#ppt_w"/>
                                          </p:val>
                                        </p:tav>
                                      </p:tavLst>
                                    </p:anim>
                                    <p:anim calcmode="lin" valueType="num">
                                      <p:cBhvr>
                                        <p:cTn id="266" dur="1000" fill="hold"/>
                                        <p:tgtEl>
                                          <p:spTgt spid="48"/>
                                        </p:tgtEl>
                                        <p:attrNameLst>
                                          <p:attrName>ppt_h</p:attrName>
                                        </p:attrNameLst>
                                      </p:cBhvr>
                                      <p:tavLst>
                                        <p:tav tm="0">
                                          <p:val>
                                            <p:fltVal val="0"/>
                                          </p:val>
                                        </p:tav>
                                        <p:tav tm="100000">
                                          <p:val>
                                            <p:strVal val="#ppt_h"/>
                                          </p:val>
                                        </p:tav>
                                      </p:tavLst>
                                    </p:anim>
                                    <p:anim calcmode="lin" valueType="num">
                                      <p:cBhvr>
                                        <p:cTn id="267" dur="1000" fill="hold"/>
                                        <p:tgtEl>
                                          <p:spTgt spid="48"/>
                                        </p:tgtEl>
                                        <p:attrNameLst>
                                          <p:attrName>style.rotation</p:attrName>
                                        </p:attrNameLst>
                                      </p:cBhvr>
                                      <p:tavLst>
                                        <p:tav tm="0">
                                          <p:val>
                                            <p:fltVal val="90"/>
                                          </p:val>
                                        </p:tav>
                                        <p:tav tm="100000">
                                          <p:val>
                                            <p:fltVal val="0"/>
                                          </p:val>
                                        </p:tav>
                                      </p:tavLst>
                                    </p:anim>
                                    <p:animEffect transition="in" filter="fade">
                                      <p:cBhvr>
                                        <p:cTn id="268" dur="1000"/>
                                        <p:tgtEl>
                                          <p:spTgt spid="48"/>
                                        </p:tgtEl>
                                      </p:cBhvr>
                                    </p:animEffect>
                                  </p:childTnLst>
                                </p:cTn>
                              </p:par>
                              <p:par>
                                <p:cTn id="269" presetID="31" presetClass="entr" presetSubtype="0" fill="hold" grpId="0" nodeType="withEffect">
                                  <p:stCondLst>
                                    <p:cond delay="500"/>
                                  </p:stCondLst>
                                  <p:childTnLst>
                                    <p:set>
                                      <p:cBhvr>
                                        <p:cTn id="270" dur="1" fill="hold">
                                          <p:stCondLst>
                                            <p:cond delay="0"/>
                                          </p:stCondLst>
                                        </p:cTn>
                                        <p:tgtEl>
                                          <p:spTgt spid="49"/>
                                        </p:tgtEl>
                                        <p:attrNameLst>
                                          <p:attrName>style.visibility</p:attrName>
                                        </p:attrNameLst>
                                      </p:cBhvr>
                                      <p:to>
                                        <p:strVal val="visible"/>
                                      </p:to>
                                    </p:set>
                                    <p:anim calcmode="lin" valueType="num">
                                      <p:cBhvr>
                                        <p:cTn id="271" dur="1000" fill="hold"/>
                                        <p:tgtEl>
                                          <p:spTgt spid="49"/>
                                        </p:tgtEl>
                                        <p:attrNameLst>
                                          <p:attrName>ppt_w</p:attrName>
                                        </p:attrNameLst>
                                      </p:cBhvr>
                                      <p:tavLst>
                                        <p:tav tm="0">
                                          <p:val>
                                            <p:fltVal val="0"/>
                                          </p:val>
                                        </p:tav>
                                        <p:tav tm="100000">
                                          <p:val>
                                            <p:strVal val="#ppt_w"/>
                                          </p:val>
                                        </p:tav>
                                      </p:tavLst>
                                    </p:anim>
                                    <p:anim calcmode="lin" valueType="num">
                                      <p:cBhvr>
                                        <p:cTn id="272" dur="1000" fill="hold"/>
                                        <p:tgtEl>
                                          <p:spTgt spid="49"/>
                                        </p:tgtEl>
                                        <p:attrNameLst>
                                          <p:attrName>ppt_h</p:attrName>
                                        </p:attrNameLst>
                                      </p:cBhvr>
                                      <p:tavLst>
                                        <p:tav tm="0">
                                          <p:val>
                                            <p:fltVal val="0"/>
                                          </p:val>
                                        </p:tav>
                                        <p:tav tm="100000">
                                          <p:val>
                                            <p:strVal val="#ppt_h"/>
                                          </p:val>
                                        </p:tav>
                                      </p:tavLst>
                                    </p:anim>
                                    <p:anim calcmode="lin" valueType="num">
                                      <p:cBhvr>
                                        <p:cTn id="273" dur="1000" fill="hold"/>
                                        <p:tgtEl>
                                          <p:spTgt spid="49"/>
                                        </p:tgtEl>
                                        <p:attrNameLst>
                                          <p:attrName>style.rotation</p:attrName>
                                        </p:attrNameLst>
                                      </p:cBhvr>
                                      <p:tavLst>
                                        <p:tav tm="0">
                                          <p:val>
                                            <p:fltVal val="90"/>
                                          </p:val>
                                        </p:tav>
                                        <p:tav tm="100000">
                                          <p:val>
                                            <p:fltVal val="0"/>
                                          </p:val>
                                        </p:tav>
                                      </p:tavLst>
                                    </p:anim>
                                    <p:animEffect transition="in" filter="fade">
                                      <p:cBhvr>
                                        <p:cTn id="274" dur="1000"/>
                                        <p:tgtEl>
                                          <p:spTgt spid="49"/>
                                        </p:tgtEl>
                                      </p:cBhvr>
                                    </p:animEffect>
                                  </p:childTnLst>
                                </p:cTn>
                              </p:par>
                              <p:par>
                                <p:cTn id="275" presetID="31" presetClass="entr" presetSubtype="0" fill="hold" grpId="0" nodeType="withEffect">
                                  <p:stCondLst>
                                    <p:cond delay="500"/>
                                  </p:stCondLst>
                                  <p:childTnLst>
                                    <p:set>
                                      <p:cBhvr>
                                        <p:cTn id="276" dur="1" fill="hold">
                                          <p:stCondLst>
                                            <p:cond delay="0"/>
                                          </p:stCondLst>
                                        </p:cTn>
                                        <p:tgtEl>
                                          <p:spTgt spid="50"/>
                                        </p:tgtEl>
                                        <p:attrNameLst>
                                          <p:attrName>style.visibility</p:attrName>
                                        </p:attrNameLst>
                                      </p:cBhvr>
                                      <p:to>
                                        <p:strVal val="visible"/>
                                      </p:to>
                                    </p:set>
                                    <p:anim calcmode="lin" valueType="num">
                                      <p:cBhvr>
                                        <p:cTn id="277" dur="1000" fill="hold"/>
                                        <p:tgtEl>
                                          <p:spTgt spid="50"/>
                                        </p:tgtEl>
                                        <p:attrNameLst>
                                          <p:attrName>ppt_w</p:attrName>
                                        </p:attrNameLst>
                                      </p:cBhvr>
                                      <p:tavLst>
                                        <p:tav tm="0">
                                          <p:val>
                                            <p:fltVal val="0"/>
                                          </p:val>
                                        </p:tav>
                                        <p:tav tm="100000">
                                          <p:val>
                                            <p:strVal val="#ppt_w"/>
                                          </p:val>
                                        </p:tav>
                                      </p:tavLst>
                                    </p:anim>
                                    <p:anim calcmode="lin" valueType="num">
                                      <p:cBhvr>
                                        <p:cTn id="278" dur="1000" fill="hold"/>
                                        <p:tgtEl>
                                          <p:spTgt spid="50"/>
                                        </p:tgtEl>
                                        <p:attrNameLst>
                                          <p:attrName>ppt_h</p:attrName>
                                        </p:attrNameLst>
                                      </p:cBhvr>
                                      <p:tavLst>
                                        <p:tav tm="0">
                                          <p:val>
                                            <p:fltVal val="0"/>
                                          </p:val>
                                        </p:tav>
                                        <p:tav tm="100000">
                                          <p:val>
                                            <p:strVal val="#ppt_h"/>
                                          </p:val>
                                        </p:tav>
                                      </p:tavLst>
                                    </p:anim>
                                    <p:anim calcmode="lin" valueType="num">
                                      <p:cBhvr>
                                        <p:cTn id="279" dur="1000" fill="hold"/>
                                        <p:tgtEl>
                                          <p:spTgt spid="50"/>
                                        </p:tgtEl>
                                        <p:attrNameLst>
                                          <p:attrName>style.rotation</p:attrName>
                                        </p:attrNameLst>
                                      </p:cBhvr>
                                      <p:tavLst>
                                        <p:tav tm="0">
                                          <p:val>
                                            <p:fltVal val="90"/>
                                          </p:val>
                                        </p:tav>
                                        <p:tav tm="100000">
                                          <p:val>
                                            <p:fltVal val="0"/>
                                          </p:val>
                                        </p:tav>
                                      </p:tavLst>
                                    </p:anim>
                                    <p:animEffect transition="in" filter="fade">
                                      <p:cBhvr>
                                        <p:cTn id="280" dur="1000"/>
                                        <p:tgtEl>
                                          <p:spTgt spid="50"/>
                                        </p:tgtEl>
                                      </p:cBhvr>
                                    </p:animEffect>
                                  </p:childTnLst>
                                </p:cTn>
                              </p:par>
                              <p:par>
                                <p:cTn id="281" presetID="31" presetClass="entr" presetSubtype="0" fill="hold" grpId="0" nodeType="withEffect">
                                  <p:stCondLst>
                                    <p:cond delay="500"/>
                                  </p:stCondLst>
                                  <p:childTnLst>
                                    <p:set>
                                      <p:cBhvr>
                                        <p:cTn id="282" dur="1" fill="hold">
                                          <p:stCondLst>
                                            <p:cond delay="0"/>
                                          </p:stCondLst>
                                        </p:cTn>
                                        <p:tgtEl>
                                          <p:spTgt spid="51"/>
                                        </p:tgtEl>
                                        <p:attrNameLst>
                                          <p:attrName>style.visibility</p:attrName>
                                        </p:attrNameLst>
                                      </p:cBhvr>
                                      <p:to>
                                        <p:strVal val="visible"/>
                                      </p:to>
                                    </p:set>
                                    <p:anim calcmode="lin" valueType="num">
                                      <p:cBhvr>
                                        <p:cTn id="283" dur="1000" fill="hold"/>
                                        <p:tgtEl>
                                          <p:spTgt spid="51"/>
                                        </p:tgtEl>
                                        <p:attrNameLst>
                                          <p:attrName>ppt_w</p:attrName>
                                        </p:attrNameLst>
                                      </p:cBhvr>
                                      <p:tavLst>
                                        <p:tav tm="0">
                                          <p:val>
                                            <p:fltVal val="0"/>
                                          </p:val>
                                        </p:tav>
                                        <p:tav tm="100000">
                                          <p:val>
                                            <p:strVal val="#ppt_w"/>
                                          </p:val>
                                        </p:tav>
                                      </p:tavLst>
                                    </p:anim>
                                    <p:anim calcmode="lin" valueType="num">
                                      <p:cBhvr>
                                        <p:cTn id="284" dur="1000" fill="hold"/>
                                        <p:tgtEl>
                                          <p:spTgt spid="51"/>
                                        </p:tgtEl>
                                        <p:attrNameLst>
                                          <p:attrName>ppt_h</p:attrName>
                                        </p:attrNameLst>
                                      </p:cBhvr>
                                      <p:tavLst>
                                        <p:tav tm="0">
                                          <p:val>
                                            <p:fltVal val="0"/>
                                          </p:val>
                                        </p:tav>
                                        <p:tav tm="100000">
                                          <p:val>
                                            <p:strVal val="#ppt_h"/>
                                          </p:val>
                                        </p:tav>
                                      </p:tavLst>
                                    </p:anim>
                                    <p:anim calcmode="lin" valueType="num">
                                      <p:cBhvr>
                                        <p:cTn id="285" dur="1000" fill="hold"/>
                                        <p:tgtEl>
                                          <p:spTgt spid="51"/>
                                        </p:tgtEl>
                                        <p:attrNameLst>
                                          <p:attrName>style.rotation</p:attrName>
                                        </p:attrNameLst>
                                      </p:cBhvr>
                                      <p:tavLst>
                                        <p:tav tm="0">
                                          <p:val>
                                            <p:fltVal val="90"/>
                                          </p:val>
                                        </p:tav>
                                        <p:tav tm="100000">
                                          <p:val>
                                            <p:fltVal val="0"/>
                                          </p:val>
                                        </p:tav>
                                      </p:tavLst>
                                    </p:anim>
                                    <p:animEffect transition="in" filter="fade">
                                      <p:cBhvr>
                                        <p:cTn id="286" dur="1000"/>
                                        <p:tgtEl>
                                          <p:spTgt spid="51"/>
                                        </p:tgtEl>
                                      </p:cBhvr>
                                    </p:animEffect>
                                  </p:childTnLst>
                                </p:cTn>
                              </p:par>
                              <p:par>
                                <p:cTn id="287" presetID="31" presetClass="entr" presetSubtype="0" fill="hold" grpId="0" nodeType="withEffect">
                                  <p:stCondLst>
                                    <p:cond delay="500"/>
                                  </p:stCondLst>
                                  <p:childTnLst>
                                    <p:set>
                                      <p:cBhvr>
                                        <p:cTn id="288" dur="1" fill="hold">
                                          <p:stCondLst>
                                            <p:cond delay="0"/>
                                          </p:stCondLst>
                                        </p:cTn>
                                        <p:tgtEl>
                                          <p:spTgt spid="52"/>
                                        </p:tgtEl>
                                        <p:attrNameLst>
                                          <p:attrName>style.visibility</p:attrName>
                                        </p:attrNameLst>
                                      </p:cBhvr>
                                      <p:to>
                                        <p:strVal val="visible"/>
                                      </p:to>
                                    </p:set>
                                    <p:anim calcmode="lin" valueType="num">
                                      <p:cBhvr>
                                        <p:cTn id="289" dur="1000" fill="hold"/>
                                        <p:tgtEl>
                                          <p:spTgt spid="52"/>
                                        </p:tgtEl>
                                        <p:attrNameLst>
                                          <p:attrName>ppt_w</p:attrName>
                                        </p:attrNameLst>
                                      </p:cBhvr>
                                      <p:tavLst>
                                        <p:tav tm="0">
                                          <p:val>
                                            <p:fltVal val="0"/>
                                          </p:val>
                                        </p:tav>
                                        <p:tav tm="100000">
                                          <p:val>
                                            <p:strVal val="#ppt_w"/>
                                          </p:val>
                                        </p:tav>
                                      </p:tavLst>
                                    </p:anim>
                                    <p:anim calcmode="lin" valueType="num">
                                      <p:cBhvr>
                                        <p:cTn id="290" dur="1000" fill="hold"/>
                                        <p:tgtEl>
                                          <p:spTgt spid="52"/>
                                        </p:tgtEl>
                                        <p:attrNameLst>
                                          <p:attrName>ppt_h</p:attrName>
                                        </p:attrNameLst>
                                      </p:cBhvr>
                                      <p:tavLst>
                                        <p:tav tm="0">
                                          <p:val>
                                            <p:fltVal val="0"/>
                                          </p:val>
                                        </p:tav>
                                        <p:tav tm="100000">
                                          <p:val>
                                            <p:strVal val="#ppt_h"/>
                                          </p:val>
                                        </p:tav>
                                      </p:tavLst>
                                    </p:anim>
                                    <p:anim calcmode="lin" valueType="num">
                                      <p:cBhvr>
                                        <p:cTn id="291" dur="1000" fill="hold"/>
                                        <p:tgtEl>
                                          <p:spTgt spid="52"/>
                                        </p:tgtEl>
                                        <p:attrNameLst>
                                          <p:attrName>style.rotation</p:attrName>
                                        </p:attrNameLst>
                                      </p:cBhvr>
                                      <p:tavLst>
                                        <p:tav tm="0">
                                          <p:val>
                                            <p:fltVal val="90"/>
                                          </p:val>
                                        </p:tav>
                                        <p:tav tm="100000">
                                          <p:val>
                                            <p:fltVal val="0"/>
                                          </p:val>
                                        </p:tav>
                                      </p:tavLst>
                                    </p:anim>
                                    <p:animEffect transition="in" filter="fade">
                                      <p:cBhvr>
                                        <p:cTn id="292" dur="1000"/>
                                        <p:tgtEl>
                                          <p:spTgt spid="52"/>
                                        </p:tgtEl>
                                      </p:cBhvr>
                                    </p:animEffect>
                                  </p:childTnLst>
                                </p:cTn>
                              </p:par>
                              <p:par>
                                <p:cTn id="293" presetID="31" presetClass="entr" presetSubtype="0" fill="hold" grpId="0" nodeType="withEffect">
                                  <p:stCondLst>
                                    <p:cond delay="500"/>
                                  </p:stCondLst>
                                  <p:childTnLst>
                                    <p:set>
                                      <p:cBhvr>
                                        <p:cTn id="294" dur="1" fill="hold">
                                          <p:stCondLst>
                                            <p:cond delay="0"/>
                                          </p:stCondLst>
                                        </p:cTn>
                                        <p:tgtEl>
                                          <p:spTgt spid="53"/>
                                        </p:tgtEl>
                                        <p:attrNameLst>
                                          <p:attrName>style.visibility</p:attrName>
                                        </p:attrNameLst>
                                      </p:cBhvr>
                                      <p:to>
                                        <p:strVal val="visible"/>
                                      </p:to>
                                    </p:set>
                                    <p:anim calcmode="lin" valueType="num">
                                      <p:cBhvr>
                                        <p:cTn id="295" dur="1000" fill="hold"/>
                                        <p:tgtEl>
                                          <p:spTgt spid="53"/>
                                        </p:tgtEl>
                                        <p:attrNameLst>
                                          <p:attrName>ppt_w</p:attrName>
                                        </p:attrNameLst>
                                      </p:cBhvr>
                                      <p:tavLst>
                                        <p:tav tm="0">
                                          <p:val>
                                            <p:fltVal val="0"/>
                                          </p:val>
                                        </p:tav>
                                        <p:tav tm="100000">
                                          <p:val>
                                            <p:strVal val="#ppt_w"/>
                                          </p:val>
                                        </p:tav>
                                      </p:tavLst>
                                    </p:anim>
                                    <p:anim calcmode="lin" valueType="num">
                                      <p:cBhvr>
                                        <p:cTn id="296" dur="1000" fill="hold"/>
                                        <p:tgtEl>
                                          <p:spTgt spid="53"/>
                                        </p:tgtEl>
                                        <p:attrNameLst>
                                          <p:attrName>ppt_h</p:attrName>
                                        </p:attrNameLst>
                                      </p:cBhvr>
                                      <p:tavLst>
                                        <p:tav tm="0">
                                          <p:val>
                                            <p:fltVal val="0"/>
                                          </p:val>
                                        </p:tav>
                                        <p:tav tm="100000">
                                          <p:val>
                                            <p:strVal val="#ppt_h"/>
                                          </p:val>
                                        </p:tav>
                                      </p:tavLst>
                                    </p:anim>
                                    <p:anim calcmode="lin" valueType="num">
                                      <p:cBhvr>
                                        <p:cTn id="297" dur="1000" fill="hold"/>
                                        <p:tgtEl>
                                          <p:spTgt spid="53"/>
                                        </p:tgtEl>
                                        <p:attrNameLst>
                                          <p:attrName>style.rotation</p:attrName>
                                        </p:attrNameLst>
                                      </p:cBhvr>
                                      <p:tavLst>
                                        <p:tav tm="0">
                                          <p:val>
                                            <p:fltVal val="90"/>
                                          </p:val>
                                        </p:tav>
                                        <p:tav tm="100000">
                                          <p:val>
                                            <p:fltVal val="0"/>
                                          </p:val>
                                        </p:tav>
                                      </p:tavLst>
                                    </p:anim>
                                    <p:animEffect transition="in" filter="fade">
                                      <p:cBhvr>
                                        <p:cTn id="298" dur="1000"/>
                                        <p:tgtEl>
                                          <p:spTgt spid="53"/>
                                        </p:tgtEl>
                                      </p:cBhvr>
                                    </p:animEffect>
                                  </p:childTnLst>
                                </p:cTn>
                              </p:par>
                              <p:par>
                                <p:cTn id="299" presetID="31" presetClass="entr" presetSubtype="0" fill="hold" grpId="0" nodeType="withEffect">
                                  <p:stCondLst>
                                    <p:cond delay="500"/>
                                  </p:stCondLst>
                                  <p:childTnLst>
                                    <p:set>
                                      <p:cBhvr>
                                        <p:cTn id="300" dur="1" fill="hold">
                                          <p:stCondLst>
                                            <p:cond delay="0"/>
                                          </p:stCondLst>
                                        </p:cTn>
                                        <p:tgtEl>
                                          <p:spTgt spid="54"/>
                                        </p:tgtEl>
                                        <p:attrNameLst>
                                          <p:attrName>style.visibility</p:attrName>
                                        </p:attrNameLst>
                                      </p:cBhvr>
                                      <p:to>
                                        <p:strVal val="visible"/>
                                      </p:to>
                                    </p:set>
                                    <p:anim calcmode="lin" valueType="num">
                                      <p:cBhvr>
                                        <p:cTn id="301" dur="1000" fill="hold"/>
                                        <p:tgtEl>
                                          <p:spTgt spid="54"/>
                                        </p:tgtEl>
                                        <p:attrNameLst>
                                          <p:attrName>ppt_w</p:attrName>
                                        </p:attrNameLst>
                                      </p:cBhvr>
                                      <p:tavLst>
                                        <p:tav tm="0">
                                          <p:val>
                                            <p:fltVal val="0"/>
                                          </p:val>
                                        </p:tav>
                                        <p:tav tm="100000">
                                          <p:val>
                                            <p:strVal val="#ppt_w"/>
                                          </p:val>
                                        </p:tav>
                                      </p:tavLst>
                                    </p:anim>
                                    <p:anim calcmode="lin" valueType="num">
                                      <p:cBhvr>
                                        <p:cTn id="302" dur="1000" fill="hold"/>
                                        <p:tgtEl>
                                          <p:spTgt spid="54"/>
                                        </p:tgtEl>
                                        <p:attrNameLst>
                                          <p:attrName>ppt_h</p:attrName>
                                        </p:attrNameLst>
                                      </p:cBhvr>
                                      <p:tavLst>
                                        <p:tav tm="0">
                                          <p:val>
                                            <p:fltVal val="0"/>
                                          </p:val>
                                        </p:tav>
                                        <p:tav tm="100000">
                                          <p:val>
                                            <p:strVal val="#ppt_h"/>
                                          </p:val>
                                        </p:tav>
                                      </p:tavLst>
                                    </p:anim>
                                    <p:anim calcmode="lin" valueType="num">
                                      <p:cBhvr>
                                        <p:cTn id="303" dur="1000" fill="hold"/>
                                        <p:tgtEl>
                                          <p:spTgt spid="54"/>
                                        </p:tgtEl>
                                        <p:attrNameLst>
                                          <p:attrName>style.rotation</p:attrName>
                                        </p:attrNameLst>
                                      </p:cBhvr>
                                      <p:tavLst>
                                        <p:tav tm="0">
                                          <p:val>
                                            <p:fltVal val="90"/>
                                          </p:val>
                                        </p:tav>
                                        <p:tav tm="100000">
                                          <p:val>
                                            <p:fltVal val="0"/>
                                          </p:val>
                                        </p:tav>
                                      </p:tavLst>
                                    </p:anim>
                                    <p:animEffect transition="in" filter="fade">
                                      <p:cBhvr>
                                        <p:cTn id="304" dur="1000"/>
                                        <p:tgtEl>
                                          <p:spTgt spid="54"/>
                                        </p:tgtEl>
                                      </p:cBhvr>
                                    </p:animEffect>
                                  </p:childTnLst>
                                </p:cTn>
                              </p:par>
                              <p:par>
                                <p:cTn id="305" presetID="31" presetClass="entr" presetSubtype="0" fill="hold" nodeType="withEffect">
                                  <p:stCondLst>
                                    <p:cond delay="500"/>
                                  </p:stCondLst>
                                  <p:childTnLst>
                                    <p:set>
                                      <p:cBhvr>
                                        <p:cTn id="306" dur="1" fill="hold">
                                          <p:stCondLst>
                                            <p:cond delay="0"/>
                                          </p:stCondLst>
                                        </p:cTn>
                                        <p:tgtEl>
                                          <p:spTgt spid="55"/>
                                        </p:tgtEl>
                                        <p:attrNameLst>
                                          <p:attrName>style.visibility</p:attrName>
                                        </p:attrNameLst>
                                      </p:cBhvr>
                                      <p:to>
                                        <p:strVal val="visible"/>
                                      </p:to>
                                    </p:set>
                                    <p:anim calcmode="lin" valueType="num">
                                      <p:cBhvr>
                                        <p:cTn id="307" dur="1000" fill="hold"/>
                                        <p:tgtEl>
                                          <p:spTgt spid="55"/>
                                        </p:tgtEl>
                                        <p:attrNameLst>
                                          <p:attrName>ppt_w</p:attrName>
                                        </p:attrNameLst>
                                      </p:cBhvr>
                                      <p:tavLst>
                                        <p:tav tm="0">
                                          <p:val>
                                            <p:fltVal val="0"/>
                                          </p:val>
                                        </p:tav>
                                        <p:tav tm="100000">
                                          <p:val>
                                            <p:strVal val="#ppt_w"/>
                                          </p:val>
                                        </p:tav>
                                      </p:tavLst>
                                    </p:anim>
                                    <p:anim calcmode="lin" valueType="num">
                                      <p:cBhvr>
                                        <p:cTn id="308" dur="1000" fill="hold"/>
                                        <p:tgtEl>
                                          <p:spTgt spid="55"/>
                                        </p:tgtEl>
                                        <p:attrNameLst>
                                          <p:attrName>ppt_h</p:attrName>
                                        </p:attrNameLst>
                                      </p:cBhvr>
                                      <p:tavLst>
                                        <p:tav tm="0">
                                          <p:val>
                                            <p:fltVal val="0"/>
                                          </p:val>
                                        </p:tav>
                                        <p:tav tm="100000">
                                          <p:val>
                                            <p:strVal val="#ppt_h"/>
                                          </p:val>
                                        </p:tav>
                                      </p:tavLst>
                                    </p:anim>
                                    <p:anim calcmode="lin" valueType="num">
                                      <p:cBhvr>
                                        <p:cTn id="309" dur="1000" fill="hold"/>
                                        <p:tgtEl>
                                          <p:spTgt spid="55"/>
                                        </p:tgtEl>
                                        <p:attrNameLst>
                                          <p:attrName>style.rotation</p:attrName>
                                        </p:attrNameLst>
                                      </p:cBhvr>
                                      <p:tavLst>
                                        <p:tav tm="0">
                                          <p:val>
                                            <p:fltVal val="90"/>
                                          </p:val>
                                        </p:tav>
                                        <p:tav tm="100000">
                                          <p:val>
                                            <p:fltVal val="0"/>
                                          </p:val>
                                        </p:tav>
                                      </p:tavLst>
                                    </p:anim>
                                    <p:animEffect transition="in" filter="fade">
                                      <p:cBhvr>
                                        <p:cTn id="310" dur="1000"/>
                                        <p:tgtEl>
                                          <p:spTgt spid="55"/>
                                        </p:tgtEl>
                                      </p:cBhvr>
                                    </p:animEffect>
                                  </p:childTnLst>
                                </p:cTn>
                              </p:par>
                              <p:par>
                                <p:cTn id="311" presetID="31" presetClass="entr" presetSubtype="0" fill="hold" nodeType="withEffect">
                                  <p:stCondLst>
                                    <p:cond delay="500"/>
                                  </p:stCondLst>
                                  <p:childTnLst>
                                    <p:set>
                                      <p:cBhvr>
                                        <p:cTn id="312" dur="1" fill="hold">
                                          <p:stCondLst>
                                            <p:cond delay="0"/>
                                          </p:stCondLst>
                                        </p:cTn>
                                        <p:tgtEl>
                                          <p:spTgt spid="61"/>
                                        </p:tgtEl>
                                        <p:attrNameLst>
                                          <p:attrName>style.visibility</p:attrName>
                                        </p:attrNameLst>
                                      </p:cBhvr>
                                      <p:to>
                                        <p:strVal val="visible"/>
                                      </p:to>
                                    </p:set>
                                    <p:anim calcmode="lin" valueType="num">
                                      <p:cBhvr>
                                        <p:cTn id="313" dur="1000" fill="hold"/>
                                        <p:tgtEl>
                                          <p:spTgt spid="61"/>
                                        </p:tgtEl>
                                        <p:attrNameLst>
                                          <p:attrName>ppt_w</p:attrName>
                                        </p:attrNameLst>
                                      </p:cBhvr>
                                      <p:tavLst>
                                        <p:tav tm="0">
                                          <p:val>
                                            <p:fltVal val="0"/>
                                          </p:val>
                                        </p:tav>
                                        <p:tav tm="100000">
                                          <p:val>
                                            <p:strVal val="#ppt_w"/>
                                          </p:val>
                                        </p:tav>
                                      </p:tavLst>
                                    </p:anim>
                                    <p:anim calcmode="lin" valueType="num">
                                      <p:cBhvr>
                                        <p:cTn id="314" dur="1000" fill="hold"/>
                                        <p:tgtEl>
                                          <p:spTgt spid="61"/>
                                        </p:tgtEl>
                                        <p:attrNameLst>
                                          <p:attrName>ppt_h</p:attrName>
                                        </p:attrNameLst>
                                      </p:cBhvr>
                                      <p:tavLst>
                                        <p:tav tm="0">
                                          <p:val>
                                            <p:fltVal val="0"/>
                                          </p:val>
                                        </p:tav>
                                        <p:tav tm="100000">
                                          <p:val>
                                            <p:strVal val="#ppt_h"/>
                                          </p:val>
                                        </p:tav>
                                      </p:tavLst>
                                    </p:anim>
                                    <p:anim calcmode="lin" valueType="num">
                                      <p:cBhvr>
                                        <p:cTn id="315" dur="1000" fill="hold"/>
                                        <p:tgtEl>
                                          <p:spTgt spid="61"/>
                                        </p:tgtEl>
                                        <p:attrNameLst>
                                          <p:attrName>style.rotation</p:attrName>
                                        </p:attrNameLst>
                                      </p:cBhvr>
                                      <p:tavLst>
                                        <p:tav tm="0">
                                          <p:val>
                                            <p:fltVal val="90"/>
                                          </p:val>
                                        </p:tav>
                                        <p:tav tm="100000">
                                          <p:val>
                                            <p:fltVal val="0"/>
                                          </p:val>
                                        </p:tav>
                                      </p:tavLst>
                                    </p:anim>
                                    <p:animEffect transition="in" filter="fade">
                                      <p:cBhvr>
                                        <p:cTn id="316" dur="1000"/>
                                        <p:tgtEl>
                                          <p:spTgt spid="61"/>
                                        </p:tgtEl>
                                      </p:cBhvr>
                                    </p:animEffect>
                                  </p:childTnLst>
                                </p:cTn>
                              </p:par>
                              <p:par>
                                <p:cTn id="317" presetID="31" presetClass="entr" presetSubtype="0" fill="hold" nodeType="withEffect">
                                  <p:stCondLst>
                                    <p:cond delay="500"/>
                                  </p:stCondLst>
                                  <p:childTnLst>
                                    <p:set>
                                      <p:cBhvr>
                                        <p:cTn id="318" dur="1" fill="hold">
                                          <p:stCondLst>
                                            <p:cond delay="0"/>
                                          </p:stCondLst>
                                        </p:cTn>
                                        <p:tgtEl>
                                          <p:spTgt spid="62"/>
                                        </p:tgtEl>
                                        <p:attrNameLst>
                                          <p:attrName>style.visibility</p:attrName>
                                        </p:attrNameLst>
                                      </p:cBhvr>
                                      <p:to>
                                        <p:strVal val="visible"/>
                                      </p:to>
                                    </p:set>
                                    <p:anim calcmode="lin" valueType="num">
                                      <p:cBhvr>
                                        <p:cTn id="319" dur="1000" fill="hold"/>
                                        <p:tgtEl>
                                          <p:spTgt spid="62"/>
                                        </p:tgtEl>
                                        <p:attrNameLst>
                                          <p:attrName>ppt_w</p:attrName>
                                        </p:attrNameLst>
                                      </p:cBhvr>
                                      <p:tavLst>
                                        <p:tav tm="0">
                                          <p:val>
                                            <p:fltVal val="0"/>
                                          </p:val>
                                        </p:tav>
                                        <p:tav tm="100000">
                                          <p:val>
                                            <p:strVal val="#ppt_w"/>
                                          </p:val>
                                        </p:tav>
                                      </p:tavLst>
                                    </p:anim>
                                    <p:anim calcmode="lin" valueType="num">
                                      <p:cBhvr>
                                        <p:cTn id="320" dur="1000" fill="hold"/>
                                        <p:tgtEl>
                                          <p:spTgt spid="62"/>
                                        </p:tgtEl>
                                        <p:attrNameLst>
                                          <p:attrName>ppt_h</p:attrName>
                                        </p:attrNameLst>
                                      </p:cBhvr>
                                      <p:tavLst>
                                        <p:tav tm="0">
                                          <p:val>
                                            <p:fltVal val="0"/>
                                          </p:val>
                                        </p:tav>
                                        <p:tav tm="100000">
                                          <p:val>
                                            <p:strVal val="#ppt_h"/>
                                          </p:val>
                                        </p:tav>
                                      </p:tavLst>
                                    </p:anim>
                                    <p:anim calcmode="lin" valueType="num">
                                      <p:cBhvr>
                                        <p:cTn id="321" dur="1000" fill="hold"/>
                                        <p:tgtEl>
                                          <p:spTgt spid="62"/>
                                        </p:tgtEl>
                                        <p:attrNameLst>
                                          <p:attrName>style.rotation</p:attrName>
                                        </p:attrNameLst>
                                      </p:cBhvr>
                                      <p:tavLst>
                                        <p:tav tm="0">
                                          <p:val>
                                            <p:fltVal val="90"/>
                                          </p:val>
                                        </p:tav>
                                        <p:tav tm="100000">
                                          <p:val>
                                            <p:fltVal val="0"/>
                                          </p:val>
                                        </p:tav>
                                      </p:tavLst>
                                    </p:anim>
                                    <p:animEffect transition="in" filter="fade">
                                      <p:cBhvr>
                                        <p:cTn id="322" dur="1000"/>
                                        <p:tgtEl>
                                          <p:spTgt spid="62"/>
                                        </p:tgtEl>
                                      </p:cBhvr>
                                    </p:animEffect>
                                  </p:childTnLst>
                                </p:cTn>
                              </p:par>
                              <p:par>
                                <p:cTn id="323" presetID="31" presetClass="entr" presetSubtype="0" fill="hold" grpId="0" nodeType="withEffect">
                                  <p:stCondLst>
                                    <p:cond delay="500"/>
                                  </p:stCondLst>
                                  <p:childTnLst>
                                    <p:set>
                                      <p:cBhvr>
                                        <p:cTn id="324" dur="1" fill="hold">
                                          <p:stCondLst>
                                            <p:cond delay="0"/>
                                          </p:stCondLst>
                                        </p:cTn>
                                        <p:tgtEl>
                                          <p:spTgt spid="63"/>
                                        </p:tgtEl>
                                        <p:attrNameLst>
                                          <p:attrName>style.visibility</p:attrName>
                                        </p:attrNameLst>
                                      </p:cBhvr>
                                      <p:to>
                                        <p:strVal val="visible"/>
                                      </p:to>
                                    </p:set>
                                    <p:anim calcmode="lin" valueType="num">
                                      <p:cBhvr>
                                        <p:cTn id="325" dur="1000" fill="hold"/>
                                        <p:tgtEl>
                                          <p:spTgt spid="63"/>
                                        </p:tgtEl>
                                        <p:attrNameLst>
                                          <p:attrName>ppt_w</p:attrName>
                                        </p:attrNameLst>
                                      </p:cBhvr>
                                      <p:tavLst>
                                        <p:tav tm="0">
                                          <p:val>
                                            <p:fltVal val="0"/>
                                          </p:val>
                                        </p:tav>
                                        <p:tav tm="100000">
                                          <p:val>
                                            <p:strVal val="#ppt_w"/>
                                          </p:val>
                                        </p:tav>
                                      </p:tavLst>
                                    </p:anim>
                                    <p:anim calcmode="lin" valueType="num">
                                      <p:cBhvr>
                                        <p:cTn id="326" dur="1000" fill="hold"/>
                                        <p:tgtEl>
                                          <p:spTgt spid="63"/>
                                        </p:tgtEl>
                                        <p:attrNameLst>
                                          <p:attrName>ppt_h</p:attrName>
                                        </p:attrNameLst>
                                      </p:cBhvr>
                                      <p:tavLst>
                                        <p:tav tm="0">
                                          <p:val>
                                            <p:fltVal val="0"/>
                                          </p:val>
                                        </p:tav>
                                        <p:tav tm="100000">
                                          <p:val>
                                            <p:strVal val="#ppt_h"/>
                                          </p:val>
                                        </p:tav>
                                      </p:tavLst>
                                    </p:anim>
                                    <p:anim calcmode="lin" valueType="num">
                                      <p:cBhvr>
                                        <p:cTn id="327" dur="1000" fill="hold"/>
                                        <p:tgtEl>
                                          <p:spTgt spid="63"/>
                                        </p:tgtEl>
                                        <p:attrNameLst>
                                          <p:attrName>style.rotation</p:attrName>
                                        </p:attrNameLst>
                                      </p:cBhvr>
                                      <p:tavLst>
                                        <p:tav tm="0">
                                          <p:val>
                                            <p:fltVal val="90"/>
                                          </p:val>
                                        </p:tav>
                                        <p:tav tm="100000">
                                          <p:val>
                                            <p:fltVal val="0"/>
                                          </p:val>
                                        </p:tav>
                                      </p:tavLst>
                                    </p:anim>
                                    <p:animEffect transition="in" filter="fade">
                                      <p:cBhvr>
                                        <p:cTn id="328" dur="1000"/>
                                        <p:tgtEl>
                                          <p:spTgt spid="63"/>
                                        </p:tgtEl>
                                      </p:cBhvr>
                                    </p:animEffect>
                                  </p:childTnLst>
                                </p:cTn>
                              </p:par>
                              <p:par>
                                <p:cTn id="329" presetID="31" presetClass="entr" presetSubtype="0" fill="hold" grpId="0" nodeType="withEffect">
                                  <p:stCondLst>
                                    <p:cond delay="500"/>
                                  </p:stCondLst>
                                  <p:childTnLst>
                                    <p:set>
                                      <p:cBhvr>
                                        <p:cTn id="330" dur="1" fill="hold">
                                          <p:stCondLst>
                                            <p:cond delay="0"/>
                                          </p:stCondLst>
                                        </p:cTn>
                                        <p:tgtEl>
                                          <p:spTgt spid="64"/>
                                        </p:tgtEl>
                                        <p:attrNameLst>
                                          <p:attrName>style.visibility</p:attrName>
                                        </p:attrNameLst>
                                      </p:cBhvr>
                                      <p:to>
                                        <p:strVal val="visible"/>
                                      </p:to>
                                    </p:set>
                                    <p:anim calcmode="lin" valueType="num">
                                      <p:cBhvr>
                                        <p:cTn id="331" dur="1000" fill="hold"/>
                                        <p:tgtEl>
                                          <p:spTgt spid="64"/>
                                        </p:tgtEl>
                                        <p:attrNameLst>
                                          <p:attrName>ppt_w</p:attrName>
                                        </p:attrNameLst>
                                      </p:cBhvr>
                                      <p:tavLst>
                                        <p:tav tm="0">
                                          <p:val>
                                            <p:fltVal val="0"/>
                                          </p:val>
                                        </p:tav>
                                        <p:tav tm="100000">
                                          <p:val>
                                            <p:strVal val="#ppt_w"/>
                                          </p:val>
                                        </p:tav>
                                      </p:tavLst>
                                    </p:anim>
                                    <p:anim calcmode="lin" valueType="num">
                                      <p:cBhvr>
                                        <p:cTn id="332" dur="1000" fill="hold"/>
                                        <p:tgtEl>
                                          <p:spTgt spid="64"/>
                                        </p:tgtEl>
                                        <p:attrNameLst>
                                          <p:attrName>ppt_h</p:attrName>
                                        </p:attrNameLst>
                                      </p:cBhvr>
                                      <p:tavLst>
                                        <p:tav tm="0">
                                          <p:val>
                                            <p:fltVal val="0"/>
                                          </p:val>
                                        </p:tav>
                                        <p:tav tm="100000">
                                          <p:val>
                                            <p:strVal val="#ppt_h"/>
                                          </p:val>
                                        </p:tav>
                                      </p:tavLst>
                                    </p:anim>
                                    <p:anim calcmode="lin" valueType="num">
                                      <p:cBhvr>
                                        <p:cTn id="333" dur="1000" fill="hold"/>
                                        <p:tgtEl>
                                          <p:spTgt spid="64"/>
                                        </p:tgtEl>
                                        <p:attrNameLst>
                                          <p:attrName>style.rotation</p:attrName>
                                        </p:attrNameLst>
                                      </p:cBhvr>
                                      <p:tavLst>
                                        <p:tav tm="0">
                                          <p:val>
                                            <p:fltVal val="90"/>
                                          </p:val>
                                        </p:tav>
                                        <p:tav tm="100000">
                                          <p:val>
                                            <p:fltVal val="0"/>
                                          </p:val>
                                        </p:tav>
                                      </p:tavLst>
                                    </p:anim>
                                    <p:animEffect transition="in" filter="fade">
                                      <p:cBhvr>
                                        <p:cTn id="334" dur="1000"/>
                                        <p:tgtEl>
                                          <p:spTgt spid="64"/>
                                        </p:tgtEl>
                                      </p:cBhvr>
                                    </p:animEffect>
                                  </p:childTnLst>
                                </p:cTn>
                              </p:par>
                              <p:par>
                                <p:cTn id="335" presetID="31" presetClass="entr" presetSubtype="0" fill="hold" grpId="0" nodeType="withEffect">
                                  <p:stCondLst>
                                    <p:cond delay="500"/>
                                  </p:stCondLst>
                                  <p:childTnLst>
                                    <p:set>
                                      <p:cBhvr>
                                        <p:cTn id="336" dur="1" fill="hold">
                                          <p:stCondLst>
                                            <p:cond delay="0"/>
                                          </p:stCondLst>
                                        </p:cTn>
                                        <p:tgtEl>
                                          <p:spTgt spid="65"/>
                                        </p:tgtEl>
                                        <p:attrNameLst>
                                          <p:attrName>style.visibility</p:attrName>
                                        </p:attrNameLst>
                                      </p:cBhvr>
                                      <p:to>
                                        <p:strVal val="visible"/>
                                      </p:to>
                                    </p:set>
                                    <p:anim calcmode="lin" valueType="num">
                                      <p:cBhvr>
                                        <p:cTn id="337" dur="1000" fill="hold"/>
                                        <p:tgtEl>
                                          <p:spTgt spid="65"/>
                                        </p:tgtEl>
                                        <p:attrNameLst>
                                          <p:attrName>ppt_w</p:attrName>
                                        </p:attrNameLst>
                                      </p:cBhvr>
                                      <p:tavLst>
                                        <p:tav tm="0">
                                          <p:val>
                                            <p:fltVal val="0"/>
                                          </p:val>
                                        </p:tav>
                                        <p:tav tm="100000">
                                          <p:val>
                                            <p:strVal val="#ppt_w"/>
                                          </p:val>
                                        </p:tav>
                                      </p:tavLst>
                                    </p:anim>
                                    <p:anim calcmode="lin" valueType="num">
                                      <p:cBhvr>
                                        <p:cTn id="338" dur="1000" fill="hold"/>
                                        <p:tgtEl>
                                          <p:spTgt spid="65"/>
                                        </p:tgtEl>
                                        <p:attrNameLst>
                                          <p:attrName>ppt_h</p:attrName>
                                        </p:attrNameLst>
                                      </p:cBhvr>
                                      <p:tavLst>
                                        <p:tav tm="0">
                                          <p:val>
                                            <p:fltVal val="0"/>
                                          </p:val>
                                        </p:tav>
                                        <p:tav tm="100000">
                                          <p:val>
                                            <p:strVal val="#ppt_h"/>
                                          </p:val>
                                        </p:tav>
                                      </p:tavLst>
                                    </p:anim>
                                    <p:anim calcmode="lin" valueType="num">
                                      <p:cBhvr>
                                        <p:cTn id="339" dur="1000" fill="hold"/>
                                        <p:tgtEl>
                                          <p:spTgt spid="65"/>
                                        </p:tgtEl>
                                        <p:attrNameLst>
                                          <p:attrName>style.rotation</p:attrName>
                                        </p:attrNameLst>
                                      </p:cBhvr>
                                      <p:tavLst>
                                        <p:tav tm="0">
                                          <p:val>
                                            <p:fltVal val="90"/>
                                          </p:val>
                                        </p:tav>
                                        <p:tav tm="100000">
                                          <p:val>
                                            <p:fltVal val="0"/>
                                          </p:val>
                                        </p:tav>
                                      </p:tavLst>
                                    </p:anim>
                                    <p:animEffect transition="in" filter="fade">
                                      <p:cBhvr>
                                        <p:cTn id="340" dur="1000"/>
                                        <p:tgtEl>
                                          <p:spTgt spid="65"/>
                                        </p:tgtEl>
                                      </p:cBhvr>
                                    </p:animEffect>
                                  </p:childTnLst>
                                </p:cTn>
                              </p:par>
                            </p:childTnLst>
                          </p:cTn>
                        </p:par>
                        <p:par>
                          <p:cTn id="341" fill="hold">
                            <p:stCondLst>
                              <p:cond delay="1500"/>
                            </p:stCondLst>
                            <p:childTnLst>
                              <p:par>
                                <p:cTn id="342" presetID="10" presetClass="entr" presetSubtype="0" fill="hold" grpId="0" nodeType="afterEffect">
                                  <p:stCondLst>
                                    <p:cond delay="0"/>
                                  </p:stCondLst>
                                  <p:childTnLst>
                                    <p:set>
                                      <p:cBhvr>
                                        <p:cTn id="343" dur="1" fill="hold">
                                          <p:stCondLst>
                                            <p:cond delay="0"/>
                                          </p:stCondLst>
                                        </p:cTn>
                                        <p:tgtEl>
                                          <p:spTgt spid="67"/>
                                        </p:tgtEl>
                                        <p:attrNameLst>
                                          <p:attrName>style.visibility</p:attrName>
                                        </p:attrNameLst>
                                      </p:cBhvr>
                                      <p:to>
                                        <p:strVal val="visible"/>
                                      </p:to>
                                    </p:set>
                                    <p:animEffect transition="in" filter="fade">
                                      <p:cBhvr>
                                        <p:cTn id="344" dur="750"/>
                                        <p:tgtEl>
                                          <p:spTgt spid="67"/>
                                        </p:tgtEl>
                                      </p:cBhvr>
                                    </p:animEffect>
                                  </p:childTnLst>
                                </p:cTn>
                              </p:par>
                              <p:par>
                                <p:cTn id="345" presetID="64" presetClass="path" presetSubtype="0" decel="100000" fill="hold" grpId="1" nodeType="withEffect">
                                  <p:stCondLst>
                                    <p:cond delay="0"/>
                                  </p:stCondLst>
                                  <p:childTnLst>
                                    <p:animMotion origin="layout" path="M 2.91667E-6 -4.07407E-6 L 2.91667E-6 -0.08657 " pathEditMode="relative" rAng="0" ptsTypes="AA">
                                      <p:cBhvr>
                                        <p:cTn id="346" dur="1250" spd="-100000" fill="hold"/>
                                        <p:tgtEl>
                                          <p:spTgt spid="67"/>
                                        </p:tgtEl>
                                        <p:attrNameLst>
                                          <p:attrName>ppt_x</p:attrName>
                                          <p:attrName>ppt_y</p:attrName>
                                        </p:attrNameLst>
                                      </p:cBhvr>
                                      <p:rCtr x="0" y="-4329"/>
                                    </p:animMotion>
                                  </p:childTnLst>
                                </p:cTn>
                              </p:par>
                            </p:childTnLst>
                          </p:cTn>
                        </p:par>
                        <p:par>
                          <p:cTn id="347" fill="hold">
                            <p:stCondLst>
                              <p:cond delay="2750"/>
                            </p:stCondLst>
                            <p:childTnLst>
                              <p:par>
                                <p:cTn id="348" presetID="10" presetClass="entr" presetSubtype="0" fill="hold" grpId="0" nodeType="afterEffect">
                                  <p:stCondLst>
                                    <p:cond delay="0"/>
                                  </p:stCondLst>
                                  <p:childTnLst>
                                    <p:set>
                                      <p:cBhvr>
                                        <p:cTn id="349" dur="1" fill="hold">
                                          <p:stCondLst>
                                            <p:cond delay="0"/>
                                          </p:stCondLst>
                                        </p:cTn>
                                        <p:tgtEl>
                                          <p:spTgt spid="70"/>
                                        </p:tgtEl>
                                        <p:attrNameLst>
                                          <p:attrName>style.visibility</p:attrName>
                                        </p:attrNameLst>
                                      </p:cBhvr>
                                      <p:to>
                                        <p:strVal val="visible"/>
                                      </p:to>
                                    </p:set>
                                    <p:animEffect transition="in" filter="fade">
                                      <p:cBhvr>
                                        <p:cTn id="350" dur="750"/>
                                        <p:tgtEl>
                                          <p:spTgt spid="70"/>
                                        </p:tgtEl>
                                      </p:cBhvr>
                                    </p:animEffect>
                                  </p:childTnLst>
                                </p:cTn>
                              </p:par>
                              <p:par>
                                <p:cTn id="351" presetID="64" presetClass="path" presetSubtype="0" decel="100000" fill="hold" grpId="1" nodeType="withEffect">
                                  <p:stCondLst>
                                    <p:cond delay="0"/>
                                  </p:stCondLst>
                                  <p:childTnLst>
                                    <p:animMotion origin="layout" path="M 2.91667E-6 -4.07407E-6 L 2.91667E-6 -0.08657 " pathEditMode="relative" rAng="0" ptsTypes="AA">
                                      <p:cBhvr>
                                        <p:cTn id="352" dur="1250" spd="-100000" fill="hold"/>
                                        <p:tgtEl>
                                          <p:spTgt spid="70"/>
                                        </p:tgtEl>
                                        <p:attrNameLst>
                                          <p:attrName>ppt_x</p:attrName>
                                          <p:attrName>ppt_y</p:attrName>
                                        </p:attrNameLst>
                                      </p:cBhvr>
                                      <p:rCtr x="0" y="-432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63" grpId="0" animBg="1"/>
      <p:bldP spid="64" grpId="0" animBg="1"/>
      <p:bldP spid="65" grpId="0" animBg="1"/>
      <p:bldP spid="67" grpId="0"/>
      <p:bldP spid="67" grpId="1"/>
      <p:bldP spid="70" grpId="0"/>
      <p:bldP spid="70"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8" name="直接连接符 7"/>
          <p:cNvCxnSpPr/>
          <p:nvPr/>
        </p:nvCxnSpPr>
        <p:spPr>
          <a:xfrm rot="16741234" flipH="1">
            <a:off x="561165" y="4059200"/>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rot="16741234" flipH="1">
            <a:off x="180954" y="3870137"/>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rot="16741234" flipV="1">
            <a:off x="14893" y="3216828"/>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rot="16741234">
            <a:off x="557300" y="453335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6741234" flipH="1">
            <a:off x="515470" y="5060540"/>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a:stCxn id="35" idx="6"/>
          </p:cNvCxnSpPr>
          <p:nvPr/>
        </p:nvCxnSpPr>
        <p:spPr>
          <a:xfrm rot="16741234" flipV="1">
            <a:off x="209685" y="6550353"/>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39" idx="6"/>
          </p:cNvCxnSpPr>
          <p:nvPr/>
        </p:nvCxnSpPr>
        <p:spPr>
          <a:xfrm rot="16741234">
            <a:off x="279358" y="7286541"/>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rot="16741234" flipH="1" flipV="1">
            <a:off x="619627" y="5757818"/>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rot="16741234" flipV="1">
            <a:off x="786167" y="5279741"/>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rot="16741234">
            <a:off x="285228" y="4679488"/>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16741234">
            <a:off x="557300" y="4533351"/>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a:stCxn id="27" idx="2"/>
          </p:cNvCxnSpPr>
          <p:nvPr/>
        </p:nvCxnSpPr>
        <p:spPr>
          <a:xfrm rot="16741234">
            <a:off x="1038752" y="3224217"/>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a:endCxn id="27" idx="6"/>
          </p:cNvCxnSpPr>
          <p:nvPr/>
        </p:nvCxnSpPr>
        <p:spPr>
          <a:xfrm rot="16741234" flipV="1">
            <a:off x="1259219" y="3597384"/>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rot="16741234" flipH="1" flipV="1">
            <a:off x="1027522" y="3933056"/>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rot="16741234">
            <a:off x="-503476" y="5602372"/>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rot="16741234" flipH="1">
            <a:off x="-339150" y="5919080"/>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rot="16741234">
            <a:off x="-201579" y="5088832"/>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5" name="椭圆 24"/>
          <p:cNvSpPr/>
          <p:nvPr/>
        </p:nvSpPr>
        <p:spPr>
          <a:xfrm rot="16741234" flipH="1">
            <a:off x="111354" y="296929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6" name="椭圆 25"/>
          <p:cNvSpPr/>
          <p:nvPr/>
        </p:nvSpPr>
        <p:spPr>
          <a:xfrm rot="16741234" flipH="1">
            <a:off x="358025" y="3600100"/>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rot="16741234" flipH="1">
            <a:off x="1196571" y="351938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8" name="椭圆 27"/>
          <p:cNvSpPr/>
          <p:nvPr/>
        </p:nvSpPr>
        <p:spPr>
          <a:xfrm rot="16741234" flipH="1">
            <a:off x="350286" y="4046176"/>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9" name="椭圆 28"/>
          <p:cNvSpPr/>
          <p:nvPr/>
        </p:nvSpPr>
        <p:spPr>
          <a:xfrm rot="16741234" flipH="1">
            <a:off x="1358887" y="289935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rot="16741234" flipH="1">
            <a:off x="31752" y="490660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rot="16741234" flipH="1">
            <a:off x="1596439" y="401871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rot="16741234" flipH="1">
            <a:off x="834555" y="4410757"/>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rot="16741234" flipH="1">
            <a:off x="134709" y="7900522"/>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rot="16741234">
            <a:off x="-135440" y="670849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rot="16741234">
            <a:off x="627379" y="7104788"/>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rot="16741234">
            <a:off x="-378993" y="727838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rot="16741234">
            <a:off x="-776612" y="6527678"/>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8" name="椭圆 37"/>
          <p:cNvSpPr/>
          <p:nvPr/>
        </p:nvSpPr>
        <p:spPr>
          <a:xfrm rot="16741234">
            <a:off x="-10908" y="6321379"/>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rot="16741234">
            <a:off x="328555" y="7618094"/>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0" name="椭圆 39"/>
          <p:cNvSpPr/>
          <p:nvPr/>
        </p:nvSpPr>
        <p:spPr>
          <a:xfrm rot="16741234">
            <a:off x="-216272" y="530297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rot="16741234">
            <a:off x="-357970" y="5768618"/>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rot="16741234">
            <a:off x="1115926" y="5680179"/>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rot="16741234">
            <a:off x="410593" y="5655221"/>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rot="16741234">
            <a:off x="568721" y="608527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rot="16741234" flipH="1">
            <a:off x="600754" y="5231719"/>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rot="16741234" flipH="1">
            <a:off x="543939" y="4807895"/>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rot="16741234" flipH="1">
            <a:off x="1844284" y="3570107"/>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8" name="椭圆 47"/>
          <p:cNvSpPr/>
          <p:nvPr/>
        </p:nvSpPr>
        <p:spPr>
          <a:xfrm rot="16741234" flipH="1">
            <a:off x="1677611" y="4681201"/>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9" name="椭圆 48"/>
          <p:cNvSpPr/>
          <p:nvPr/>
        </p:nvSpPr>
        <p:spPr>
          <a:xfrm rot="16741234" flipH="1">
            <a:off x="1219898" y="5025253"/>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0" name="椭圆 49"/>
          <p:cNvSpPr/>
          <p:nvPr/>
        </p:nvSpPr>
        <p:spPr>
          <a:xfrm rot="16741234" flipH="1">
            <a:off x="1873629" y="4261044"/>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rot="16741234">
            <a:off x="1445641" y="614240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rot="16741234">
            <a:off x="1165039" y="6736155"/>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rot="16741234">
            <a:off x="890403" y="7445641"/>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p:nvPr/>
        </p:nvSpPr>
        <p:spPr>
          <a:xfrm rot="16741234">
            <a:off x="835221" y="6619297"/>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rot="16741234" flipH="1">
            <a:off x="1689327" y="5227680"/>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椭圆 55"/>
          <p:cNvSpPr/>
          <p:nvPr/>
        </p:nvSpPr>
        <p:spPr>
          <a:xfrm rot="16741234" flipH="1">
            <a:off x="-57813" y="387012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rot="16741234" flipH="1">
            <a:off x="-153087" y="4478035"/>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8" name="组合 57"/>
          <p:cNvGrpSpPr/>
          <p:nvPr/>
        </p:nvGrpSpPr>
        <p:grpSpPr>
          <a:xfrm rot="16741234">
            <a:off x="-1901918" y="4713848"/>
            <a:ext cx="2720838" cy="505942"/>
            <a:chOff x="5233265" y="2334818"/>
            <a:chExt cx="2720838" cy="505942"/>
          </a:xfrm>
        </p:grpSpPr>
        <p:sp>
          <p:nvSpPr>
            <p:cNvPr id="59" name="椭圆 58"/>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椭圆 60"/>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椭圆 62"/>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64" name="直接连接符 63"/>
          <p:cNvCxnSpPr>
            <a:endCxn id="37" idx="3"/>
          </p:cNvCxnSpPr>
          <p:nvPr/>
        </p:nvCxnSpPr>
        <p:spPr>
          <a:xfrm rot="16741234" flipV="1">
            <a:off x="-833850" y="6730232"/>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5" name="直接连接符 64"/>
          <p:cNvCxnSpPr>
            <a:stCxn id="38" idx="0"/>
            <a:endCxn id="37" idx="5"/>
          </p:cNvCxnSpPr>
          <p:nvPr/>
        </p:nvCxnSpPr>
        <p:spPr>
          <a:xfrm rot="16741234" flipH="1" flipV="1">
            <a:off x="-489012" y="6138877"/>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6" name="椭圆 65"/>
          <p:cNvSpPr/>
          <p:nvPr/>
        </p:nvSpPr>
        <p:spPr>
          <a:xfrm rot="16741234" flipH="1">
            <a:off x="852634" y="2315150"/>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p:cNvSpPr/>
          <p:nvPr/>
        </p:nvSpPr>
        <p:spPr>
          <a:xfrm rot="16741234" flipH="1">
            <a:off x="791063" y="2955305"/>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p:cNvSpPr/>
          <p:nvPr/>
        </p:nvSpPr>
        <p:spPr>
          <a:xfrm rot="16741234">
            <a:off x="504226" y="1798496"/>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0" name="等腰三角形 69"/>
          <p:cNvSpPr/>
          <p:nvPr/>
        </p:nvSpPr>
        <p:spPr>
          <a:xfrm rot="2642125">
            <a:off x="3440743" y="1661079"/>
            <a:ext cx="433286" cy="771811"/>
          </a:xfrm>
          <a:prstGeom prst="triangle">
            <a:avLst/>
          </a:prstGeom>
          <a:solidFill>
            <a:srgbClr val="84624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俊雅（非商用）常规体" pitchFamily="2" charset="-122"/>
              <a:ea typeface="造字工房俊雅（非商用）常规体" pitchFamily="2" charset="-122"/>
            </a:endParaRPr>
          </a:p>
        </p:txBody>
      </p:sp>
      <p:sp>
        <p:nvSpPr>
          <p:cNvPr id="71" name="等腰三角形 70"/>
          <p:cNvSpPr/>
          <p:nvPr/>
        </p:nvSpPr>
        <p:spPr>
          <a:xfrm rot="20783283" flipV="1">
            <a:off x="2614817" y="2429979"/>
            <a:ext cx="1268100" cy="539517"/>
          </a:xfrm>
          <a:prstGeom prst="triangle">
            <a:avLst/>
          </a:prstGeom>
          <a:noFill/>
          <a:ln>
            <a:solidFill>
              <a:srgbClr val="84624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俊雅（非商用）常规体" pitchFamily="2" charset="-122"/>
              <a:ea typeface="造字工房俊雅（非商用）常规体" pitchFamily="2" charset="-122"/>
            </a:endParaRPr>
          </a:p>
        </p:txBody>
      </p:sp>
      <p:sp>
        <p:nvSpPr>
          <p:cNvPr id="72" name="文本框 71"/>
          <p:cNvSpPr txBox="1"/>
          <p:nvPr/>
        </p:nvSpPr>
        <p:spPr>
          <a:xfrm>
            <a:off x="833887" y="603451"/>
            <a:ext cx="3724096" cy="2215991"/>
          </a:xfrm>
          <a:prstGeom prst="rect">
            <a:avLst/>
          </a:prstGeom>
          <a:noFill/>
          <a:effectLst>
            <a:outerShdw blurRad="50800" dist="38100" algn="l" rotWithShape="0">
              <a:prstClr val="black">
                <a:alpha val="40000"/>
              </a:prstClr>
            </a:outerShdw>
          </a:effectLst>
        </p:spPr>
        <p:txBody>
          <a:bodyPr wrap="none" rtlCol="0">
            <a:spAutoFit/>
          </a:bodyPr>
          <a:lstStyle/>
          <a:p>
            <a:r>
              <a:rPr lang="zh-CN" altLang="en-US" sz="13800" dirty="0">
                <a:latin typeface="文悦青龙体 (非商业使用) W5" pitchFamily="50" charset="-122"/>
                <a:ea typeface="文悦青龙体 (非商业使用) W5" pitchFamily="50" charset="-122"/>
              </a:rPr>
              <a:t>目录</a:t>
            </a:r>
          </a:p>
        </p:txBody>
      </p:sp>
      <p:sp>
        <p:nvSpPr>
          <p:cNvPr id="73" name="文本框 72"/>
          <p:cNvSpPr txBox="1"/>
          <p:nvPr/>
        </p:nvSpPr>
        <p:spPr>
          <a:xfrm>
            <a:off x="2604950" y="3274728"/>
            <a:ext cx="2877711" cy="707886"/>
          </a:xfrm>
          <a:prstGeom prst="rect">
            <a:avLst/>
          </a:prstGeom>
          <a:noFill/>
          <a:effectLst>
            <a:outerShdw blurRad="50800" dist="38100" dir="10800000" algn="r" rotWithShape="0">
              <a:prstClr val="black">
                <a:alpha val="40000"/>
              </a:prstClr>
            </a:outerShdw>
          </a:effectLst>
        </p:spPr>
        <p:txBody>
          <a:bodyPr wrap="none" rtlCol="0">
            <a:spAutoFit/>
          </a:bodyPr>
          <a:lstStyle/>
          <a:p>
            <a:r>
              <a:rPr lang="en-US" altLang="zh-CN" sz="4000" dirty="0" smtClean="0">
                <a:latin typeface="造字工房俊雅（非商用）常规体" pitchFamily="2" charset="-122"/>
                <a:ea typeface="造字工房俊雅（非商用）常规体" pitchFamily="2" charset="-122"/>
              </a:rPr>
              <a:t>1/</a:t>
            </a:r>
            <a:r>
              <a:rPr lang="zh-CN" altLang="en-US" sz="4000" dirty="0" smtClean="0">
                <a:latin typeface="造字工房俊雅（非商用）常规体" pitchFamily="2" charset="-122"/>
                <a:ea typeface="造字工房俊雅（非商用）常规体" pitchFamily="2" charset="-122"/>
              </a:rPr>
              <a:t>销售团队管理</a:t>
            </a:r>
            <a:endParaRPr lang="zh-CN" altLang="en-US" sz="4000" dirty="0">
              <a:latin typeface="造字工房俊雅（非商用）常规体" pitchFamily="2" charset="-122"/>
              <a:ea typeface="造字工房俊雅（非商用）常规体" pitchFamily="2" charset="-122"/>
            </a:endParaRPr>
          </a:p>
        </p:txBody>
      </p:sp>
      <p:sp>
        <p:nvSpPr>
          <p:cNvPr id="74" name="文本框 73"/>
          <p:cNvSpPr txBox="1"/>
          <p:nvPr/>
        </p:nvSpPr>
        <p:spPr>
          <a:xfrm>
            <a:off x="2595645" y="4011123"/>
            <a:ext cx="2877711" cy="707886"/>
          </a:xfrm>
          <a:prstGeom prst="rect">
            <a:avLst/>
          </a:prstGeom>
          <a:noFill/>
          <a:effectLst>
            <a:outerShdw blurRad="50800" dist="38100" dir="10800000" algn="r" rotWithShape="0">
              <a:prstClr val="black">
                <a:alpha val="40000"/>
              </a:prstClr>
            </a:outerShdw>
          </a:effectLst>
        </p:spPr>
        <p:txBody>
          <a:bodyPr wrap="none" rtlCol="0">
            <a:spAutoFit/>
          </a:bodyPr>
          <a:lstStyle/>
          <a:p>
            <a:r>
              <a:rPr lang="en-US" altLang="zh-CN" sz="4000" dirty="0" smtClean="0">
                <a:latin typeface="造字工房俊雅（非商用）常规体" pitchFamily="2" charset="-122"/>
                <a:ea typeface="造字工房俊雅（非商用）常规体" pitchFamily="2" charset="-122"/>
              </a:rPr>
              <a:t>2/</a:t>
            </a:r>
            <a:r>
              <a:rPr lang="zh-CN" altLang="en-US" sz="4000" dirty="0" smtClean="0">
                <a:latin typeface="造字工房俊雅（非商用）常规体" pitchFamily="2" charset="-122"/>
                <a:ea typeface="造字工房俊雅（非商用）常规体" pitchFamily="2" charset="-122"/>
              </a:rPr>
              <a:t>团队目标制定</a:t>
            </a:r>
            <a:endParaRPr lang="zh-CN" altLang="en-US" sz="4000" dirty="0">
              <a:latin typeface="造字工房俊雅（非商用）常规体" pitchFamily="2" charset="-122"/>
              <a:ea typeface="造字工房俊雅（非商用）常规体" pitchFamily="2" charset="-122"/>
            </a:endParaRPr>
          </a:p>
        </p:txBody>
      </p:sp>
      <p:sp>
        <p:nvSpPr>
          <p:cNvPr id="75" name="文本框 74"/>
          <p:cNvSpPr txBox="1"/>
          <p:nvPr/>
        </p:nvSpPr>
        <p:spPr>
          <a:xfrm>
            <a:off x="2595645" y="4754700"/>
            <a:ext cx="2877711" cy="707886"/>
          </a:xfrm>
          <a:prstGeom prst="rect">
            <a:avLst/>
          </a:prstGeom>
          <a:noFill/>
          <a:effectLst>
            <a:outerShdw blurRad="50800" dist="38100" dir="10800000" algn="r" rotWithShape="0">
              <a:prstClr val="black">
                <a:alpha val="40000"/>
              </a:prstClr>
            </a:outerShdw>
          </a:effectLst>
        </p:spPr>
        <p:txBody>
          <a:bodyPr wrap="none" rtlCol="0">
            <a:spAutoFit/>
          </a:bodyPr>
          <a:lstStyle/>
          <a:p>
            <a:r>
              <a:rPr lang="en-US" altLang="zh-CN" sz="4000" dirty="0" smtClean="0">
                <a:latin typeface="造字工房俊雅（非商用）常规体" pitchFamily="2" charset="-122"/>
                <a:ea typeface="造字工房俊雅（非商用）常规体" pitchFamily="2" charset="-122"/>
              </a:rPr>
              <a:t>3/</a:t>
            </a:r>
            <a:r>
              <a:rPr lang="zh-CN" altLang="en-US" sz="4000" dirty="0" smtClean="0">
                <a:latin typeface="造字工房俊雅（非商用）常规体" pitchFamily="2" charset="-122"/>
                <a:ea typeface="造字工房俊雅（非商用）常规体" pitchFamily="2" charset="-122"/>
              </a:rPr>
              <a:t>销售推广技巧</a:t>
            </a:r>
            <a:endParaRPr lang="zh-CN" altLang="en-US" sz="4000" dirty="0">
              <a:latin typeface="造字工房俊雅（非商用）常规体" pitchFamily="2" charset="-122"/>
              <a:ea typeface="造字工房俊雅（非商用）常规体" pitchFamily="2" charset="-122"/>
            </a:endParaRPr>
          </a:p>
        </p:txBody>
      </p:sp>
      <p:sp>
        <p:nvSpPr>
          <p:cNvPr id="76" name="文本框 75"/>
          <p:cNvSpPr txBox="1"/>
          <p:nvPr/>
        </p:nvSpPr>
        <p:spPr>
          <a:xfrm>
            <a:off x="2586340" y="5530368"/>
            <a:ext cx="2877711" cy="707886"/>
          </a:xfrm>
          <a:prstGeom prst="rect">
            <a:avLst/>
          </a:prstGeom>
          <a:noFill/>
          <a:effectLst>
            <a:outerShdw blurRad="50800" dist="38100" dir="10800000" algn="r" rotWithShape="0">
              <a:prstClr val="black">
                <a:alpha val="40000"/>
              </a:prstClr>
            </a:outerShdw>
          </a:effectLst>
        </p:spPr>
        <p:txBody>
          <a:bodyPr wrap="none" rtlCol="0">
            <a:spAutoFit/>
          </a:bodyPr>
          <a:lstStyle/>
          <a:p>
            <a:r>
              <a:rPr lang="en-US" altLang="zh-CN" sz="4000" dirty="0" smtClean="0">
                <a:latin typeface="造字工房俊雅（非商用）常规体" pitchFamily="2" charset="-122"/>
                <a:ea typeface="造字工房俊雅（非商用）常规体" pitchFamily="2" charset="-122"/>
              </a:rPr>
              <a:t>4/</a:t>
            </a:r>
            <a:r>
              <a:rPr lang="zh-CN" altLang="en-US" sz="4000" dirty="0" smtClean="0">
                <a:latin typeface="造字工房俊雅（非商用）常规体" pitchFamily="2" charset="-122"/>
                <a:ea typeface="造字工房俊雅（非商用）常规体" pitchFamily="2" charset="-122"/>
              </a:rPr>
              <a:t>销售有效激励</a:t>
            </a:r>
            <a:endParaRPr lang="zh-CN" altLang="en-US" sz="4000" dirty="0">
              <a:latin typeface="造字工房俊雅（非商用）常规体" pitchFamily="2" charset="-122"/>
              <a:ea typeface="造字工房俊雅（非商用）常规体" pitchFamily="2" charset="-122"/>
            </a:endParaRPr>
          </a:p>
        </p:txBody>
      </p:sp>
      <p:pic>
        <p:nvPicPr>
          <p:cNvPr id="77" name="图片 76"/>
          <p:cNvPicPr>
            <a:picLocks noChangeAspect="1"/>
          </p:cNvPicPr>
          <p:nvPr/>
        </p:nvPicPr>
        <p:blipFill>
          <a:blip r:embed="rId3"/>
          <a:stretch>
            <a:fillRect/>
          </a:stretch>
        </p:blipFill>
        <p:spPr>
          <a:xfrm>
            <a:off x="5222239" y="-740916"/>
            <a:ext cx="7613481" cy="9794939"/>
          </a:xfrm>
          <a:prstGeom prst="rect">
            <a:avLst/>
          </a:prstGeom>
        </p:spPr>
      </p:pic>
    </p:spTree>
    <p:extLst>
      <p:ext uri="{BB962C8B-B14F-4D97-AF65-F5344CB8AC3E}">
        <p14:creationId xmlns:p14="http://schemas.microsoft.com/office/powerpoint/2010/main" val="30011797"/>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50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par>
                                <p:cTn id="11" presetID="31" presetClass="entr" presetSubtype="0" fill="hold" nodeType="withEffect">
                                  <p:stCondLst>
                                    <p:cond delay="500"/>
                                  </p:stCondLst>
                                  <p:childTnLst>
                                    <p:set>
                                      <p:cBhvr>
                                        <p:cTn id="12" dur="1" fill="hold">
                                          <p:stCondLst>
                                            <p:cond delay="0"/>
                                          </p:stCondLst>
                                        </p:cTn>
                                        <p:tgtEl>
                                          <p:spTgt spid="9"/>
                                        </p:tgtEl>
                                        <p:attrNameLst>
                                          <p:attrName>style.visibility</p:attrName>
                                        </p:attrNameLst>
                                      </p:cBhvr>
                                      <p:to>
                                        <p:strVal val="visible"/>
                                      </p:to>
                                    </p:set>
                                    <p:anim calcmode="lin" valueType="num">
                                      <p:cBhvr>
                                        <p:cTn id="13" dur="1000" fill="hold"/>
                                        <p:tgtEl>
                                          <p:spTgt spid="9"/>
                                        </p:tgtEl>
                                        <p:attrNameLst>
                                          <p:attrName>ppt_w</p:attrName>
                                        </p:attrNameLst>
                                      </p:cBhvr>
                                      <p:tavLst>
                                        <p:tav tm="0">
                                          <p:val>
                                            <p:fltVal val="0"/>
                                          </p:val>
                                        </p:tav>
                                        <p:tav tm="100000">
                                          <p:val>
                                            <p:strVal val="#ppt_w"/>
                                          </p:val>
                                        </p:tav>
                                      </p:tavLst>
                                    </p:anim>
                                    <p:anim calcmode="lin" valueType="num">
                                      <p:cBhvr>
                                        <p:cTn id="14" dur="1000" fill="hold"/>
                                        <p:tgtEl>
                                          <p:spTgt spid="9"/>
                                        </p:tgtEl>
                                        <p:attrNameLst>
                                          <p:attrName>ppt_h</p:attrName>
                                        </p:attrNameLst>
                                      </p:cBhvr>
                                      <p:tavLst>
                                        <p:tav tm="0">
                                          <p:val>
                                            <p:fltVal val="0"/>
                                          </p:val>
                                        </p:tav>
                                        <p:tav tm="100000">
                                          <p:val>
                                            <p:strVal val="#ppt_h"/>
                                          </p:val>
                                        </p:tav>
                                      </p:tavLst>
                                    </p:anim>
                                    <p:anim calcmode="lin" valueType="num">
                                      <p:cBhvr>
                                        <p:cTn id="15" dur="1000" fill="hold"/>
                                        <p:tgtEl>
                                          <p:spTgt spid="9"/>
                                        </p:tgtEl>
                                        <p:attrNameLst>
                                          <p:attrName>style.rotation</p:attrName>
                                        </p:attrNameLst>
                                      </p:cBhvr>
                                      <p:tavLst>
                                        <p:tav tm="0">
                                          <p:val>
                                            <p:fltVal val="90"/>
                                          </p:val>
                                        </p:tav>
                                        <p:tav tm="100000">
                                          <p:val>
                                            <p:fltVal val="0"/>
                                          </p:val>
                                        </p:tav>
                                      </p:tavLst>
                                    </p:anim>
                                    <p:animEffect transition="in" filter="fade">
                                      <p:cBhvr>
                                        <p:cTn id="16" dur="1000"/>
                                        <p:tgtEl>
                                          <p:spTgt spid="9"/>
                                        </p:tgtEl>
                                      </p:cBhvr>
                                    </p:animEffect>
                                  </p:childTnLst>
                                </p:cTn>
                              </p:par>
                              <p:par>
                                <p:cTn id="17" presetID="31" presetClass="entr" presetSubtype="0" fill="hold" nodeType="withEffect">
                                  <p:stCondLst>
                                    <p:cond delay="500"/>
                                  </p:stCondLst>
                                  <p:childTnLst>
                                    <p:set>
                                      <p:cBhvr>
                                        <p:cTn id="18" dur="1" fill="hold">
                                          <p:stCondLst>
                                            <p:cond delay="0"/>
                                          </p:stCondLst>
                                        </p:cTn>
                                        <p:tgtEl>
                                          <p:spTgt spid="10"/>
                                        </p:tgtEl>
                                        <p:attrNameLst>
                                          <p:attrName>style.visibility</p:attrName>
                                        </p:attrNameLst>
                                      </p:cBhvr>
                                      <p:to>
                                        <p:strVal val="visible"/>
                                      </p:to>
                                    </p:set>
                                    <p:anim calcmode="lin" valueType="num">
                                      <p:cBhvr>
                                        <p:cTn id="19" dur="1000" fill="hold"/>
                                        <p:tgtEl>
                                          <p:spTgt spid="10"/>
                                        </p:tgtEl>
                                        <p:attrNameLst>
                                          <p:attrName>ppt_w</p:attrName>
                                        </p:attrNameLst>
                                      </p:cBhvr>
                                      <p:tavLst>
                                        <p:tav tm="0">
                                          <p:val>
                                            <p:fltVal val="0"/>
                                          </p:val>
                                        </p:tav>
                                        <p:tav tm="100000">
                                          <p:val>
                                            <p:strVal val="#ppt_w"/>
                                          </p:val>
                                        </p:tav>
                                      </p:tavLst>
                                    </p:anim>
                                    <p:anim calcmode="lin" valueType="num">
                                      <p:cBhvr>
                                        <p:cTn id="20" dur="1000" fill="hold"/>
                                        <p:tgtEl>
                                          <p:spTgt spid="10"/>
                                        </p:tgtEl>
                                        <p:attrNameLst>
                                          <p:attrName>ppt_h</p:attrName>
                                        </p:attrNameLst>
                                      </p:cBhvr>
                                      <p:tavLst>
                                        <p:tav tm="0">
                                          <p:val>
                                            <p:fltVal val="0"/>
                                          </p:val>
                                        </p:tav>
                                        <p:tav tm="100000">
                                          <p:val>
                                            <p:strVal val="#ppt_h"/>
                                          </p:val>
                                        </p:tav>
                                      </p:tavLst>
                                    </p:anim>
                                    <p:anim calcmode="lin" valueType="num">
                                      <p:cBhvr>
                                        <p:cTn id="21" dur="1000" fill="hold"/>
                                        <p:tgtEl>
                                          <p:spTgt spid="10"/>
                                        </p:tgtEl>
                                        <p:attrNameLst>
                                          <p:attrName>style.rotation</p:attrName>
                                        </p:attrNameLst>
                                      </p:cBhvr>
                                      <p:tavLst>
                                        <p:tav tm="0">
                                          <p:val>
                                            <p:fltVal val="90"/>
                                          </p:val>
                                        </p:tav>
                                        <p:tav tm="100000">
                                          <p:val>
                                            <p:fltVal val="0"/>
                                          </p:val>
                                        </p:tav>
                                      </p:tavLst>
                                    </p:anim>
                                    <p:animEffect transition="in" filter="fade">
                                      <p:cBhvr>
                                        <p:cTn id="22" dur="1000"/>
                                        <p:tgtEl>
                                          <p:spTgt spid="10"/>
                                        </p:tgtEl>
                                      </p:cBhvr>
                                    </p:animEffect>
                                  </p:childTnLst>
                                </p:cTn>
                              </p:par>
                              <p:par>
                                <p:cTn id="23" presetID="31" presetClass="entr" presetSubtype="0" fill="hold" nodeType="withEffect">
                                  <p:stCondLst>
                                    <p:cond delay="500"/>
                                  </p:stCondLst>
                                  <p:childTnLst>
                                    <p:set>
                                      <p:cBhvr>
                                        <p:cTn id="24" dur="1" fill="hold">
                                          <p:stCondLst>
                                            <p:cond delay="0"/>
                                          </p:stCondLst>
                                        </p:cTn>
                                        <p:tgtEl>
                                          <p:spTgt spid="11"/>
                                        </p:tgtEl>
                                        <p:attrNameLst>
                                          <p:attrName>style.visibility</p:attrName>
                                        </p:attrNameLst>
                                      </p:cBhvr>
                                      <p:to>
                                        <p:strVal val="visible"/>
                                      </p:to>
                                    </p:set>
                                    <p:anim calcmode="lin" valueType="num">
                                      <p:cBhvr>
                                        <p:cTn id="25" dur="1000" fill="hold"/>
                                        <p:tgtEl>
                                          <p:spTgt spid="11"/>
                                        </p:tgtEl>
                                        <p:attrNameLst>
                                          <p:attrName>ppt_w</p:attrName>
                                        </p:attrNameLst>
                                      </p:cBhvr>
                                      <p:tavLst>
                                        <p:tav tm="0">
                                          <p:val>
                                            <p:fltVal val="0"/>
                                          </p:val>
                                        </p:tav>
                                        <p:tav tm="100000">
                                          <p:val>
                                            <p:strVal val="#ppt_w"/>
                                          </p:val>
                                        </p:tav>
                                      </p:tavLst>
                                    </p:anim>
                                    <p:anim calcmode="lin" valueType="num">
                                      <p:cBhvr>
                                        <p:cTn id="26" dur="1000" fill="hold"/>
                                        <p:tgtEl>
                                          <p:spTgt spid="11"/>
                                        </p:tgtEl>
                                        <p:attrNameLst>
                                          <p:attrName>ppt_h</p:attrName>
                                        </p:attrNameLst>
                                      </p:cBhvr>
                                      <p:tavLst>
                                        <p:tav tm="0">
                                          <p:val>
                                            <p:fltVal val="0"/>
                                          </p:val>
                                        </p:tav>
                                        <p:tav tm="100000">
                                          <p:val>
                                            <p:strVal val="#ppt_h"/>
                                          </p:val>
                                        </p:tav>
                                      </p:tavLst>
                                    </p:anim>
                                    <p:anim calcmode="lin" valueType="num">
                                      <p:cBhvr>
                                        <p:cTn id="27" dur="1000" fill="hold"/>
                                        <p:tgtEl>
                                          <p:spTgt spid="11"/>
                                        </p:tgtEl>
                                        <p:attrNameLst>
                                          <p:attrName>style.rotation</p:attrName>
                                        </p:attrNameLst>
                                      </p:cBhvr>
                                      <p:tavLst>
                                        <p:tav tm="0">
                                          <p:val>
                                            <p:fltVal val="90"/>
                                          </p:val>
                                        </p:tav>
                                        <p:tav tm="100000">
                                          <p:val>
                                            <p:fltVal val="0"/>
                                          </p:val>
                                        </p:tav>
                                      </p:tavLst>
                                    </p:anim>
                                    <p:animEffect transition="in" filter="fade">
                                      <p:cBhvr>
                                        <p:cTn id="28" dur="1000"/>
                                        <p:tgtEl>
                                          <p:spTgt spid="11"/>
                                        </p:tgtEl>
                                      </p:cBhvr>
                                    </p:animEffect>
                                  </p:childTnLst>
                                </p:cTn>
                              </p:par>
                              <p:par>
                                <p:cTn id="29" presetID="31" presetClass="entr" presetSubtype="0" fill="hold" nodeType="withEffect">
                                  <p:stCondLst>
                                    <p:cond delay="500"/>
                                  </p:stCondLst>
                                  <p:childTnLst>
                                    <p:set>
                                      <p:cBhvr>
                                        <p:cTn id="30" dur="1" fill="hold">
                                          <p:stCondLst>
                                            <p:cond delay="0"/>
                                          </p:stCondLst>
                                        </p:cTn>
                                        <p:tgtEl>
                                          <p:spTgt spid="12"/>
                                        </p:tgtEl>
                                        <p:attrNameLst>
                                          <p:attrName>style.visibility</p:attrName>
                                        </p:attrNameLst>
                                      </p:cBhvr>
                                      <p:to>
                                        <p:strVal val="visible"/>
                                      </p:to>
                                    </p:set>
                                    <p:anim calcmode="lin" valueType="num">
                                      <p:cBhvr>
                                        <p:cTn id="31" dur="1000" fill="hold"/>
                                        <p:tgtEl>
                                          <p:spTgt spid="12"/>
                                        </p:tgtEl>
                                        <p:attrNameLst>
                                          <p:attrName>ppt_w</p:attrName>
                                        </p:attrNameLst>
                                      </p:cBhvr>
                                      <p:tavLst>
                                        <p:tav tm="0">
                                          <p:val>
                                            <p:fltVal val="0"/>
                                          </p:val>
                                        </p:tav>
                                        <p:tav tm="100000">
                                          <p:val>
                                            <p:strVal val="#ppt_w"/>
                                          </p:val>
                                        </p:tav>
                                      </p:tavLst>
                                    </p:anim>
                                    <p:anim calcmode="lin" valueType="num">
                                      <p:cBhvr>
                                        <p:cTn id="32" dur="1000" fill="hold"/>
                                        <p:tgtEl>
                                          <p:spTgt spid="12"/>
                                        </p:tgtEl>
                                        <p:attrNameLst>
                                          <p:attrName>ppt_h</p:attrName>
                                        </p:attrNameLst>
                                      </p:cBhvr>
                                      <p:tavLst>
                                        <p:tav tm="0">
                                          <p:val>
                                            <p:fltVal val="0"/>
                                          </p:val>
                                        </p:tav>
                                        <p:tav tm="100000">
                                          <p:val>
                                            <p:strVal val="#ppt_h"/>
                                          </p:val>
                                        </p:tav>
                                      </p:tavLst>
                                    </p:anim>
                                    <p:anim calcmode="lin" valueType="num">
                                      <p:cBhvr>
                                        <p:cTn id="33" dur="1000" fill="hold"/>
                                        <p:tgtEl>
                                          <p:spTgt spid="12"/>
                                        </p:tgtEl>
                                        <p:attrNameLst>
                                          <p:attrName>style.rotation</p:attrName>
                                        </p:attrNameLst>
                                      </p:cBhvr>
                                      <p:tavLst>
                                        <p:tav tm="0">
                                          <p:val>
                                            <p:fltVal val="90"/>
                                          </p:val>
                                        </p:tav>
                                        <p:tav tm="100000">
                                          <p:val>
                                            <p:fltVal val="0"/>
                                          </p:val>
                                        </p:tav>
                                      </p:tavLst>
                                    </p:anim>
                                    <p:animEffect transition="in" filter="fade">
                                      <p:cBhvr>
                                        <p:cTn id="34" dur="1000"/>
                                        <p:tgtEl>
                                          <p:spTgt spid="12"/>
                                        </p:tgtEl>
                                      </p:cBhvr>
                                    </p:animEffect>
                                  </p:childTnLst>
                                </p:cTn>
                              </p:par>
                              <p:par>
                                <p:cTn id="35" presetID="31" presetClass="entr" presetSubtype="0" fill="hold" nodeType="withEffect">
                                  <p:stCondLst>
                                    <p:cond delay="500"/>
                                  </p:stCondLst>
                                  <p:childTnLst>
                                    <p:set>
                                      <p:cBhvr>
                                        <p:cTn id="36" dur="1" fill="hold">
                                          <p:stCondLst>
                                            <p:cond delay="0"/>
                                          </p:stCondLst>
                                        </p:cTn>
                                        <p:tgtEl>
                                          <p:spTgt spid="13"/>
                                        </p:tgtEl>
                                        <p:attrNameLst>
                                          <p:attrName>style.visibility</p:attrName>
                                        </p:attrNameLst>
                                      </p:cBhvr>
                                      <p:to>
                                        <p:strVal val="visible"/>
                                      </p:to>
                                    </p:set>
                                    <p:anim calcmode="lin" valueType="num">
                                      <p:cBhvr>
                                        <p:cTn id="37" dur="1000" fill="hold"/>
                                        <p:tgtEl>
                                          <p:spTgt spid="13"/>
                                        </p:tgtEl>
                                        <p:attrNameLst>
                                          <p:attrName>ppt_w</p:attrName>
                                        </p:attrNameLst>
                                      </p:cBhvr>
                                      <p:tavLst>
                                        <p:tav tm="0">
                                          <p:val>
                                            <p:fltVal val="0"/>
                                          </p:val>
                                        </p:tav>
                                        <p:tav tm="100000">
                                          <p:val>
                                            <p:strVal val="#ppt_w"/>
                                          </p:val>
                                        </p:tav>
                                      </p:tavLst>
                                    </p:anim>
                                    <p:anim calcmode="lin" valueType="num">
                                      <p:cBhvr>
                                        <p:cTn id="38" dur="1000" fill="hold"/>
                                        <p:tgtEl>
                                          <p:spTgt spid="13"/>
                                        </p:tgtEl>
                                        <p:attrNameLst>
                                          <p:attrName>ppt_h</p:attrName>
                                        </p:attrNameLst>
                                      </p:cBhvr>
                                      <p:tavLst>
                                        <p:tav tm="0">
                                          <p:val>
                                            <p:fltVal val="0"/>
                                          </p:val>
                                        </p:tav>
                                        <p:tav tm="100000">
                                          <p:val>
                                            <p:strVal val="#ppt_h"/>
                                          </p:val>
                                        </p:tav>
                                      </p:tavLst>
                                    </p:anim>
                                    <p:anim calcmode="lin" valueType="num">
                                      <p:cBhvr>
                                        <p:cTn id="39" dur="1000" fill="hold"/>
                                        <p:tgtEl>
                                          <p:spTgt spid="13"/>
                                        </p:tgtEl>
                                        <p:attrNameLst>
                                          <p:attrName>style.rotation</p:attrName>
                                        </p:attrNameLst>
                                      </p:cBhvr>
                                      <p:tavLst>
                                        <p:tav tm="0">
                                          <p:val>
                                            <p:fltVal val="90"/>
                                          </p:val>
                                        </p:tav>
                                        <p:tav tm="100000">
                                          <p:val>
                                            <p:fltVal val="0"/>
                                          </p:val>
                                        </p:tav>
                                      </p:tavLst>
                                    </p:anim>
                                    <p:animEffect transition="in" filter="fade">
                                      <p:cBhvr>
                                        <p:cTn id="40" dur="1000"/>
                                        <p:tgtEl>
                                          <p:spTgt spid="13"/>
                                        </p:tgtEl>
                                      </p:cBhvr>
                                    </p:animEffect>
                                  </p:childTnLst>
                                </p:cTn>
                              </p:par>
                              <p:par>
                                <p:cTn id="41" presetID="31" presetClass="entr" presetSubtype="0" fill="hold" nodeType="withEffect">
                                  <p:stCondLst>
                                    <p:cond delay="500"/>
                                  </p:stCondLst>
                                  <p:childTnLst>
                                    <p:set>
                                      <p:cBhvr>
                                        <p:cTn id="42" dur="1" fill="hold">
                                          <p:stCondLst>
                                            <p:cond delay="0"/>
                                          </p:stCondLst>
                                        </p:cTn>
                                        <p:tgtEl>
                                          <p:spTgt spid="14"/>
                                        </p:tgtEl>
                                        <p:attrNameLst>
                                          <p:attrName>style.visibility</p:attrName>
                                        </p:attrNameLst>
                                      </p:cBhvr>
                                      <p:to>
                                        <p:strVal val="visible"/>
                                      </p:to>
                                    </p:set>
                                    <p:anim calcmode="lin" valueType="num">
                                      <p:cBhvr>
                                        <p:cTn id="43" dur="1000" fill="hold"/>
                                        <p:tgtEl>
                                          <p:spTgt spid="14"/>
                                        </p:tgtEl>
                                        <p:attrNameLst>
                                          <p:attrName>ppt_w</p:attrName>
                                        </p:attrNameLst>
                                      </p:cBhvr>
                                      <p:tavLst>
                                        <p:tav tm="0">
                                          <p:val>
                                            <p:fltVal val="0"/>
                                          </p:val>
                                        </p:tav>
                                        <p:tav tm="100000">
                                          <p:val>
                                            <p:strVal val="#ppt_w"/>
                                          </p:val>
                                        </p:tav>
                                      </p:tavLst>
                                    </p:anim>
                                    <p:anim calcmode="lin" valueType="num">
                                      <p:cBhvr>
                                        <p:cTn id="44" dur="1000" fill="hold"/>
                                        <p:tgtEl>
                                          <p:spTgt spid="14"/>
                                        </p:tgtEl>
                                        <p:attrNameLst>
                                          <p:attrName>ppt_h</p:attrName>
                                        </p:attrNameLst>
                                      </p:cBhvr>
                                      <p:tavLst>
                                        <p:tav tm="0">
                                          <p:val>
                                            <p:fltVal val="0"/>
                                          </p:val>
                                        </p:tav>
                                        <p:tav tm="100000">
                                          <p:val>
                                            <p:strVal val="#ppt_h"/>
                                          </p:val>
                                        </p:tav>
                                      </p:tavLst>
                                    </p:anim>
                                    <p:anim calcmode="lin" valueType="num">
                                      <p:cBhvr>
                                        <p:cTn id="45" dur="1000" fill="hold"/>
                                        <p:tgtEl>
                                          <p:spTgt spid="14"/>
                                        </p:tgtEl>
                                        <p:attrNameLst>
                                          <p:attrName>style.rotation</p:attrName>
                                        </p:attrNameLst>
                                      </p:cBhvr>
                                      <p:tavLst>
                                        <p:tav tm="0">
                                          <p:val>
                                            <p:fltVal val="90"/>
                                          </p:val>
                                        </p:tav>
                                        <p:tav tm="100000">
                                          <p:val>
                                            <p:fltVal val="0"/>
                                          </p:val>
                                        </p:tav>
                                      </p:tavLst>
                                    </p:anim>
                                    <p:animEffect transition="in" filter="fade">
                                      <p:cBhvr>
                                        <p:cTn id="46" dur="1000"/>
                                        <p:tgtEl>
                                          <p:spTgt spid="14"/>
                                        </p:tgtEl>
                                      </p:cBhvr>
                                    </p:animEffect>
                                  </p:childTnLst>
                                </p:cTn>
                              </p:par>
                              <p:par>
                                <p:cTn id="47" presetID="31" presetClass="entr" presetSubtype="0" fill="hold" nodeType="withEffect">
                                  <p:stCondLst>
                                    <p:cond delay="500"/>
                                  </p:stCondLst>
                                  <p:childTnLst>
                                    <p:set>
                                      <p:cBhvr>
                                        <p:cTn id="48" dur="1" fill="hold">
                                          <p:stCondLst>
                                            <p:cond delay="0"/>
                                          </p:stCondLst>
                                        </p:cTn>
                                        <p:tgtEl>
                                          <p:spTgt spid="15"/>
                                        </p:tgtEl>
                                        <p:attrNameLst>
                                          <p:attrName>style.visibility</p:attrName>
                                        </p:attrNameLst>
                                      </p:cBhvr>
                                      <p:to>
                                        <p:strVal val="visible"/>
                                      </p:to>
                                    </p:set>
                                    <p:anim calcmode="lin" valueType="num">
                                      <p:cBhvr>
                                        <p:cTn id="49" dur="1000" fill="hold"/>
                                        <p:tgtEl>
                                          <p:spTgt spid="15"/>
                                        </p:tgtEl>
                                        <p:attrNameLst>
                                          <p:attrName>ppt_w</p:attrName>
                                        </p:attrNameLst>
                                      </p:cBhvr>
                                      <p:tavLst>
                                        <p:tav tm="0">
                                          <p:val>
                                            <p:fltVal val="0"/>
                                          </p:val>
                                        </p:tav>
                                        <p:tav tm="100000">
                                          <p:val>
                                            <p:strVal val="#ppt_w"/>
                                          </p:val>
                                        </p:tav>
                                      </p:tavLst>
                                    </p:anim>
                                    <p:anim calcmode="lin" valueType="num">
                                      <p:cBhvr>
                                        <p:cTn id="50" dur="1000" fill="hold"/>
                                        <p:tgtEl>
                                          <p:spTgt spid="15"/>
                                        </p:tgtEl>
                                        <p:attrNameLst>
                                          <p:attrName>ppt_h</p:attrName>
                                        </p:attrNameLst>
                                      </p:cBhvr>
                                      <p:tavLst>
                                        <p:tav tm="0">
                                          <p:val>
                                            <p:fltVal val="0"/>
                                          </p:val>
                                        </p:tav>
                                        <p:tav tm="100000">
                                          <p:val>
                                            <p:strVal val="#ppt_h"/>
                                          </p:val>
                                        </p:tav>
                                      </p:tavLst>
                                    </p:anim>
                                    <p:anim calcmode="lin" valueType="num">
                                      <p:cBhvr>
                                        <p:cTn id="51" dur="1000" fill="hold"/>
                                        <p:tgtEl>
                                          <p:spTgt spid="15"/>
                                        </p:tgtEl>
                                        <p:attrNameLst>
                                          <p:attrName>style.rotation</p:attrName>
                                        </p:attrNameLst>
                                      </p:cBhvr>
                                      <p:tavLst>
                                        <p:tav tm="0">
                                          <p:val>
                                            <p:fltVal val="90"/>
                                          </p:val>
                                        </p:tav>
                                        <p:tav tm="100000">
                                          <p:val>
                                            <p:fltVal val="0"/>
                                          </p:val>
                                        </p:tav>
                                      </p:tavLst>
                                    </p:anim>
                                    <p:animEffect transition="in" filter="fade">
                                      <p:cBhvr>
                                        <p:cTn id="52" dur="1000"/>
                                        <p:tgtEl>
                                          <p:spTgt spid="15"/>
                                        </p:tgtEl>
                                      </p:cBhvr>
                                    </p:animEffect>
                                  </p:childTnLst>
                                </p:cTn>
                              </p:par>
                              <p:par>
                                <p:cTn id="53" presetID="31" presetClass="entr" presetSubtype="0" fill="hold" nodeType="withEffect">
                                  <p:stCondLst>
                                    <p:cond delay="500"/>
                                  </p:stCondLst>
                                  <p:childTnLst>
                                    <p:set>
                                      <p:cBhvr>
                                        <p:cTn id="54" dur="1" fill="hold">
                                          <p:stCondLst>
                                            <p:cond delay="0"/>
                                          </p:stCondLst>
                                        </p:cTn>
                                        <p:tgtEl>
                                          <p:spTgt spid="16"/>
                                        </p:tgtEl>
                                        <p:attrNameLst>
                                          <p:attrName>style.visibility</p:attrName>
                                        </p:attrNameLst>
                                      </p:cBhvr>
                                      <p:to>
                                        <p:strVal val="visible"/>
                                      </p:to>
                                    </p:set>
                                    <p:anim calcmode="lin" valueType="num">
                                      <p:cBhvr>
                                        <p:cTn id="55" dur="1000" fill="hold"/>
                                        <p:tgtEl>
                                          <p:spTgt spid="16"/>
                                        </p:tgtEl>
                                        <p:attrNameLst>
                                          <p:attrName>ppt_w</p:attrName>
                                        </p:attrNameLst>
                                      </p:cBhvr>
                                      <p:tavLst>
                                        <p:tav tm="0">
                                          <p:val>
                                            <p:fltVal val="0"/>
                                          </p:val>
                                        </p:tav>
                                        <p:tav tm="100000">
                                          <p:val>
                                            <p:strVal val="#ppt_w"/>
                                          </p:val>
                                        </p:tav>
                                      </p:tavLst>
                                    </p:anim>
                                    <p:anim calcmode="lin" valueType="num">
                                      <p:cBhvr>
                                        <p:cTn id="56" dur="1000" fill="hold"/>
                                        <p:tgtEl>
                                          <p:spTgt spid="16"/>
                                        </p:tgtEl>
                                        <p:attrNameLst>
                                          <p:attrName>ppt_h</p:attrName>
                                        </p:attrNameLst>
                                      </p:cBhvr>
                                      <p:tavLst>
                                        <p:tav tm="0">
                                          <p:val>
                                            <p:fltVal val="0"/>
                                          </p:val>
                                        </p:tav>
                                        <p:tav tm="100000">
                                          <p:val>
                                            <p:strVal val="#ppt_h"/>
                                          </p:val>
                                        </p:tav>
                                      </p:tavLst>
                                    </p:anim>
                                    <p:anim calcmode="lin" valueType="num">
                                      <p:cBhvr>
                                        <p:cTn id="57" dur="1000" fill="hold"/>
                                        <p:tgtEl>
                                          <p:spTgt spid="16"/>
                                        </p:tgtEl>
                                        <p:attrNameLst>
                                          <p:attrName>style.rotation</p:attrName>
                                        </p:attrNameLst>
                                      </p:cBhvr>
                                      <p:tavLst>
                                        <p:tav tm="0">
                                          <p:val>
                                            <p:fltVal val="90"/>
                                          </p:val>
                                        </p:tav>
                                        <p:tav tm="100000">
                                          <p:val>
                                            <p:fltVal val="0"/>
                                          </p:val>
                                        </p:tav>
                                      </p:tavLst>
                                    </p:anim>
                                    <p:animEffect transition="in" filter="fade">
                                      <p:cBhvr>
                                        <p:cTn id="58" dur="1000"/>
                                        <p:tgtEl>
                                          <p:spTgt spid="16"/>
                                        </p:tgtEl>
                                      </p:cBhvr>
                                    </p:animEffect>
                                  </p:childTnLst>
                                </p:cTn>
                              </p:par>
                              <p:par>
                                <p:cTn id="59" presetID="31" presetClass="entr" presetSubtype="0" fill="hold" nodeType="withEffect">
                                  <p:stCondLst>
                                    <p:cond delay="500"/>
                                  </p:stCondLst>
                                  <p:childTnLst>
                                    <p:set>
                                      <p:cBhvr>
                                        <p:cTn id="60" dur="1" fill="hold">
                                          <p:stCondLst>
                                            <p:cond delay="0"/>
                                          </p:stCondLst>
                                        </p:cTn>
                                        <p:tgtEl>
                                          <p:spTgt spid="17"/>
                                        </p:tgtEl>
                                        <p:attrNameLst>
                                          <p:attrName>style.visibility</p:attrName>
                                        </p:attrNameLst>
                                      </p:cBhvr>
                                      <p:to>
                                        <p:strVal val="visible"/>
                                      </p:to>
                                    </p:set>
                                    <p:anim calcmode="lin" valueType="num">
                                      <p:cBhvr>
                                        <p:cTn id="61" dur="1000" fill="hold"/>
                                        <p:tgtEl>
                                          <p:spTgt spid="17"/>
                                        </p:tgtEl>
                                        <p:attrNameLst>
                                          <p:attrName>ppt_w</p:attrName>
                                        </p:attrNameLst>
                                      </p:cBhvr>
                                      <p:tavLst>
                                        <p:tav tm="0">
                                          <p:val>
                                            <p:fltVal val="0"/>
                                          </p:val>
                                        </p:tav>
                                        <p:tav tm="100000">
                                          <p:val>
                                            <p:strVal val="#ppt_w"/>
                                          </p:val>
                                        </p:tav>
                                      </p:tavLst>
                                    </p:anim>
                                    <p:anim calcmode="lin" valueType="num">
                                      <p:cBhvr>
                                        <p:cTn id="62" dur="1000" fill="hold"/>
                                        <p:tgtEl>
                                          <p:spTgt spid="17"/>
                                        </p:tgtEl>
                                        <p:attrNameLst>
                                          <p:attrName>ppt_h</p:attrName>
                                        </p:attrNameLst>
                                      </p:cBhvr>
                                      <p:tavLst>
                                        <p:tav tm="0">
                                          <p:val>
                                            <p:fltVal val="0"/>
                                          </p:val>
                                        </p:tav>
                                        <p:tav tm="100000">
                                          <p:val>
                                            <p:strVal val="#ppt_h"/>
                                          </p:val>
                                        </p:tav>
                                      </p:tavLst>
                                    </p:anim>
                                    <p:anim calcmode="lin" valueType="num">
                                      <p:cBhvr>
                                        <p:cTn id="63" dur="1000" fill="hold"/>
                                        <p:tgtEl>
                                          <p:spTgt spid="17"/>
                                        </p:tgtEl>
                                        <p:attrNameLst>
                                          <p:attrName>style.rotation</p:attrName>
                                        </p:attrNameLst>
                                      </p:cBhvr>
                                      <p:tavLst>
                                        <p:tav tm="0">
                                          <p:val>
                                            <p:fltVal val="90"/>
                                          </p:val>
                                        </p:tav>
                                        <p:tav tm="100000">
                                          <p:val>
                                            <p:fltVal val="0"/>
                                          </p:val>
                                        </p:tav>
                                      </p:tavLst>
                                    </p:anim>
                                    <p:animEffect transition="in" filter="fade">
                                      <p:cBhvr>
                                        <p:cTn id="64" dur="1000"/>
                                        <p:tgtEl>
                                          <p:spTgt spid="17"/>
                                        </p:tgtEl>
                                      </p:cBhvr>
                                    </p:animEffect>
                                  </p:childTnLst>
                                </p:cTn>
                              </p:par>
                              <p:par>
                                <p:cTn id="65" presetID="31" presetClass="entr" presetSubtype="0" fill="hold" nodeType="withEffect">
                                  <p:stCondLst>
                                    <p:cond delay="500"/>
                                  </p:stCondLst>
                                  <p:childTnLst>
                                    <p:set>
                                      <p:cBhvr>
                                        <p:cTn id="66" dur="1" fill="hold">
                                          <p:stCondLst>
                                            <p:cond delay="0"/>
                                          </p:stCondLst>
                                        </p:cTn>
                                        <p:tgtEl>
                                          <p:spTgt spid="18"/>
                                        </p:tgtEl>
                                        <p:attrNameLst>
                                          <p:attrName>style.visibility</p:attrName>
                                        </p:attrNameLst>
                                      </p:cBhvr>
                                      <p:to>
                                        <p:strVal val="visible"/>
                                      </p:to>
                                    </p:set>
                                    <p:anim calcmode="lin" valueType="num">
                                      <p:cBhvr>
                                        <p:cTn id="67" dur="1000" fill="hold"/>
                                        <p:tgtEl>
                                          <p:spTgt spid="18"/>
                                        </p:tgtEl>
                                        <p:attrNameLst>
                                          <p:attrName>ppt_w</p:attrName>
                                        </p:attrNameLst>
                                      </p:cBhvr>
                                      <p:tavLst>
                                        <p:tav tm="0">
                                          <p:val>
                                            <p:fltVal val="0"/>
                                          </p:val>
                                        </p:tav>
                                        <p:tav tm="100000">
                                          <p:val>
                                            <p:strVal val="#ppt_w"/>
                                          </p:val>
                                        </p:tav>
                                      </p:tavLst>
                                    </p:anim>
                                    <p:anim calcmode="lin" valueType="num">
                                      <p:cBhvr>
                                        <p:cTn id="68" dur="1000" fill="hold"/>
                                        <p:tgtEl>
                                          <p:spTgt spid="18"/>
                                        </p:tgtEl>
                                        <p:attrNameLst>
                                          <p:attrName>ppt_h</p:attrName>
                                        </p:attrNameLst>
                                      </p:cBhvr>
                                      <p:tavLst>
                                        <p:tav tm="0">
                                          <p:val>
                                            <p:fltVal val="0"/>
                                          </p:val>
                                        </p:tav>
                                        <p:tav tm="100000">
                                          <p:val>
                                            <p:strVal val="#ppt_h"/>
                                          </p:val>
                                        </p:tav>
                                      </p:tavLst>
                                    </p:anim>
                                    <p:anim calcmode="lin" valueType="num">
                                      <p:cBhvr>
                                        <p:cTn id="69" dur="1000" fill="hold"/>
                                        <p:tgtEl>
                                          <p:spTgt spid="18"/>
                                        </p:tgtEl>
                                        <p:attrNameLst>
                                          <p:attrName>style.rotation</p:attrName>
                                        </p:attrNameLst>
                                      </p:cBhvr>
                                      <p:tavLst>
                                        <p:tav tm="0">
                                          <p:val>
                                            <p:fltVal val="90"/>
                                          </p:val>
                                        </p:tav>
                                        <p:tav tm="100000">
                                          <p:val>
                                            <p:fltVal val="0"/>
                                          </p:val>
                                        </p:tav>
                                      </p:tavLst>
                                    </p:anim>
                                    <p:animEffect transition="in" filter="fade">
                                      <p:cBhvr>
                                        <p:cTn id="70" dur="1000"/>
                                        <p:tgtEl>
                                          <p:spTgt spid="18"/>
                                        </p:tgtEl>
                                      </p:cBhvr>
                                    </p:animEffect>
                                  </p:childTnLst>
                                </p:cTn>
                              </p:par>
                              <p:par>
                                <p:cTn id="71" presetID="31" presetClass="entr" presetSubtype="0" fill="hold" nodeType="withEffect">
                                  <p:stCondLst>
                                    <p:cond delay="500"/>
                                  </p:stCondLst>
                                  <p:childTnLst>
                                    <p:set>
                                      <p:cBhvr>
                                        <p:cTn id="72" dur="1" fill="hold">
                                          <p:stCondLst>
                                            <p:cond delay="0"/>
                                          </p:stCondLst>
                                        </p:cTn>
                                        <p:tgtEl>
                                          <p:spTgt spid="19"/>
                                        </p:tgtEl>
                                        <p:attrNameLst>
                                          <p:attrName>style.visibility</p:attrName>
                                        </p:attrNameLst>
                                      </p:cBhvr>
                                      <p:to>
                                        <p:strVal val="visible"/>
                                      </p:to>
                                    </p:set>
                                    <p:anim calcmode="lin" valueType="num">
                                      <p:cBhvr>
                                        <p:cTn id="73" dur="1000" fill="hold"/>
                                        <p:tgtEl>
                                          <p:spTgt spid="19"/>
                                        </p:tgtEl>
                                        <p:attrNameLst>
                                          <p:attrName>ppt_w</p:attrName>
                                        </p:attrNameLst>
                                      </p:cBhvr>
                                      <p:tavLst>
                                        <p:tav tm="0">
                                          <p:val>
                                            <p:fltVal val="0"/>
                                          </p:val>
                                        </p:tav>
                                        <p:tav tm="100000">
                                          <p:val>
                                            <p:strVal val="#ppt_w"/>
                                          </p:val>
                                        </p:tav>
                                      </p:tavLst>
                                    </p:anim>
                                    <p:anim calcmode="lin" valueType="num">
                                      <p:cBhvr>
                                        <p:cTn id="74" dur="1000" fill="hold"/>
                                        <p:tgtEl>
                                          <p:spTgt spid="19"/>
                                        </p:tgtEl>
                                        <p:attrNameLst>
                                          <p:attrName>ppt_h</p:attrName>
                                        </p:attrNameLst>
                                      </p:cBhvr>
                                      <p:tavLst>
                                        <p:tav tm="0">
                                          <p:val>
                                            <p:fltVal val="0"/>
                                          </p:val>
                                        </p:tav>
                                        <p:tav tm="100000">
                                          <p:val>
                                            <p:strVal val="#ppt_h"/>
                                          </p:val>
                                        </p:tav>
                                      </p:tavLst>
                                    </p:anim>
                                    <p:anim calcmode="lin" valueType="num">
                                      <p:cBhvr>
                                        <p:cTn id="75" dur="1000" fill="hold"/>
                                        <p:tgtEl>
                                          <p:spTgt spid="19"/>
                                        </p:tgtEl>
                                        <p:attrNameLst>
                                          <p:attrName>style.rotation</p:attrName>
                                        </p:attrNameLst>
                                      </p:cBhvr>
                                      <p:tavLst>
                                        <p:tav tm="0">
                                          <p:val>
                                            <p:fltVal val="90"/>
                                          </p:val>
                                        </p:tav>
                                        <p:tav tm="100000">
                                          <p:val>
                                            <p:fltVal val="0"/>
                                          </p:val>
                                        </p:tav>
                                      </p:tavLst>
                                    </p:anim>
                                    <p:animEffect transition="in" filter="fade">
                                      <p:cBhvr>
                                        <p:cTn id="76" dur="1000"/>
                                        <p:tgtEl>
                                          <p:spTgt spid="19"/>
                                        </p:tgtEl>
                                      </p:cBhvr>
                                    </p:animEffect>
                                  </p:childTnLst>
                                </p:cTn>
                              </p:par>
                              <p:par>
                                <p:cTn id="77" presetID="31" presetClass="entr" presetSubtype="0" fill="hold" nodeType="withEffect">
                                  <p:stCondLst>
                                    <p:cond delay="500"/>
                                  </p:stCondLst>
                                  <p:childTnLst>
                                    <p:set>
                                      <p:cBhvr>
                                        <p:cTn id="78" dur="1" fill="hold">
                                          <p:stCondLst>
                                            <p:cond delay="0"/>
                                          </p:stCondLst>
                                        </p:cTn>
                                        <p:tgtEl>
                                          <p:spTgt spid="20"/>
                                        </p:tgtEl>
                                        <p:attrNameLst>
                                          <p:attrName>style.visibility</p:attrName>
                                        </p:attrNameLst>
                                      </p:cBhvr>
                                      <p:to>
                                        <p:strVal val="visible"/>
                                      </p:to>
                                    </p:set>
                                    <p:anim calcmode="lin" valueType="num">
                                      <p:cBhvr>
                                        <p:cTn id="79" dur="1000" fill="hold"/>
                                        <p:tgtEl>
                                          <p:spTgt spid="20"/>
                                        </p:tgtEl>
                                        <p:attrNameLst>
                                          <p:attrName>ppt_w</p:attrName>
                                        </p:attrNameLst>
                                      </p:cBhvr>
                                      <p:tavLst>
                                        <p:tav tm="0">
                                          <p:val>
                                            <p:fltVal val="0"/>
                                          </p:val>
                                        </p:tav>
                                        <p:tav tm="100000">
                                          <p:val>
                                            <p:strVal val="#ppt_w"/>
                                          </p:val>
                                        </p:tav>
                                      </p:tavLst>
                                    </p:anim>
                                    <p:anim calcmode="lin" valueType="num">
                                      <p:cBhvr>
                                        <p:cTn id="80" dur="1000" fill="hold"/>
                                        <p:tgtEl>
                                          <p:spTgt spid="20"/>
                                        </p:tgtEl>
                                        <p:attrNameLst>
                                          <p:attrName>ppt_h</p:attrName>
                                        </p:attrNameLst>
                                      </p:cBhvr>
                                      <p:tavLst>
                                        <p:tav tm="0">
                                          <p:val>
                                            <p:fltVal val="0"/>
                                          </p:val>
                                        </p:tav>
                                        <p:tav tm="100000">
                                          <p:val>
                                            <p:strVal val="#ppt_h"/>
                                          </p:val>
                                        </p:tav>
                                      </p:tavLst>
                                    </p:anim>
                                    <p:anim calcmode="lin" valueType="num">
                                      <p:cBhvr>
                                        <p:cTn id="81" dur="1000" fill="hold"/>
                                        <p:tgtEl>
                                          <p:spTgt spid="20"/>
                                        </p:tgtEl>
                                        <p:attrNameLst>
                                          <p:attrName>style.rotation</p:attrName>
                                        </p:attrNameLst>
                                      </p:cBhvr>
                                      <p:tavLst>
                                        <p:tav tm="0">
                                          <p:val>
                                            <p:fltVal val="90"/>
                                          </p:val>
                                        </p:tav>
                                        <p:tav tm="100000">
                                          <p:val>
                                            <p:fltVal val="0"/>
                                          </p:val>
                                        </p:tav>
                                      </p:tavLst>
                                    </p:anim>
                                    <p:animEffect transition="in" filter="fade">
                                      <p:cBhvr>
                                        <p:cTn id="82" dur="1000"/>
                                        <p:tgtEl>
                                          <p:spTgt spid="20"/>
                                        </p:tgtEl>
                                      </p:cBhvr>
                                    </p:animEffect>
                                  </p:childTnLst>
                                </p:cTn>
                              </p:par>
                              <p:par>
                                <p:cTn id="83" presetID="31" presetClass="entr" presetSubtype="0" fill="hold" nodeType="withEffect">
                                  <p:stCondLst>
                                    <p:cond delay="500"/>
                                  </p:stCondLst>
                                  <p:childTnLst>
                                    <p:set>
                                      <p:cBhvr>
                                        <p:cTn id="84" dur="1" fill="hold">
                                          <p:stCondLst>
                                            <p:cond delay="0"/>
                                          </p:stCondLst>
                                        </p:cTn>
                                        <p:tgtEl>
                                          <p:spTgt spid="21"/>
                                        </p:tgtEl>
                                        <p:attrNameLst>
                                          <p:attrName>style.visibility</p:attrName>
                                        </p:attrNameLst>
                                      </p:cBhvr>
                                      <p:to>
                                        <p:strVal val="visible"/>
                                      </p:to>
                                    </p:set>
                                    <p:anim calcmode="lin" valueType="num">
                                      <p:cBhvr>
                                        <p:cTn id="85" dur="1000" fill="hold"/>
                                        <p:tgtEl>
                                          <p:spTgt spid="21"/>
                                        </p:tgtEl>
                                        <p:attrNameLst>
                                          <p:attrName>ppt_w</p:attrName>
                                        </p:attrNameLst>
                                      </p:cBhvr>
                                      <p:tavLst>
                                        <p:tav tm="0">
                                          <p:val>
                                            <p:fltVal val="0"/>
                                          </p:val>
                                        </p:tav>
                                        <p:tav tm="100000">
                                          <p:val>
                                            <p:strVal val="#ppt_w"/>
                                          </p:val>
                                        </p:tav>
                                      </p:tavLst>
                                    </p:anim>
                                    <p:anim calcmode="lin" valueType="num">
                                      <p:cBhvr>
                                        <p:cTn id="86" dur="1000" fill="hold"/>
                                        <p:tgtEl>
                                          <p:spTgt spid="21"/>
                                        </p:tgtEl>
                                        <p:attrNameLst>
                                          <p:attrName>ppt_h</p:attrName>
                                        </p:attrNameLst>
                                      </p:cBhvr>
                                      <p:tavLst>
                                        <p:tav tm="0">
                                          <p:val>
                                            <p:fltVal val="0"/>
                                          </p:val>
                                        </p:tav>
                                        <p:tav tm="100000">
                                          <p:val>
                                            <p:strVal val="#ppt_h"/>
                                          </p:val>
                                        </p:tav>
                                      </p:tavLst>
                                    </p:anim>
                                    <p:anim calcmode="lin" valueType="num">
                                      <p:cBhvr>
                                        <p:cTn id="87" dur="1000" fill="hold"/>
                                        <p:tgtEl>
                                          <p:spTgt spid="21"/>
                                        </p:tgtEl>
                                        <p:attrNameLst>
                                          <p:attrName>style.rotation</p:attrName>
                                        </p:attrNameLst>
                                      </p:cBhvr>
                                      <p:tavLst>
                                        <p:tav tm="0">
                                          <p:val>
                                            <p:fltVal val="90"/>
                                          </p:val>
                                        </p:tav>
                                        <p:tav tm="100000">
                                          <p:val>
                                            <p:fltVal val="0"/>
                                          </p:val>
                                        </p:tav>
                                      </p:tavLst>
                                    </p:anim>
                                    <p:animEffect transition="in" filter="fade">
                                      <p:cBhvr>
                                        <p:cTn id="88" dur="1000"/>
                                        <p:tgtEl>
                                          <p:spTgt spid="21"/>
                                        </p:tgtEl>
                                      </p:cBhvr>
                                    </p:animEffect>
                                  </p:childTnLst>
                                </p:cTn>
                              </p:par>
                              <p:par>
                                <p:cTn id="89" presetID="31" presetClass="entr" presetSubtype="0" fill="hold" nodeType="withEffect">
                                  <p:stCondLst>
                                    <p:cond delay="500"/>
                                  </p:stCondLst>
                                  <p:childTnLst>
                                    <p:set>
                                      <p:cBhvr>
                                        <p:cTn id="90" dur="1" fill="hold">
                                          <p:stCondLst>
                                            <p:cond delay="0"/>
                                          </p:stCondLst>
                                        </p:cTn>
                                        <p:tgtEl>
                                          <p:spTgt spid="22"/>
                                        </p:tgtEl>
                                        <p:attrNameLst>
                                          <p:attrName>style.visibility</p:attrName>
                                        </p:attrNameLst>
                                      </p:cBhvr>
                                      <p:to>
                                        <p:strVal val="visible"/>
                                      </p:to>
                                    </p:set>
                                    <p:anim calcmode="lin" valueType="num">
                                      <p:cBhvr>
                                        <p:cTn id="91" dur="1000" fill="hold"/>
                                        <p:tgtEl>
                                          <p:spTgt spid="22"/>
                                        </p:tgtEl>
                                        <p:attrNameLst>
                                          <p:attrName>ppt_w</p:attrName>
                                        </p:attrNameLst>
                                      </p:cBhvr>
                                      <p:tavLst>
                                        <p:tav tm="0">
                                          <p:val>
                                            <p:fltVal val="0"/>
                                          </p:val>
                                        </p:tav>
                                        <p:tav tm="100000">
                                          <p:val>
                                            <p:strVal val="#ppt_w"/>
                                          </p:val>
                                        </p:tav>
                                      </p:tavLst>
                                    </p:anim>
                                    <p:anim calcmode="lin" valueType="num">
                                      <p:cBhvr>
                                        <p:cTn id="92" dur="1000" fill="hold"/>
                                        <p:tgtEl>
                                          <p:spTgt spid="22"/>
                                        </p:tgtEl>
                                        <p:attrNameLst>
                                          <p:attrName>ppt_h</p:attrName>
                                        </p:attrNameLst>
                                      </p:cBhvr>
                                      <p:tavLst>
                                        <p:tav tm="0">
                                          <p:val>
                                            <p:fltVal val="0"/>
                                          </p:val>
                                        </p:tav>
                                        <p:tav tm="100000">
                                          <p:val>
                                            <p:strVal val="#ppt_h"/>
                                          </p:val>
                                        </p:tav>
                                      </p:tavLst>
                                    </p:anim>
                                    <p:anim calcmode="lin" valueType="num">
                                      <p:cBhvr>
                                        <p:cTn id="93" dur="1000" fill="hold"/>
                                        <p:tgtEl>
                                          <p:spTgt spid="22"/>
                                        </p:tgtEl>
                                        <p:attrNameLst>
                                          <p:attrName>style.rotation</p:attrName>
                                        </p:attrNameLst>
                                      </p:cBhvr>
                                      <p:tavLst>
                                        <p:tav tm="0">
                                          <p:val>
                                            <p:fltVal val="90"/>
                                          </p:val>
                                        </p:tav>
                                        <p:tav tm="100000">
                                          <p:val>
                                            <p:fltVal val="0"/>
                                          </p:val>
                                        </p:tav>
                                      </p:tavLst>
                                    </p:anim>
                                    <p:animEffect transition="in" filter="fade">
                                      <p:cBhvr>
                                        <p:cTn id="94" dur="1000"/>
                                        <p:tgtEl>
                                          <p:spTgt spid="22"/>
                                        </p:tgtEl>
                                      </p:cBhvr>
                                    </p:animEffect>
                                  </p:childTnLst>
                                </p:cTn>
                              </p:par>
                              <p:par>
                                <p:cTn id="95" presetID="31" presetClass="entr" presetSubtype="0" fill="hold" nodeType="withEffect">
                                  <p:stCondLst>
                                    <p:cond delay="500"/>
                                  </p:stCondLst>
                                  <p:childTnLst>
                                    <p:set>
                                      <p:cBhvr>
                                        <p:cTn id="96" dur="1" fill="hold">
                                          <p:stCondLst>
                                            <p:cond delay="0"/>
                                          </p:stCondLst>
                                        </p:cTn>
                                        <p:tgtEl>
                                          <p:spTgt spid="23"/>
                                        </p:tgtEl>
                                        <p:attrNameLst>
                                          <p:attrName>style.visibility</p:attrName>
                                        </p:attrNameLst>
                                      </p:cBhvr>
                                      <p:to>
                                        <p:strVal val="visible"/>
                                      </p:to>
                                    </p:set>
                                    <p:anim calcmode="lin" valueType="num">
                                      <p:cBhvr>
                                        <p:cTn id="97" dur="1000" fill="hold"/>
                                        <p:tgtEl>
                                          <p:spTgt spid="23"/>
                                        </p:tgtEl>
                                        <p:attrNameLst>
                                          <p:attrName>ppt_w</p:attrName>
                                        </p:attrNameLst>
                                      </p:cBhvr>
                                      <p:tavLst>
                                        <p:tav tm="0">
                                          <p:val>
                                            <p:fltVal val="0"/>
                                          </p:val>
                                        </p:tav>
                                        <p:tav tm="100000">
                                          <p:val>
                                            <p:strVal val="#ppt_w"/>
                                          </p:val>
                                        </p:tav>
                                      </p:tavLst>
                                    </p:anim>
                                    <p:anim calcmode="lin" valueType="num">
                                      <p:cBhvr>
                                        <p:cTn id="98" dur="1000" fill="hold"/>
                                        <p:tgtEl>
                                          <p:spTgt spid="23"/>
                                        </p:tgtEl>
                                        <p:attrNameLst>
                                          <p:attrName>ppt_h</p:attrName>
                                        </p:attrNameLst>
                                      </p:cBhvr>
                                      <p:tavLst>
                                        <p:tav tm="0">
                                          <p:val>
                                            <p:fltVal val="0"/>
                                          </p:val>
                                        </p:tav>
                                        <p:tav tm="100000">
                                          <p:val>
                                            <p:strVal val="#ppt_h"/>
                                          </p:val>
                                        </p:tav>
                                      </p:tavLst>
                                    </p:anim>
                                    <p:anim calcmode="lin" valueType="num">
                                      <p:cBhvr>
                                        <p:cTn id="99" dur="1000" fill="hold"/>
                                        <p:tgtEl>
                                          <p:spTgt spid="23"/>
                                        </p:tgtEl>
                                        <p:attrNameLst>
                                          <p:attrName>style.rotation</p:attrName>
                                        </p:attrNameLst>
                                      </p:cBhvr>
                                      <p:tavLst>
                                        <p:tav tm="0">
                                          <p:val>
                                            <p:fltVal val="90"/>
                                          </p:val>
                                        </p:tav>
                                        <p:tav tm="100000">
                                          <p:val>
                                            <p:fltVal val="0"/>
                                          </p:val>
                                        </p:tav>
                                      </p:tavLst>
                                    </p:anim>
                                    <p:animEffect transition="in" filter="fade">
                                      <p:cBhvr>
                                        <p:cTn id="100" dur="1000"/>
                                        <p:tgtEl>
                                          <p:spTgt spid="23"/>
                                        </p:tgtEl>
                                      </p:cBhvr>
                                    </p:animEffect>
                                  </p:childTnLst>
                                </p:cTn>
                              </p:par>
                              <p:par>
                                <p:cTn id="101" presetID="31" presetClass="entr" presetSubtype="0" fill="hold" nodeType="withEffect">
                                  <p:stCondLst>
                                    <p:cond delay="500"/>
                                  </p:stCondLst>
                                  <p:childTnLst>
                                    <p:set>
                                      <p:cBhvr>
                                        <p:cTn id="102" dur="1" fill="hold">
                                          <p:stCondLst>
                                            <p:cond delay="0"/>
                                          </p:stCondLst>
                                        </p:cTn>
                                        <p:tgtEl>
                                          <p:spTgt spid="24"/>
                                        </p:tgtEl>
                                        <p:attrNameLst>
                                          <p:attrName>style.visibility</p:attrName>
                                        </p:attrNameLst>
                                      </p:cBhvr>
                                      <p:to>
                                        <p:strVal val="visible"/>
                                      </p:to>
                                    </p:set>
                                    <p:anim calcmode="lin" valueType="num">
                                      <p:cBhvr>
                                        <p:cTn id="103" dur="1000" fill="hold"/>
                                        <p:tgtEl>
                                          <p:spTgt spid="24"/>
                                        </p:tgtEl>
                                        <p:attrNameLst>
                                          <p:attrName>ppt_w</p:attrName>
                                        </p:attrNameLst>
                                      </p:cBhvr>
                                      <p:tavLst>
                                        <p:tav tm="0">
                                          <p:val>
                                            <p:fltVal val="0"/>
                                          </p:val>
                                        </p:tav>
                                        <p:tav tm="100000">
                                          <p:val>
                                            <p:strVal val="#ppt_w"/>
                                          </p:val>
                                        </p:tav>
                                      </p:tavLst>
                                    </p:anim>
                                    <p:anim calcmode="lin" valueType="num">
                                      <p:cBhvr>
                                        <p:cTn id="104" dur="1000" fill="hold"/>
                                        <p:tgtEl>
                                          <p:spTgt spid="24"/>
                                        </p:tgtEl>
                                        <p:attrNameLst>
                                          <p:attrName>ppt_h</p:attrName>
                                        </p:attrNameLst>
                                      </p:cBhvr>
                                      <p:tavLst>
                                        <p:tav tm="0">
                                          <p:val>
                                            <p:fltVal val="0"/>
                                          </p:val>
                                        </p:tav>
                                        <p:tav tm="100000">
                                          <p:val>
                                            <p:strVal val="#ppt_h"/>
                                          </p:val>
                                        </p:tav>
                                      </p:tavLst>
                                    </p:anim>
                                    <p:anim calcmode="lin" valueType="num">
                                      <p:cBhvr>
                                        <p:cTn id="105" dur="1000" fill="hold"/>
                                        <p:tgtEl>
                                          <p:spTgt spid="24"/>
                                        </p:tgtEl>
                                        <p:attrNameLst>
                                          <p:attrName>style.rotation</p:attrName>
                                        </p:attrNameLst>
                                      </p:cBhvr>
                                      <p:tavLst>
                                        <p:tav tm="0">
                                          <p:val>
                                            <p:fltVal val="90"/>
                                          </p:val>
                                        </p:tav>
                                        <p:tav tm="100000">
                                          <p:val>
                                            <p:fltVal val="0"/>
                                          </p:val>
                                        </p:tav>
                                      </p:tavLst>
                                    </p:anim>
                                    <p:animEffect transition="in" filter="fade">
                                      <p:cBhvr>
                                        <p:cTn id="106" dur="1000"/>
                                        <p:tgtEl>
                                          <p:spTgt spid="24"/>
                                        </p:tgtEl>
                                      </p:cBhvr>
                                    </p:animEffect>
                                  </p:childTnLst>
                                </p:cTn>
                              </p:par>
                              <p:par>
                                <p:cTn id="107" presetID="31" presetClass="entr" presetSubtype="0" fill="hold" grpId="0" nodeType="withEffect">
                                  <p:stCondLst>
                                    <p:cond delay="500"/>
                                  </p:stCondLst>
                                  <p:childTnLst>
                                    <p:set>
                                      <p:cBhvr>
                                        <p:cTn id="108" dur="1" fill="hold">
                                          <p:stCondLst>
                                            <p:cond delay="0"/>
                                          </p:stCondLst>
                                        </p:cTn>
                                        <p:tgtEl>
                                          <p:spTgt spid="25"/>
                                        </p:tgtEl>
                                        <p:attrNameLst>
                                          <p:attrName>style.visibility</p:attrName>
                                        </p:attrNameLst>
                                      </p:cBhvr>
                                      <p:to>
                                        <p:strVal val="visible"/>
                                      </p:to>
                                    </p:set>
                                    <p:anim calcmode="lin" valueType="num">
                                      <p:cBhvr>
                                        <p:cTn id="109" dur="1000" fill="hold"/>
                                        <p:tgtEl>
                                          <p:spTgt spid="25"/>
                                        </p:tgtEl>
                                        <p:attrNameLst>
                                          <p:attrName>ppt_w</p:attrName>
                                        </p:attrNameLst>
                                      </p:cBhvr>
                                      <p:tavLst>
                                        <p:tav tm="0">
                                          <p:val>
                                            <p:fltVal val="0"/>
                                          </p:val>
                                        </p:tav>
                                        <p:tav tm="100000">
                                          <p:val>
                                            <p:strVal val="#ppt_w"/>
                                          </p:val>
                                        </p:tav>
                                      </p:tavLst>
                                    </p:anim>
                                    <p:anim calcmode="lin" valueType="num">
                                      <p:cBhvr>
                                        <p:cTn id="110" dur="1000" fill="hold"/>
                                        <p:tgtEl>
                                          <p:spTgt spid="25"/>
                                        </p:tgtEl>
                                        <p:attrNameLst>
                                          <p:attrName>ppt_h</p:attrName>
                                        </p:attrNameLst>
                                      </p:cBhvr>
                                      <p:tavLst>
                                        <p:tav tm="0">
                                          <p:val>
                                            <p:fltVal val="0"/>
                                          </p:val>
                                        </p:tav>
                                        <p:tav tm="100000">
                                          <p:val>
                                            <p:strVal val="#ppt_h"/>
                                          </p:val>
                                        </p:tav>
                                      </p:tavLst>
                                    </p:anim>
                                    <p:anim calcmode="lin" valueType="num">
                                      <p:cBhvr>
                                        <p:cTn id="111" dur="1000" fill="hold"/>
                                        <p:tgtEl>
                                          <p:spTgt spid="25"/>
                                        </p:tgtEl>
                                        <p:attrNameLst>
                                          <p:attrName>style.rotation</p:attrName>
                                        </p:attrNameLst>
                                      </p:cBhvr>
                                      <p:tavLst>
                                        <p:tav tm="0">
                                          <p:val>
                                            <p:fltVal val="90"/>
                                          </p:val>
                                        </p:tav>
                                        <p:tav tm="100000">
                                          <p:val>
                                            <p:fltVal val="0"/>
                                          </p:val>
                                        </p:tav>
                                      </p:tavLst>
                                    </p:anim>
                                    <p:animEffect transition="in" filter="fade">
                                      <p:cBhvr>
                                        <p:cTn id="112" dur="1000"/>
                                        <p:tgtEl>
                                          <p:spTgt spid="25"/>
                                        </p:tgtEl>
                                      </p:cBhvr>
                                    </p:animEffect>
                                  </p:childTnLst>
                                </p:cTn>
                              </p:par>
                              <p:par>
                                <p:cTn id="113" presetID="31" presetClass="entr" presetSubtype="0" fill="hold" grpId="0" nodeType="withEffect">
                                  <p:stCondLst>
                                    <p:cond delay="500"/>
                                  </p:stCondLst>
                                  <p:childTnLst>
                                    <p:set>
                                      <p:cBhvr>
                                        <p:cTn id="114" dur="1" fill="hold">
                                          <p:stCondLst>
                                            <p:cond delay="0"/>
                                          </p:stCondLst>
                                        </p:cTn>
                                        <p:tgtEl>
                                          <p:spTgt spid="26"/>
                                        </p:tgtEl>
                                        <p:attrNameLst>
                                          <p:attrName>style.visibility</p:attrName>
                                        </p:attrNameLst>
                                      </p:cBhvr>
                                      <p:to>
                                        <p:strVal val="visible"/>
                                      </p:to>
                                    </p:set>
                                    <p:anim calcmode="lin" valueType="num">
                                      <p:cBhvr>
                                        <p:cTn id="115" dur="1000" fill="hold"/>
                                        <p:tgtEl>
                                          <p:spTgt spid="26"/>
                                        </p:tgtEl>
                                        <p:attrNameLst>
                                          <p:attrName>ppt_w</p:attrName>
                                        </p:attrNameLst>
                                      </p:cBhvr>
                                      <p:tavLst>
                                        <p:tav tm="0">
                                          <p:val>
                                            <p:fltVal val="0"/>
                                          </p:val>
                                        </p:tav>
                                        <p:tav tm="100000">
                                          <p:val>
                                            <p:strVal val="#ppt_w"/>
                                          </p:val>
                                        </p:tav>
                                      </p:tavLst>
                                    </p:anim>
                                    <p:anim calcmode="lin" valueType="num">
                                      <p:cBhvr>
                                        <p:cTn id="116" dur="1000" fill="hold"/>
                                        <p:tgtEl>
                                          <p:spTgt spid="26"/>
                                        </p:tgtEl>
                                        <p:attrNameLst>
                                          <p:attrName>ppt_h</p:attrName>
                                        </p:attrNameLst>
                                      </p:cBhvr>
                                      <p:tavLst>
                                        <p:tav tm="0">
                                          <p:val>
                                            <p:fltVal val="0"/>
                                          </p:val>
                                        </p:tav>
                                        <p:tav tm="100000">
                                          <p:val>
                                            <p:strVal val="#ppt_h"/>
                                          </p:val>
                                        </p:tav>
                                      </p:tavLst>
                                    </p:anim>
                                    <p:anim calcmode="lin" valueType="num">
                                      <p:cBhvr>
                                        <p:cTn id="117" dur="1000" fill="hold"/>
                                        <p:tgtEl>
                                          <p:spTgt spid="26"/>
                                        </p:tgtEl>
                                        <p:attrNameLst>
                                          <p:attrName>style.rotation</p:attrName>
                                        </p:attrNameLst>
                                      </p:cBhvr>
                                      <p:tavLst>
                                        <p:tav tm="0">
                                          <p:val>
                                            <p:fltVal val="90"/>
                                          </p:val>
                                        </p:tav>
                                        <p:tav tm="100000">
                                          <p:val>
                                            <p:fltVal val="0"/>
                                          </p:val>
                                        </p:tav>
                                      </p:tavLst>
                                    </p:anim>
                                    <p:animEffect transition="in" filter="fade">
                                      <p:cBhvr>
                                        <p:cTn id="118" dur="1000"/>
                                        <p:tgtEl>
                                          <p:spTgt spid="26"/>
                                        </p:tgtEl>
                                      </p:cBhvr>
                                    </p:animEffect>
                                  </p:childTnLst>
                                </p:cTn>
                              </p:par>
                              <p:par>
                                <p:cTn id="119" presetID="31" presetClass="entr" presetSubtype="0" fill="hold" grpId="0" nodeType="withEffect">
                                  <p:stCondLst>
                                    <p:cond delay="500"/>
                                  </p:stCondLst>
                                  <p:childTnLst>
                                    <p:set>
                                      <p:cBhvr>
                                        <p:cTn id="120" dur="1" fill="hold">
                                          <p:stCondLst>
                                            <p:cond delay="0"/>
                                          </p:stCondLst>
                                        </p:cTn>
                                        <p:tgtEl>
                                          <p:spTgt spid="27"/>
                                        </p:tgtEl>
                                        <p:attrNameLst>
                                          <p:attrName>style.visibility</p:attrName>
                                        </p:attrNameLst>
                                      </p:cBhvr>
                                      <p:to>
                                        <p:strVal val="visible"/>
                                      </p:to>
                                    </p:set>
                                    <p:anim calcmode="lin" valueType="num">
                                      <p:cBhvr>
                                        <p:cTn id="121" dur="1000" fill="hold"/>
                                        <p:tgtEl>
                                          <p:spTgt spid="27"/>
                                        </p:tgtEl>
                                        <p:attrNameLst>
                                          <p:attrName>ppt_w</p:attrName>
                                        </p:attrNameLst>
                                      </p:cBhvr>
                                      <p:tavLst>
                                        <p:tav tm="0">
                                          <p:val>
                                            <p:fltVal val="0"/>
                                          </p:val>
                                        </p:tav>
                                        <p:tav tm="100000">
                                          <p:val>
                                            <p:strVal val="#ppt_w"/>
                                          </p:val>
                                        </p:tav>
                                      </p:tavLst>
                                    </p:anim>
                                    <p:anim calcmode="lin" valueType="num">
                                      <p:cBhvr>
                                        <p:cTn id="122" dur="1000" fill="hold"/>
                                        <p:tgtEl>
                                          <p:spTgt spid="27"/>
                                        </p:tgtEl>
                                        <p:attrNameLst>
                                          <p:attrName>ppt_h</p:attrName>
                                        </p:attrNameLst>
                                      </p:cBhvr>
                                      <p:tavLst>
                                        <p:tav tm="0">
                                          <p:val>
                                            <p:fltVal val="0"/>
                                          </p:val>
                                        </p:tav>
                                        <p:tav tm="100000">
                                          <p:val>
                                            <p:strVal val="#ppt_h"/>
                                          </p:val>
                                        </p:tav>
                                      </p:tavLst>
                                    </p:anim>
                                    <p:anim calcmode="lin" valueType="num">
                                      <p:cBhvr>
                                        <p:cTn id="123" dur="1000" fill="hold"/>
                                        <p:tgtEl>
                                          <p:spTgt spid="27"/>
                                        </p:tgtEl>
                                        <p:attrNameLst>
                                          <p:attrName>style.rotation</p:attrName>
                                        </p:attrNameLst>
                                      </p:cBhvr>
                                      <p:tavLst>
                                        <p:tav tm="0">
                                          <p:val>
                                            <p:fltVal val="90"/>
                                          </p:val>
                                        </p:tav>
                                        <p:tav tm="100000">
                                          <p:val>
                                            <p:fltVal val="0"/>
                                          </p:val>
                                        </p:tav>
                                      </p:tavLst>
                                    </p:anim>
                                    <p:animEffect transition="in" filter="fade">
                                      <p:cBhvr>
                                        <p:cTn id="124" dur="1000"/>
                                        <p:tgtEl>
                                          <p:spTgt spid="27"/>
                                        </p:tgtEl>
                                      </p:cBhvr>
                                    </p:animEffect>
                                  </p:childTnLst>
                                </p:cTn>
                              </p:par>
                              <p:par>
                                <p:cTn id="125" presetID="31" presetClass="entr" presetSubtype="0" fill="hold" grpId="0" nodeType="withEffect">
                                  <p:stCondLst>
                                    <p:cond delay="500"/>
                                  </p:stCondLst>
                                  <p:childTnLst>
                                    <p:set>
                                      <p:cBhvr>
                                        <p:cTn id="126" dur="1" fill="hold">
                                          <p:stCondLst>
                                            <p:cond delay="0"/>
                                          </p:stCondLst>
                                        </p:cTn>
                                        <p:tgtEl>
                                          <p:spTgt spid="28"/>
                                        </p:tgtEl>
                                        <p:attrNameLst>
                                          <p:attrName>style.visibility</p:attrName>
                                        </p:attrNameLst>
                                      </p:cBhvr>
                                      <p:to>
                                        <p:strVal val="visible"/>
                                      </p:to>
                                    </p:set>
                                    <p:anim calcmode="lin" valueType="num">
                                      <p:cBhvr>
                                        <p:cTn id="127" dur="1000" fill="hold"/>
                                        <p:tgtEl>
                                          <p:spTgt spid="28"/>
                                        </p:tgtEl>
                                        <p:attrNameLst>
                                          <p:attrName>ppt_w</p:attrName>
                                        </p:attrNameLst>
                                      </p:cBhvr>
                                      <p:tavLst>
                                        <p:tav tm="0">
                                          <p:val>
                                            <p:fltVal val="0"/>
                                          </p:val>
                                        </p:tav>
                                        <p:tav tm="100000">
                                          <p:val>
                                            <p:strVal val="#ppt_w"/>
                                          </p:val>
                                        </p:tav>
                                      </p:tavLst>
                                    </p:anim>
                                    <p:anim calcmode="lin" valueType="num">
                                      <p:cBhvr>
                                        <p:cTn id="128" dur="1000" fill="hold"/>
                                        <p:tgtEl>
                                          <p:spTgt spid="28"/>
                                        </p:tgtEl>
                                        <p:attrNameLst>
                                          <p:attrName>ppt_h</p:attrName>
                                        </p:attrNameLst>
                                      </p:cBhvr>
                                      <p:tavLst>
                                        <p:tav tm="0">
                                          <p:val>
                                            <p:fltVal val="0"/>
                                          </p:val>
                                        </p:tav>
                                        <p:tav tm="100000">
                                          <p:val>
                                            <p:strVal val="#ppt_h"/>
                                          </p:val>
                                        </p:tav>
                                      </p:tavLst>
                                    </p:anim>
                                    <p:anim calcmode="lin" valueType="num">
                                      <p:cBhvr>
                                        <p:cTn id="129" dur="1000" fill="hold"/>
                                        <p:tgtEl>
                                          <p:spTgt spid="28"/>
                                        </p:tgtEl>
                                        <p:attrNameLst>
                                          <p:attrName>style.rotation</p:attrName>
                                        </p:attrNameLst>
                                      </p:cBhvr>
                                      <p:tavLst>
                                        <p:tav tm="0">
                                          <p:val>
                                            <p:fltVal val="90"/>
                                          </p:val>
                                        </p:tav>
                                        <p:tav tm="100000">
                                          <p:val>
                                            <p:fltVal val="0"/>
                                          </p:val>
                                        </p:tav>
                                      </p:tavLst>
                                    </p:anim>
                                    <p:animEffect transition="in" filter="fade">
                                      <p:cBhvr>
                                        <p:cTn id="130" dur="1000"/>
                                        <p:tgtEl>
                                          <p:spTgt spid="28"/>
                                        </p:tgtEl>
                                      </p:cBhvr>
                                    </p:animEffect>
                                  </p:childTnLst>
                                </p:cTn>
                              </p:par>
                              <p:par>
                                <p:cTn id="131" presetID="31" presetClass="entr" presetSubtype="0" fill="hold" grpId="0" nodeType="withEffect">
                                  <p:stCondLst>
                                    <p:cond delay="500"/>
                                  </p:stCondLst>
                                  <p:childTnLst>
                                    <p:set>
                                      <p:cBhvr>
                                        <p:cTn id="132" dur="1" fill="hold">
                                          <p:stCondLst>
                                            <p:cond delay="0"/>
                                          </p:stCondLst>
                                        </p:cTn>
                                        <p:tgtEl>
                                          <p:spTgt spid="29"/>
                                        </p:tgtEl>
                                        <p:attrNameLst>
                                          <p:attrName>style.visibility</p:attrName>
                                        </p:attrNameLst>
                                      </p:cBhvr>
                                      <p:to>
                                        <p:strVal val="visible"/>
                                      </p:to>
                                    </p:set>
                                    <p:anim calcmode="lin" valueType="num">
                                      <p:cBhvr>
                                        <p:cTn id="133" dur="1000" fill="hold"/>
                                        <p:tgtEl>
                                          <p:spTgt spid="29"/>
                                        </p:tgtEl>
                                        <p:attrNameLst>
                                          <p:attrName>ppt_w</p:attrName>
                                        </p:attrNameLst>
                                      </p:cBhvr>
                                      <p:tavLst>
                                        <p:tav tm="0">
                                          <p:val>
                                            <p:fltVal val="0"/>
                                          </p:val>
                                        </p:tav>
                                        <p:tav tm="100000">
                                          <p:val>
                                            <p:strVal val="#ppt_w"/>
                                          </p:val>
                                        </p:tav>
                                      </p:tavLst>
                                    </p:anim>
                                    <p:anim calcmode="lin" valueType="num">
                                      <p:cBhvr>
                                        <p:cTn id="134" dur="1000" fill="hold"/>
                                        <p:tgtEl>
                                          <p:spTgt spid="29"/>
                                        </p:tgtEl>
                                        <p:attrNameLst>
                                          <p:attrName>ppt_h</p:attrName>
                                        </p:attrNameLst>
                                      </p:cBhvr>
                                      <p:tavLst>
                                        <p:tav tm="0">
                                          <p:val>
                                            <p:fltVal val="0"/>
                                          </p:val>
                                        </p:tav>
                                        <p:tav tm="100000">
                                          <p:val>
                                            <p:strVal val="#ppt_h"/>
                                          </p:val>
                                        </p:tav>
                                      </p:tavLst>
                                    </p:anim>
                                    <p:anim calcmode="lin" valueType="num">
                                      <p:cBhvr>
                                        <p:cTn id="135" dur="1000" fill="hold"/>
                                        <p:tgtEl>
                                          <p:spTgt spid="29"/>
                                        </p:tgtEl>
                                        <p:attrNameLst>
                                          <p:attrName>style.rotation</p:attrName>
                                        </p:attrNameLst>
                                      </p:cBhvr>
                                      <p:tavLst>
                                        <p:tav tm="0">
                                          <p:val>
                                            <p:fltVal val="90"/>
                                          </p:val>
                                        </p:tav>
                                        <p:tav tm="100000">
                                          <p:val>
                                            <p:fltVal val="0"/>
                                          </p:val>
                                        </p:tav>
                                      </p:tavLst>
                                    </p:anim>
                                    <p:animEffect transition="in" filter="fade">
                                      <p:cBhvr>
                                        <p:cTn id="136" dur="1000"/>
                                        <p:tgtEl>
                                          <p:spTgt spid="29"/>
                                        </p:tgtEl>
                                      </p:cBhvr>
                                    </p:animEffect>
                                  </p:childTnLst>
                                </p:cTn>
                              </p:par>
                              <p:par>
                                <p:cTn id="137" presetID="31" presetClass="entr" presetSubtype="0" fill="hold" grpId="0" nodeType="withEffect">
                                  <p:stCondLst>
                                    <p:cond delay="500"/>
                                  </p:stCondLst>
                                  <p:childTnLst>
                                    <p:set>
                                      <p:cBhvr>
                                        <p:cTn id="138" dur="1" fill="hold">
                                          <p:stCondLst>
                                            <p:cond delay="0"/>
                                          </p:stCondLst>
                                        </p:cTn>
                                        <p:tgtEl>
                                          <p:spTgt spid="30"/>
                                        </p:tgtEl>
                                        <p:attrNameLst>
                                          <p:attrName>style.visibility</p:attrName>
                                        </p:attrNameLst>
                                      </p:cBhvr>
                                      <p:to>
                                        <p:strVal val="visible"/>
                                      </p:to>
                                    </p:set>
                                    <p:anim calcmode="lin" valueType="num">
                                      <p:cBhvr>
                                        <p:cTn id="139" dur="1000" fill="hold"/>
                                        <p:tgtEl>
                                          <p:spTgt spid="30"/>
                                        </p:tgtEl>
                                        <p:attrNameLst>
                                          <p:attrName>ppt_w</p:attrName>
                                        </p:attrNameLst>
                                      </p:cBhvr>
                                      <p:tavLst>
                                        <p:tav tm="0">
                                          <p:val>
                                            <p:fltVal val="0"/>
                                          </p:val>
                                        </p:tav>
                                        <p:tav tm="100000">
                                          <p:val>
                                            <p:strVal val="#ppt_w"/>
                                          </p:val>
                                        </p:tav>
                                      </p:tavLst>
                                    </p:anim>
                                    <p:anim calcmode="lin" valueType="num">
                                      <p:cBhvr>
                                        <p:cTn id="140" dur="1000" fill="hold"/>
                                        <p:tgtEl>
                                          <p:spTgt spid="30"/>
                                        </p:tgtEl>
                                        <p:attrNameLst>
                                          <p:attrName>ppt_h</p:attrName>
                                        </p:attrNameLst>
                                      </p:cBhvr>
                                      <p:tavLst>
                                        <p:tav tm="0">
                                          <p:val>
                                            <p:fltVal val="0"/>
                                          </p:val>
                                        </p:tav>
                                        <p:tav tm="100000">
                                          <p:val>
                                            <p:strVal val="#ppt_h"/>
                                          </p:val>
                                        </p:tav>
                                      </p:tavLst>
                                    </p:anim>
                                    <p:anim calcmode="lin" valueType="num">
                                      <p:cBhvr>
                                        <p:cTn id="141" dur="1000" fill="hold"/>
                                        <p:tgtEl>
                                          <p:spTgt spid="30"/>
                                        </p:tgtEl>
                                        <p:attrNameLst>
                                          <p:attrName>style.rotation</p:attrName>
                                        </p:attrNameLst>
                                      </p:cBhvr>
                                      <p:tavLst>
                                        <p:tav tm="0">
                                          <p:val>
                                            <p:fltVal val="90"/>
                                          </p:val>
                                        </p:tav>
                                        <p:tav tm="100000">
                                          <p:val>
                                            <p:fltVal val="0"/>
                                          </p:val>
                                        </p:tav>
                                      </p:tavLst>
                                    </p:anim>
                                    <p:animEffect transition="in" filter="fade">
                                      <p:cBhvr>
                                        <p:cTn id="142" dur="1000"/>
                                        <p:tgtEl>
                                          <p:spTgt spid="30"/>
                                        </p:tgtEl>
                                      </p:cBhvr>
                                    </p:animEffect>
                                  </p:childTnLst>
                                </p:cTn>
                              </p:par>
                              <p:par>
                                <p:cTn id="143" presetID="31" presetClass="entr" presetSubtype="0" fill="hold" grpId="0" nodeType="withEffect">
                                  <p:stCondLst>
                                    <p:cond delay="500"/>
                                  </p:stCondLst>
                                  <p:childTnLst>
                                    <p:set>
                                      <p:cBhvr>
                                        <p:cTn id="144" dur="1" fill="hold">
                                          <p:stCondLst>
                                            <p:cond delay="0"/>
                                          </p:stCondLst>
                                        </p:cTn>
                                        <p:tgtEl>
                                          <p:spTgt spid="31"/>
                                        </p:tgtEl>
                                        <p:attrNameLst>
                                          <p:attrName>style.visibility</p:attrName>
                                        </p:attrNameLst>
                                      </p:cBhvr>
                                      <p:to>
                                        <p:strVal val="visible"/>
                                      </p:to>
                                    </p:set>
                                    <p:anim calcmode="lin" valueType="num">
                                      <p:cBhvr>
                                        <p:cTn id="145" dur="1000" fill="hold"/>
                                        <p:tgtEl>
                                          <p:spTgt spid="31"/>
                                        </p:tgtEl>
                                        <p:attrNameLst>
                                          <p:attrName>ppt_w</p:attrName>
                                        </p:attrNameLst>
                                      </p:cBhvr>
                                      <p:tavLst>
                                        <p:tav tm="0">
                                          <p:val>
                                            <p:fltVal val="0"/>
                                          </p:val>
                                        </p:tav>
                                        <p:tav tm="100000">
                                          <p:val>
                                            <p:strVal val="#ppt_w"/>
                                          </p:val>
                                        </p:tav>
                                      </p:tavLst>
                                    </p:anim>
                                    <p:anim calcmode="lin" valueType="num">
                                      <p:cBhvr>
                                        <p:cTn id="146" dur="1000" fill="hold"/>
                                        <p:tgtEl>
                                          <p:spTgt spid="31"/>
                                        </p:tgtEl>
                                        <p:attrNameLst>
                                          <p:attrName>ppt_h</p:attrName>
                                        </p:attrNameLst>
                                      </p:cBhvr>
                                      <p:tavLst>
                                        <p:tav tm="0">
                                          <p:val>
                                            <p:fltVal val="0"/>
                                          </p:val>
                                        </p:tav>
                                        <p:tav tm="100000">
                                          <p:val>
                                            <p:strVal val="#ppt_h"/>
                                          </p:val>
                                        </p:tav>
                                      </p:tavLst>
                                    </p:anim>
                                    <p:anim calcmode="lin" valueType="num">
                                      <p:cBhvr>
                                        <p:cTn id="147" dur="1000" fill="hold"/>
                                        <p:tgtEl>
                                          <p:spTgt spid="31"/>
                                        </p:tgtEl>
                                        <p:attrNameLst>
                                          <p:attrName>style.rotation</p:attrName>
                                        </p:attrNameLst>
                                      </p:cBhvr>
                                      <p:tavLst>
                                        <p:tav tm="0">
                                          <p:val>
                                            <p:fltVal val="90"/>
                                          </p:val>
                                        </p:tav>
                                        <p:tav tm="100000">
                                          <p:val>
                                            <p:fltVal val="0"/>
                                          </p:val>
                                        </p:tav>
                                      </p:tavLst>
                                    </p:anim>
                                    <p:animEffect transition="in" filter="fade">
                                      <p:cBhvr>
                                        <p:cTn id="148" dur="1000"/>
                                        <p:tgtEl>
                                          <p:spTgt spid="31"/>
                                        </p:tgtEl>
                                      </p:cBhvr>
                                    </p:animEffect>
                                  </p:childTnLst>
                                </p:cTn>
                              </p:par>
                              <p:par>
                                <p:cTn id="149" presetID="31" presetClass="entr" presetSubtype="0" fill="hold" grpId="0" nodeType="withEffect">
                                  <p:stCondLst>
                                    <p:cond delay="500"/>
                                  </p:stCondLst>
                                  <p:childTnLst>
                                    <p:set>
                                      <p:cBhvr>
                                        <p:cTn id="150" dur="1" fill="hold">
                                          <p:stCondLst>
                                            <p:cond delay="0"/>
                                          </p:stCondLst>
                                        </p:cTn>
                                        <p:tgtEl>
                                          <p:spTgt spid="32"/>
                                        </p:tgtEl>
                                        <p:attrNameLst>
                                          <p:attrName>style.visibility</p:attrName>
                                        </p:attrNameLst>
                                      </p:cBhvr>
                                      <p:to>
                                        <p:strVal val="visible"/>
                                      </p:to>
                                    </p:set>
                                    <p:anim calcmode="lin" valueType="num">
                                      <p:cBhvr>
                                        <p:cTn id="151" dur="1000" fill="hold"/>
                                        <p:tgtEl>
                                          <p:spTgt spid="32"/>
                                        </p:tgtEl>
                                        <p:attrNameLst>
                                          <p:attrName>ppt_w</p:attrName>
                                        </p:attrNameLst>
                                      </p:cBhvr>
                                      <p:tavLst>
                                        <p:tav tm="0">
                                          <p:val>
                                            <p:fltVal val="0"/>
                                          </p:val>
                                        </p:tav>
                                        <p:tav tm="100000">
                                          <p:val>
                                            <p:strVal val="#ppt_w"/>
                                          </p:val>
                                        </p:tav>
                                      </p:tavLst>
                                    </p:anim>
                                    <p:anim calcmode="lin" valueType="num">
                                      <p:cBhvr>
                                        <p:cTn id="152" dur="1000" fill="hold"/>
                                        <p:tgtEl>
                                          <p:spTgt spid="32"/>
                                        </p:tgtEl>
                                        <p:attrNameLst>
                                          <p:attrName>ppt_h</p:attrName>
                                        </p:attrNameLst>
                                      </p:cBhvr>
                                      <p:tavLst>
                                        <p:tav tm="0">
                                          <p:val>
                                            <p:fltVal val="0"/>
                                          </p:val>
                                        </p:tav>
                                        <p:tav tm="100000">
                                          <p:val>
                                            <p:strVal val="#ppt_h"/>
                                          </p:val>
                                        </p:tav>
                                      </p:tavLst>
                                    </p:anim>
                                    <p:anim calcmode="lin" valueType="num">
                                      <p:cBhvr>
                                        <p:cTn id="153" dur="1000" fill="hold"/>
                                        <p:tgtEl>
                                          <p:spTgt spid="32"/>
                                        </p:tgtEl>
                                        <p:attrNameLst>
                                          <p:attrName>style.rotation</p:attrName>
                                        </p:attrNameLst>
                                      </p:cBhvr>
                                      <p:tavLst>
                                        <p:tav tm="0">
                                          <p:val>
                                            <p:fltVal val="90"/>
                                          </p:val>
                                        </p:tav>
                                        <p:tav tm="100000">
                                          <p:val>
                                            <p:fltVal val="0"/>
                                          </p:val>
                                        </p:tav>
                                      </p:tavLst>
                                    </p:anim>
                                    <p:animEffect transition="in" filter="fade">
                                      <p:cBhvr>
                                        <p:cTn id="154" dur="1000"/>
                                        <p:tgtEl>
                                          <p:spTgt spid="32"/>
                                        </p:tgtEl>
                                      </p:cBhvr>
                                    </p:animEffect>
                                  </p:childTnLst>
                                </p:cTn>
                              </p:par>
                              <p:par>
                                <p:cTn id="155" presetID="31" presetClass="entr" presetSubtype="0" fill="hold" grpId="0" nodeType="withEffect">
                                  <p:stCondLst>
                                    <p:cond delay="500"/>
                                  </p:stCondLst>
                                  <p:childTnLst>
                                    <p:set>
                                      <p:cBhvr>
                                        <p:cTn id="156" dur="1" fill="hold">
                                          <p:stCondLst>
                                            <p:cond delay="0"/>
                                          </p:stCondLst>
                                        </p:cTn>
                                        <p:tgtEl>
                                          <p:spTgt spid="33"/>
                                        </p:tgtEl>
                                        <p:attrNameLst>
                                          <p:attrName>style.visibility</p:attrName>
                                        </p:attrNameLst>
                                      </p:cBhvr>
                                      <p:to>
                                        <p:strVal val="visible"/>
                                      </p:to>
                                    </p:set>
                                    <p:anim calcmode="lin" valueType="num">
                                      <p:cBhvr>
                                        <p:cTn id="157" dur="1000" fill="hold"/>
                                        <p:tgtEl>
                                          <p:spTgt spid="33"/>
                                        </p:tgtEl>
                                        <p:attrNameLst>
                                          <p:attrName>ppt_w</p:attrName>
                                        </p:attrNameLst>
                                      </p:cBhvr>
                                      <p:tavLst>
                                        <p:tav tm="0">
                                          <p:val>
                                            <p:fltVal val="0"/>
                                          </p:val>
                                        </p:tav>
                                        <p:tav tm="100000">
                                          <p:val>
                                            <p:strVal val="#ppt_w"/>
                                          </p:val>
                                        </p:tav>
                                      </p:tavLst>
                                    </p:anim>
                                    <p:anim calcmode="lin" valueType="num">
                                      <p:cBhvr>
                                        <p:cTn id="158" dur="1000" fill="hold"/>
                                        <p:tgtEl>
                                          <p:spTgt spid="33"/>
                                        </p:tgtEl>
                                        <p:attrNameLst>
                                          <p:attrName>ppt_h</p:attrName>
                                        </p:attrNameLst>
                                      </p:cBhvr>
                                      <p:tavLst>
                                        <p:tav tm="0">
                                          <p:val>
                                            <p:fltVal val="0"/>
                                          </p:val>
                                        </p:tav>
                                        <p:tav tm="100000">
                                          <p:val>
                                            <p:strVal val="#ppt_h"/>
                                          </p:val>
                                        </p:tav>
                                      </p:tavLst>
                                    </p:anim>
                                    <p:anim calcmode="lin" valueType="num">
                                      <p:cBhvr>
                                        <p:cTn id="159" dur="1000" fill="hold"/>
                                        <p:tgtEl>
                                          <p:spTgt spid="33"/>
                                        </p:tgtEl>
                                        <p:attrNameLst>
                                          <p:attrName>style.rotation</p:attrName>
                                        </p:attrNameLst>
                                      </p:cBhvr>
                                      <p:tavLst>
                                        <p:tav tm="0">
                                          <p:val>
                                            <p:fltVal val="90"/>
                                          </p:val>
                                        </p:tav>
                                        <p:tav tm="100000">
                                          <p:val>
                                            <p:fltVal val="0"/>
                                          </p:val>
                                        </p:tav>
                                      </p:tavLst>
                                    </p:anim>
                                    <p:animEffect transition="in" filter="fade">
                                      <p:cBhvr>
                                        <p:cTn id="160" dur="1000"/>
                                        <p:tgtEl>
                                          <p:spTgt spid="33"/>
                                        </p:tgtEl>
                                      </p:cBhvr>
                                    </p:animEffect>
                                  </p:childTnLst>
                                </p:cTn>
                              </p:par>
                              <p:par>
                                <p:cTn id="161" presetID="31" presetClass="entr" presetSubtype="0" fill="hold" grpId="0" nodeType="withEffect">
                                  <p:stCondLst>
                                    <p:cond delay="500"/>
                                  </p:stCondLst>
                                  <p:childTnLst>
                                    <p:set>
                                      <p:cBhvr>
                                        <p:cTn id="162" dur="1" fill="hold">
                                          <p:stCondLst>
                                            <p:cond delay="0"/>
                                          </p:stCondLst>
                                        </p:cTn>
                                        <p:tgtEl>
                                          <p:spTgt spid="34"/>
                                        </p:tgtEl>
                                        <p:attrNameLst>
                                          <p:attrName>style.visibility</p:attrName>
                                        </p:attrNameLst>
                                      </p:cBhvr>
                                      <p:to>
                                        <p:strVal val="visible"/>
                                      </p:to>
                                    </p:set>
                                    <p:anim calcmode="lin" valueType="num">
                                      <p:cBhvr>
                                        <p:cTn id="163" dur="1000" fill="hold"/>
                                        <p:tgtEl>
                                          <p:spTgt spid="34"/>
                                        </p:tgtEl>
                                        <p:attrNameLst>
                                          <p:attrName>ppt_w</p:attrName>
                                        </p:attrNameLst>
                                      </p:cBhvr>
                                      <p:tavLst>
                                        <p:tav tm="0">
                                          <p:val>
                                            <p:fltVal val="0"/>
                                          </p:val>
                                        </p:tav>
                                        <p:tav tm="100000">
                                          <p:val>
                                            <p:strVal val="#ppt_w"/>
                                          </p:val>
                                        </p:tav>
                                      </p:tavLst>
                                    </p:anim>
                                    <p:anim calcmode="lin" valueType="num">
                                      <p:cBhvr>
                                        <p:cTn id="164" dur="1000" fill="hold"/>
                                        <p:tgtEl>
                                          <p:spTgt spid="34"/>
                                        </p:tgtEl>
                                        <p:attrNameLst>
                                          <p:attrName>ppt_h</p:attrName>
                                        </p:attrNameLst>
                                      </p:cBhvr>
                                      <p:tavLst>
                                        <p:tav tm="0">
                                          <p:val>
                                            <p:fltVal val="0"/>
                                          </p:val>
                                        </p:tav>
                                        <p:tav tm="100000">
                                          <p:val>
                                            <p:strVal val="#ppt_h"/>
                                          </p:val>
                                        </p:tav>
                                      </p:tavLst>
                                    </p:anim>
                                    <p:anim calcmode="lin" valueType="num">
                                      <p:cBhvr>
                                        <p:cTn id="165" dur="1000" fill="hold"/>
                                        <p:tgtEl>
                                          <p:spTgt spid="34"/>
                                        </p:tgtEl>
                                        <p:attrNameLst>
                                          <p:attrName>style.rotation</p:attrName>
                                        </p:attrNameLst>
                                      </p:cBhvr>
                                      <p:tavLst>
                                        <p:tav tm="0">
                                          <p:val>
                                            <p:fltVal val="90"/>
                                          </p:val>
                                        </p:tav>
                                        <p:tav tm="100000">
                                          <p:val>
                                            <p:fltVal val="0"/>
                                          </p:val>
                                        </p:tav>
                                      </p:tavLst>
                                    </p:anim>
                                    <p:animEffect transition="in" filter="fade">
                                      <p:cBhvr>
                                        <p:cTn id="166" dur="1000"/>
                                        <p:tgtEl>
                                          <p:spTgt spid="34"/>
                                        </p:tgtEl>
                                      </p:cBhvr>
                                    </p:animEffect>
                                  </p:childTnLst>
                                </p:cTn>
                              </p:par>
                              <p:par>
                                <p:cTn id="167" presetID="31" presetClass="entr" presetSubtype="0" fill="hold" grpId="0" nodeType="withEffect">
                                  <p:stCondLst>
                                    <p:cond delay="500"/>
                                  </p:stCondLst>
                                  <p:childTnLst>
                                    <p:set>
                                      <p:cBhvr>
                                        <p:cTn id="168" dur="1" fill="hold">
                                          <p:stCondLst>
                                            <p:cond delay="0"/>
                                          </p:stCondLst>
                                        </p:cTn>
                                        <p:tgtEl>
                                          <p:spTgt spid="35"/>
                                        </p:tgtEl>
                                        <p:attrNameLst>
                                          <p:attrName>style.visibility</p:attrName>
                                        </p:attrNameLst>
                                      </p:cBhvr>
                                      <p:to>
                                        <p:strVal val="visible"/>
                                      </p:to>
                                    </p:set>
                                    <p:anim calcmode="lin" valueType="num">
                                      <p:cBhvr>
                                        <p:cTn id="169" dur="1000" fill="hold"/>
                                        <p:tgtEl>
                                          <p:spTgt spid="35"/>
                                        </p:tgtEl>
                                        <p:attrNameLst>
                                          <p:attrName>ppt_w</p:attrName>
                                        </p:attrNameLst>
                                      </p:cBhvr>
                                      <p:tavLst>
                                        <p:tav tm="0">
                                          <p:val>
                                            <p:fltVal val="0"/>
                                          </p:val>
                                        </p:tav>
                                        <p:tav tm="100000">
                                          <p:val>
                                            <p:strVal val="#ppt_w"/>
                                          </p:val>
                                        </p:tav>
                                      </p:tavLst>
                                    </p:anim>
                                    <p:anim calcmode="lin" valueType="num">
                                      <p:cBhvr>
                                        <p:cTn id="170" dur="1000" fill="hold"/>
                                        <p:tgtEl>
                                          <p:spTgt spid="35"/>
                                        </p:tgtEl>
                                        <p:attrNameLst>
                                          <p:attrName>ppt_h</p:attrName>
                                        </p:attrNameLst>
                                      </p:cBhvr>
                                      <p:tavLst>
                                        <p:tav tm="0">
                                          <p:val>
                                            <p:fltVal val="0"/>
                                          </p:val>
                                        </p:tav>
                                        <p:tav tm="100000">
                                          <p:val>
                                            <p:strVal val="#ppt_h"/>
                                          </p:val>
                                        </p:tav>
                                      </p:tavLst>
                                    </p:anim>
                                    <p:anim calcmode="lin" valueType="num">
                                      <p:cBhvr>
                                        <p:cTn id="171" dur="1000" fill="hold"/>
                                        <p:tgtEl>
                                          <p:spTgt spid="35"/>
                                        </p:tgtEl>
                                        <p:attrNameLst>
                                          <p:attrName>style.rotation</p:attrName>
                                        </p:attrNameLst>
                                      </p:cBhvr>
                                      <p:tavLst>
                                        <p:tav tm="0">
                                          <p:val>
                                            <p:fltVal val="90"/>
                                          </p:val>
                                        </p:tav>
                                        <p:tav tm="100000">
                                          <p:val>
                                            <p:fltVal val="0"/>
                                          </p:val>
                                        </p:tav>
                                      </p:tavLst>
                                    </p:anim>
                                    <p:animEffect transition="in" filter="fade">
                                      <p:cBhvr>
                                        <p:cTn id="172" dur="1000"/>
                                        <p:tgtEl>
                                          <p:spTgt spid="35"/>
                                        </p:tgtEl>
                                      </p:cBhvr>
                                    </p:animEffect>
                                  </p:childTnLst>
                                </p:cTn>
                              </p:par>
                              <p:par>
                                <p:cTn id="173" presetID="31" presetClass="entr" presetSubtype="0" fill="hold" grpId="0" nodeType="withEffect">
                                  <p:stCondLst>
                                    <p:cond delay="500"/>
                                  </p:stCondLst>
                                  <p:childTnLst>
                                    <p:set>
                                      <p:cBhvr>
                                        <p:cTn id="174" dur="1" fill="hold">
                                          <p:stCondLst>
                                            <p:cond delay="0"/>
                                          </p:stCondLst>
                                        </p:cTn>
                                        <p:tgtEl>
                                          <p:spTgt spid="36"/>
                                        </p:tgtEl>
                                        <p:attrNameLst>
                                          <p:attrName>style.visibility</p:attrName>
                                        </p:attrNameLst>
                                      </p:cBhvr>
                                      <p:to>
                                        <p:strVal val="visible"/>
                                      </p:to>
                                    </p:set>
                                    <p:anim calcmode="lin" valueType="num">
                                      <p:cBhvr>
                                        <p:cTn id="175" dur="1000" fill="hold"/>
                                        <p:tgtEl>
                                          <p:spTgt spid="36"/>
                                        </p:tgtEl>
                                        <p:attrNameLst>
                                          <p:attrName>ppt_w</p:attrName>
                                        </p:attrNameLst>
                                      </p:cBhvr>
                                      <p:tavLst>
                                        <p:tav tm="0">
                                          <p:val>
                                            <p:fltVal val="0"/>
                                          </p:val>
                                        </p:tav>
                                        <p:tav tm="100000">
                                          <p:val>
                                            <p:strVal val="#ppt_w"/>
                                          </p:val>
                                        </p:tav>
                                      </p:tavLst>
                                    </p:anim>
                                    <p:anim calcmode="lin" valueType="num">
                                      <p:cBhvr>
                                        <p:cTn id="176" dur="1000" fill="hold"/>
                                        <p:tgtEl>
                                          <p:spTgt spid="36"/>
                                        </p:tgtEl>
                                        <p:attrNameLst>
                                          <p:attrName>ppt_h</p:attrName>
                                        </p:attrNameLst>
                                      </p:cBhvr>
                                      <p:tavLst>
                                        <p:tav tm="0">
                                          <p:val>
                                            <p:fltVal val="0"/>
                                          </p:val>
                                        </p:tav>
                                        <p:tav tm="100000">
                                          <p:val>
                                            <p:strVal val="#ppt_h"/>
                                          </p:val>
                                        </p:tav>
                                      </p:tavLst>
                                    </p:anim>
                                    <p:anim calcmode="lin" valueType="num">
                                      <p:cBhvr>
                                        <p:cTn id="177" dur="1000" fill="hold"/>
                                        <p:tgtEl>
                                          <p:spTgt spid="36"/>
                                        </p:tgtEl>
                                        <p:attrNameLst>
                                          <p:attrName>style.rotation</p:attrName>
                                        </p:attrNameLst>
                                      </p:cBhvr>
                                      <p:tavLst>
                                        <p:tav tm="0">
                                          <p:val>
                                            <p:fltVal val="90"/>
                                          </p:val>
                                        </p:tav>
                                        <p:tav tm="100000">
                                          <p:val>
                                            <p:fltVal val="0"/>
                                          </p:val>
                                        </p:tav>
                                      </p:tavLst>
                                    </p:anim>
                                    <p:animEffect transition="in" filter="fade">
                                      <p:cBhvr>
                                        <p:cTn id="178" dur="1000"/>
                                        <p:tgtEl>
                                          <p:spTgt spid="36"/>
                                        </p:tgtEl>
                                      </p:cBhvr>
                                    </p:animEffect>
                                  </p:childTnLst>
                                </p:cTn>
                              </p:par>
                              <p:par>
                                <p:cTn id="179" presetID="31" presetClass="entr" presetSubtype="0" fill="hold" grpId="0" nodeType="withEffect">
                                  <p:stCondLst>
                                    <p:cond delay="500"/>
                                  </p:stCondLst>
                                  <p:childTnLst>
                                    <p:set>
                                      <p:cBhvr>
                                        <p:cTn id="180" dur="1" fill="hold">
                                          <p:stCondLst>
                                            <p:cond delay="0"/>
                                          </p:stCondLst>
                                        </p:cTn>
                                        <p:tgtEl>
                                          <p:spTgt spid="37"/>
                                        </p:tgtEl>
                                        <p:attrNameLst>
                                          <p:attrName>style.visibility</p:attrName>
                                        </p:attrNameLst>
                                      </p:cBhvr>
                                      <p:to>
                                        <p:strVal val="visible"/>
                                      </p:to>
                                    </p:set>
                                    <p:anim calcmode="lin" valueType="num">
                                      <p:cBhvr>
                                        <p:cTn id="181" dur="1000" fill="hold"/>
                                        <p:tgtEl>
                                          <p:spTgt spid="37"/>
                                        </p:tgtEl>
                                        <p:attrNameLst>
                                          <p:attrName>ppt_w</p:attrName>
                                        </p:attrNameLst>
                                      </p:cBhvr>
                                      <p:tavLst>
                                        <p:tav tm="0">
                                          <p:val>
                                            <p:fltVal val="0"/>
                                          </p:val>
                                        </p:tav>
                                        <p:tav tm="100000">
                                          <p:val>
                                            <p:strVal val="#ppt_w"/>
                                          </p:val>
                                        </p:tav>
                                      </p:tavLst>
                                    </p:anim>
                                    <p:anim calcmode="lin" valueType="num">
                                      <p:cBhvr>
                                        <p:cTn id="182" dur="1000" fill="hold"/>
                                        <p:tgtEl>
                                          <p:spTgt spid="37"/>
                                        </p:tgtEl>
                                        <p:attrNameLst>
                                          <p:attrName>ppt_h</p:attrName>
                                        </p:attrNameLst>
                                      </p:cBhvr>
                                      <p:tavLst>
                                        <p:tav tm="0">
                                          <p:val>
                                            <p:fltVal val="0"/>
                                          </p:val>
                                        </p:tav>
                                        <p:tav tm="100000">
                                          <p:val>
                                            <p:strVal val="#ppt_h"/>
                                          </p:val>
                                        </p:tav>
                                      </p:tavLst>
                                    </p:anim>
                                    <p:anim calcmode="lin" valueType="num">
                                      <p:cBhvr>
                                        <p:cTn id="183" dur="1000" fill="hold"/>
                                        <p:tgtEl>
                                          <p:spTgt spid="37"/>
                                        </p:tgtEl>
                                        <p:attrNameLst>
                                          <p:attrName>style.rotation</p:attrName>
                                        </p:attrNameLst>
                                      </p:cBhvr>
                                      <p:tavLst>
                                        <p:tav tm="0">
                                          <p:val>
                                            <p:fltVal val="90"/>
                                          </p:val>
                                        </p:tav>
                                        <p:tav tm="100000">
                                          <p:val>
                                            <p:fltVal val="0"/>
                                          </p:val>
                                        </p:tav>
                                      </p:tavLst>
                                    </p:anim>
                                    <p:animEffect transition="in" filter="fade">
                                      <p:cBhvr>
                                        <p:cTn id="184" dur="1000"/>
                                        <p:tgtEl>
                                          <p:spTgt spid="37"/>
                                        </p:tgtEl>
                                      </p:cBhvr>
                                    </p:animEffect>
                                  </p:childTnLst>
                                </p:cTn>
                              </p:par>
                              <p:par>
                                <p:cTn id="185" presetID="31" presetClass="entr" presetSubtype="0" fill="hold" grpId="0" nodeType="withEffect">
                                  <p:stCondLst>
                                    <p:cond delay="500"/>
                                  </p:stCondLst>
                                  <p:childTnLst>
                                    <p:set>
                                      <p:cBhvr>
                                        <p:cTn id="186" dur="1" fill="hold">
                                          <p:stCondLst>
                                            <p:cond delay="0"/>
                                          </p:stCondLst>
                                        </p:cTn>
                                        <p:tgtEl>
                                          <p:spTgt spid="38"/>
                                        </p:tgtEl>
                                        <p:attrNameLst>
                                          <p:attrName>style.visibility</p:attrName>
                                        </p:attrNameLst>
                                      </p:cBhvr>
                                      <p:to>
                                        <p:strVal val="visible"/>
                                      </p:to>
                                    </p:set>
                                    <p:anim calcmode="lin" valueType="num">
                                      <p:cBhvr>
                                        <p:cTn id="187" dur="1000" fill="hold"/>
                                        <p:tgtEl>
                                          <p:spTgt spid="38"/>
                                        </p:tgtEl>
                                        <p:attrNameLst>
                                          <p:attrName>ppt_w</p:attrName>
                                        </p:attrNameLst>
                                      </p:cBhvr>
                                      <p:tavLst>
                                        <p:tav tm="0">
                                          <p:val>
                                            <p:fltVal val="0"/>
                                          </p:val>
                                        </p:tav>
                                        <p:tav tm="100000">
                                          <p:val>
                                            <p:strVal val="#ppt_w"/>
                                          </p:val>
                                        </p:tav>
                                      </p:tavLst>
                                    </p:anim>
                                    <p:anim calcmode="lin" valueType="num">
                                      <p:cBhvr>
                                        <p:cTn id="188" dur="1000" fill="hold"/>
                                        <p:tgtEl>
                                          <p:spTgt spid="38"/>
                                        </p:tgtEl>
                                        <p:attrNameLst>
                                          <p:attrName>ppt_h</p:attrName>
                                        </p:attrNameLst>
                                      </p:cBhvr>
                                      <p:tavLst>
                                        <p:tav tm="0">
                                          <p:val>
                                            <p:fltVal val="0"/>
                                          </p:val>
                                        </p:tav>
                                        <p:tav tm="100000">
                                          <p:val>
                                            <p:strVal val="#ppt_h"/>
                                          </p:val>
                                        </p:tav>
                                      </p:tavLst>
                                    </p:anim>
                                    <p:anim calcmode="lin" valueType="num">
                                      <p:cBhvr>
                                        <p:cTn id="189" dur="1000" fill="hold"/>
                                        <p:tgtEl>
                                          <p:spTgt spid="38"/>
                                        </p:tgtEl>
                                        <p:attrNameLst>
                                          <p:attrName>style.rotation</p:attrName>
                                        </p:attrNameLst>
                                      </p:cBhvr>
                                      <p:tavLst>
                                        <p:tav tm="0">
                                          <p:val>
                                            <p:fltVal val="90"/>
                                          </p:val>
                                        </p:tav>
                                        <p:tav tm="100000">
                                          <p:val>
                                            <p:fltVal val="0"/>
                                          </p:val>
                                        </p:tav>
                                      </p:tavLst>
                                    </p:anim>
                                    <p:animEffect transition="in" filter="fade">
                                      <p:cBhvr>
                                        <p:cTn id="190" dur="1000"/>
                                        <p:tgtEl>
                                          <p:spTgt spid="38"/>
                                        </p:tgtEl>
                                      </p:cBhvr>
                                    </p:animEffect>
                                  </p:childTnLst>
                                </p:cTn>
                              </p:par>
                              <p:par>
                                <p:cTn id="191" presetID="31" presetClass="entr" presetSubtype="0" fill="hold" grpId="0" nodeType="withEffect">
                                  <p:stCondLst>
                                    <p:cond delay="500"/>
                                  </p:stCondLst>
                                  <p:childTnLst>
                                    <p:set>
                                      <p:cBhvr>
                                        <p:cTn id="192" dur="1" fill="hold">
                                          <p:stCondLst>
                                            <p:cond delay="0"/>
                                          </p:stCondLst>
                                        </p:cTn>
                                        <p:tgtEl>
                                          <p:spTgt spid="39"/>
                                        </p:tgtEl>
                                        <p:attrNameLst>
                                          <p:attrName>style.visibility</p:attrName>
                                        </p:attrNameLst>
                                      </p:cBhvr>
                                      <p:to>
                                        <p:strVal val="visible"/>
                                      </p:to>
                                    </p:set>
                                    <p:anim calcmode="lin" valueType="num">
                                      <p:cBhvr>
                                        <p:cTn id="193" dur="1000" fill="hold"/>
                                        <p:tgtEl>
                                          <p:spTgt spid="39"/>
                                        </p:tgtEl>
                                        <p:attrNameLst>
                                          <p:attrName>ppt_w</p:attrName>
                                        </p:attrNameLst>
                                      </p:cBhvr>
                                      <p:tavLst>
                                        <p:tav tm="0">
                                          <p:val>
                                            <p:fltVal val="0"/>
                                          </p:val>
                                        </p:tav>
                                        <p:tav tm="100000">
                                          <p:val>
                                            <p:strVal val="#ppt_w"/>
                                          </p:val>
                                        </p:tav>
                                      </p:tavLst>
                                    </p:anim>
                                    <p:anim calcmode="lin" valueType="num">
                                      <p:cBhvr>
                                        <p:cTn id="194" dur="1000" fill="hold"/>
                                        <p:tgtEl>
                                          <p:spTgt spid="39"/>
                                        </p:tgtEl>
                                        <p:attrNameLst>
                                          <p:attrName>ppt_h</p:attrName>
                                        </p:attrNameLst>
                                      </p:cBhvr>
                                      <p:tavLst>
                                        <p:tav tm="0">
                                          <p:val>
                                            <p:fltVal val="0"/>
                                          </p:val>
                                        </p:tav>
                                        <p:tav tm="100000">
                                          <p:val>
                                            <p:strVal val="#ppt_h"/>
                                          </p:val>
                                        </p:tav>
                                      </p:tavLst>
                                    </p:anim>
                                    <p:anim calcmode="lin" valueType="num">
                                      <p:cBhvr>
                                        <p:cTn id="195" dur="1000" fill="hold"/>
                                        <p:tgtEl>
                                          <p:spTgt spid="39"/>
                                        </p:tgtEl>
                                        <p:attrNameLst>
                                          <p:attrName>style.rotation</p:attrName>
                                        </p:attrNameLst>
                                      </p:cBhvr>
                                      <p:tavLst>
                                        <p:tav tm="0">
                                          <p:val>
                                            <p:fltVal val="90"/>
                                          </p:val>
                                        </p:tav>
                                        <p:tav tm="100000">
                                          <p:val>
                                            <p:fltVal val="0"/>
                                          </p:val>
                                        </p:tav>
                                      </p:tavLst>
                                    </p:anim>
                                    <p:animEffect transition="in" filter="fade">
                                      <p:cBhvr>
                                        <p:cTn id="196" dur="1000"/>
                                        <p:tgtEl>
                                          <p:spTgt spid="39"/>
                                        </p:tgtEl>
                                      </p:cBhvr>
                                    </p:animEffect>
                                  </p:childTnLst>
                                </p:cTn>
                              </p:par>
                              <p:par>
                                <p:cTn id="197" presetID="31" presetClass="entr" presetSubtype="0" fill="hold" grpId="0" nodeType="withEffect">
                                  <p:stCondLst>
                                    <p:cond delay="500"/>
                                  </p:stCondLst>
                                  <p:childTnLst>
                                    <p:set>
                                      <p:cBhvr>
                                        <p:cTn id="198" dur="1" fill="hold">
                                          <p:stCondLst>
                                            <p:cond delay="0"/>
                                          </p:stCondLst>
                                        </p:cTn>
                                        <p:tgtEl>
                                          <p:spTgt spid="40"/>
                                        </p:tgtEl>
                                        <p:attrNameLst>
                                          <p:attrName>style.visibility</p:attrName>
                                        </p:attrNameLst>
                                      </p:cBhvr>
                                      <p:to>
                                        <p:strVal val="visible"/>
                                      </p:to>
                                    </p:set>
                                    <p:anim calcmode="lin" valueType="num">
                                      <p:cBhvr>
                                        <p:cTn id="199" dur="1000" fill="hold"/>
                                        <p:tgtEl>
                                          <p:spTgt spid="40"/>
                                        </p:tgtEl>
                                        <p:attrNameLst>
                                          <p:attrName>ppt_w</p:attrName>
                                        </p:attrNameLst>
                                      </p:cBhvr>
                                      <p:tavLst>
                                        <p:tav tm="0">
                                          <p:val>
                                            <p:fltVal val="0"/>
                                          </p:val>
                                        </p:tav>
                                        <p:tav tm="100000">
                                          <p:val>
                                            <p:strVal val="#ppt_w"/>
                                          </p:val>
                                        </p:tav>
                                      </p:tavLst>
                                    </p:anim>
                                    <p:anim calcmode="lin" valueType="num">
                                      <p:cBhvr>
                                        <p:cTn id="200" dur="1000" fill="hold"/>
                                        <p:tgtEl>
                                          <p:spTgt spid="40"/>
                                        </p:tgtEl>
                                        <p:attrNameLst>
                                          <p:attrName>ppt_h</p:attrName>
                                        </p:attrNameLst>
                                      </p:cBhvr>
                                      <p:tavLst>
                                        <p:tav tm="0">
                                          <p:val>
                                            <p:fltVal val="0"/>
                                          </p:val>
                                        </p:tav>
                                        <p:tav tm="100000">
                                          <p:val>
                                            <p:strVal val="#ppt_h"/>
                                          </p:val>
                                        </p:tav>
                                      </p:tavLst>
                                    </p:anim>
                                    <p:anim calcmode="lin" valueType="num">
                                      <p:cBhvr>
                                        <p:cTn id="201" dur="1000" fill="hold"/>
                                        <p:tgtEl>
                                          <p:spTgt spid="40"/>
                                        </p:tgtEl>
                                        <p:attrNameLst>
                                          <p:attrName>style.rotation</p:attrName>
                                        </p:attrNameLst>
                                      </p:cBhvr>
                                      <p:tavLst>
                                        <p:tav tm="0">
                                          <p:val>
                                            <p:fltVal val="90"/>
                                          </p:val>
                                        </p:tav>
                                        <p:tav tm="100000">
                                          <p:val>
                                            <p:fltVal val="0"/>
                                          </p:val>
                                        </p:tav>
                                      </p:tavLst>
                                    </p:anim>
                                    <p:animEffect transition="in" filter="fade">
                                      <p:cBhvr>
                                        <p:cTn id="202" dur="1000"/>
                                        <p:tgtEl>
                                          <p:spTgt spid="40"/>
                                        </p:tgtEl>
                                      </p:cBhvr>
                                    </p:animEffect>
                                  </p:childTnLst>
                                </p:cTn>
                              </p:par>
                              <p:par>
                                <p:cTn id="203" presetID="31" presetClass="entr" presetSubtype="0" fill="hold" grpId="0" nodeType="withEffect">
                                  <p:stCondLst>
                                    <p:cond delay="500"/>
                                  </p:stCondLst>
                                  <p:childTnLst>
                                    <p:set>
                                      <p:cBhvr>
                                        <p:cTn id="204" dur="1" fill="hold">
                                          <p:stCondLst>
                                            <p:cond delay="0"/>
                                          </p:stCondLst>
                                        </p:cTn>
                                        <p:tgtEl>
                                          <p:spTgt spid="41"/>
                                        </p:tgtEl>
                                        <p:attrNameLst>
                                          <p:attrName>style.visibility</p:attrName>
                                        </p:attrNameLst>
                                      </p:cBhvr>
                                      <p:to>
                                        <p:strVal val="visible"/>
                                      </p:to>
                                    </p:set>
                                    <p:anim calcmode="lin" valueType="num">
                                      <p:cBhvr>
                                        <p:cTn id="205" dur="1000" fill="hold"/>
                                        <p:tgtEl>
                                          <p:spTgt spid="41"/>
                                        </p:tgtEl>
                                        <p:attrNameLst>
                                          <p:attrName>ppt_w</p:attrName>
                                        </p:attrNameLst>
                                      </p:cBhvr>
                                      <p:tavLst>
                                        <p:tav tm="0">
                                          <p:val>
                                            <p:fltVal val="0"/>
                                          </p:val>
                                        </p:tav>
                                        <p:tav tm="100000">
                                          <p:val>
                                            <p:strVal val="#ppt_w"/>
                                          </p:val>
                                        </p:tav>
                                      </p:tavLst>
                                    </p:anim>
                                    <p:anim calcmode="lin" valueType="num">
                                      <p:cBhvr>
                                        <p:cTn id="206" dur="1000" fill="hold"/>
                                        <p:tgtEl>
                                          <p:spTgt spid="41"/>
                                        </p:tgtEl>
                                        <p:attrNameLst>
                                          <p:attrName>ppt_h</p:attrName>
                                        </p:attrNameLst>
                                      </p:cBhvr>
                                      <p:tavLst>
                                        <p:tav tm="0">
                                          <p:val>
                                            <p:fltVal val="0"/>
                                          </p:val>
                                        </p:tav>
                                        <p:tav tm="100000">
                                          <p:val>
                                            <p:strVal val="#ppt_h"/>
                                          </p:val>
                                        </p:tav>
                                      </p:tavLst>
                                    </p:anim>
                                    <p:anim calcmode="lin" valueType="num">
                                      <p:cBhvr>
                                        <p:cTn id="207" dur="1000" fill="hold"/>
                                        <p:tgtEl>
                                          <p:spTgt spid="41"/>
                                        </p:tgtEl>
                                        <p:attrNameLst>
                                          <p:attrName>style.rotation</p:attrName>
                                        </p:attrNameLst>
                                      </p:cBhvr>
                                      <p:tavLst>
                                        <p:tav tm="0">
                                          <p:val>
                                            <p:fltVal val="90"/>
                                          </p:val>
                                        </p:tav>
                                        <p:tav tm="100000">
                                          <p:val>
                                            <p:fltVal val="0"/>
                                          </p:val>
                                        </p:tav>
                                      </p:tavLst>
                                    </p:anim>
                                    <p:animEffect transition="in" filter="fade">
                                      <p:cBhvr>
                                        <p:cTn id="208" dur="1000"/>
                                        <p:tgtEl>
                                          <p:spTgt spid="41"/>
                                        </p:tgtEl>
                                      </p:cBhvr>
                                    </p:animEffect>
                                  </p:childTnLst>
                                </p:cTn>
                              </p:par>
                              <p:par>
                                <p:cTn id="209" presetID="31" presetClass="entr" presetSubtype="0" fill="hold" grpId="0" nodeType="withEffect">
                                  <p:stCondLst>
                                    <p:cond delay="500"/>
                                  </p:stCondLst>
                                  <p:childTnLst>
                                    <p:set>
                                      <p:cBhvr>
                                        <p:cTn id="210" dur="1" fill="hold">
                                          <p:stCondLst>
                                            <p:cond delay="0"/>
                                          </p:stCondLst>
                                        </p:cTn>
                                        <p:tgtEl>
                                          <p:spTgt spid="42"/>
                                        </p:tgtEl>
                                        <p:attrNameLst>
                                          <p:attrName>style.visibility</p:attrName>
                                        </p:attrNameLst>
                                      </p:cBhvr>
                                      <p:to>
                                        <p:strVal val="visible"/>
                                      </p:to>
                                    </p:set>
                                    <p:anim calcmode="lin" valueType="num">
                                      <p:cBhvr>
                                        <p:cTn id="211" dur="1000" fill="hold"/>
                                        <p:tgtEl>
                                          <p:spTgt spid="42"/>
                                        </p:tgtEl>
                                        <p:attrNameLst>
                                          <p:attrName>ppt_w</p:attrName>
                                        </p:attrNameLst>
                                      </p:cBhvr>
                                      <p:tavLst>
                                        <p:tav tm="0">
                                          <p:val>
                                            <p:fltVal val="0"/>
                                          </p:val>
                                        </p:tav>
                                        <p:tav tm="100000">
                                          <p:val>
                                            <p:strVal val="#ppt_w"/>
                                          </p:val>
                                        </p:tav>
                                      </p:tavLst>
                                    </p:anim>
                                    <p:anim calcmode="lin" valueType="num">
                                      <p:cBhvr>
                                        <p:cTn id="212" dur="1000" fill="hold"/>
                                        <p:tgtEl>
                                          <p:spTgt spid="42"/>
                                        </p:tgtEl>
                                        <p:attrNameLst>
                                          <p:attrName>ppt_h</p:attrName>
                                        </p:attrNameLst>
                                      </p:cBhvr>
                                      <p:tavLst>
                                        <p:tav tm="0">
                                          <p:val>
                                            <p:fltVal val="0"/>
                                          </p:val>
                                        </p:tav>
                                        <p:tav tm="100000">
                                          <p:val>
                                            <p:strVal val="#ppt_h"/>
                                          </p:val>
                                        </p:tav>
                                      </p:tavLst>
                                    </p:anim>
                                    <p:anim calcmode="lin" valueType="num">
                                      <p:cBhvr>
                                        <p:cTn id="213" dur="1000" fill="hold"/>
                                        <p:tgtEl>
                                          <p:spTgt spid="42"/>
                                        </p:tgtEl>
                                        <p:attrNameLst>
                                          <p:attrName>style.rotation</p:attrName>
                                        </p:attrNameLst>
                                      </p:cBhvr>
                                      <p:tavLst>
                                        <p:tav tm="0">
                                          <p:val>
                                            <p:fltVal val="90"/>
                                          </p:val>
                                        </p:tav>
                                        <p:tav tm="100000">
                                          <p:val>
                                            <p:fltVal val="0"/>
                                          </p:val>
                                        </p:tav>
                                      </p:tavLst>
                                    </p:anim>
                                    <p:animEffect transition="in" filter="fade">
                                      <p:cBhvr>
                                        <p:cTn id="214" dur="1000"/>
                                        <p:tgtEl>
                                          <p:spTgt spid="42"/>
                                        </p:tgtEl>
                                      </p:cBhvr>
                                    </p:animEffect>
                                  </p:childTnLst>
                                </p:cTn>
                              </p:par>
                              <p:par>
                                <p:cTn id="215" presetID="31" presetClass="entr" presetSubtype="0" fill="hold" grpId="0" nodeType="withEffect">
                                  <p:stCondLst>
                                    <p:cond delay="500"/>
                                  </p:stCondLst>
                                  <p:childTnLst>
                                    <p:set>
                                      <p:cBhvr>
                                        <p:cTn id="216" dur="1" fill="hold">
                                          <p:stCondLst>
                                            <p:cond delay="0"/>
                                          </p:stCondLst>
                                        </p:cTn>
                                        <p:tgtEl>
                                          <p:spTgt spid="43"/>
                                        </p:tgtEl>
                                        <p:attrNameLst>
                                          <p:attrName>style.visibility</p:attrName>
                                        </p:attrNameLst>
                                      </p:cBhvr>
                                      <p:to>
                                        <p:strVal val="visible"/>
                                      </p:to>
                                    </p:set>
                                    <p:anim calcmode="lin" valueType="num">
                                      <p:cBhvr>
                                        <p:cTn id="217" dur="1000" fill="hold"/>
                                        <p:tgtEl>
                                          <p:spTgt spid="43"/>
                                        </p:tgtEl>
                                        <p:attrNameLst>
                                          <p:attrName>ppt_w</p:attrName>
                                        </p:attrNameLst>
                                      </p:cBhvr>
                                      <p:tavLst>
                                        <p:tav tm="0">
                                          <p:val>
                                            <p:fltVal val="0"/>
                                          </p:val>
                                        </p:tav>
                                        <p:tav tm="100000">
                                          <p:val>
                                            <p:strVal val="#ppt_w"/>
                                          </p:val>
                                        </p:tav>
                                      </p:tavLst>
                                    </p:anim>
                                    <p:anim calcmode="lin" valueType="num">
                                      <p:cBhvr>
                                        <p:cTn id="218" dur="1000" fill="hold"/>
                                        <p:tgtEl>
                                          <p:spTgt spid="43"/>
                                        </p:tgtEl>
                                        <p:attrNameLst>
                                          <p:attrName>ppt_h</p:attrName>
                                        </p:attrNameLst>
                                      </p:cBhvr>
                                      <p:tavLst>
                                        <p:tav tm="0">
                                          <p:val>
                                            <p:fltVal val="0"/>
                                          </p:val>
                                        </p:tav>
                                        <p:tav tm="100000">
                                          <p:val>
                                            <p:strVal val="#ppt_h"/>
                                          </p:val>
                                        </p:tav>
                                      </p:tavLst>
                                    </p:anim>
                                    <p:anim calcmode="lin" valueType="num">
                                      <p:cBhvr>
                                        <p:cTn id="219" dur="1000" fill="hold"/>
                                        <p:tgtEl>
                                          <p:spTgt spid="43"/>
                                        </p:tgtEl>
                                        <p:attrNameLst>
                                          <p:attrName>style.rotation</p:attrName>
                                        </p:attrNameLst>
                                      </p:cBhvr>
                                      <p:tavLst>
                                        <p:tav tm="0">
                                          <p:val>
                                            <p:fltVal val="90"/>
                                          </p:val>
                                        </p:tav>
                                        <p:tav tm="100000">
                                          <p:val>
                                            <p:fltVal val="0"/>
                                          </p:val>
                                        </p:tav>
                                      </p:tavLst>
                                    </p:anim>
                                    <p:animEffect transition="in" filter="fade">
                                      <p:cBhvr>
                                        <p:cTn id="220" dur="1000"/>
                                        <p:tgtEl>
                                          <p:spTgt spid="43"/>
                                        </p:tgtEl>
                                      </p:cBhvr>
                                    </p:animEffect>
                                  </p:childTnLst>
                                </p:cTn>
                              </p:par>
                              <p:par>
                                <p:cTn id="221" presetID="31" presetClass="entr" presetSubtype="0" fill="hold" grpId="0" nodeType="withEffect">
                                  <p:stCondLst>
                                    <p:cond delay="500"/>
                                  </p:stCondLst>
                                  <p:childTnLst>
                                    <p:set>
                                      <p:cBhvr>
                                        <p:cTn id="222" dur="1" fill="hold">
                                          <p:stCondLst>
                                            <p:cond delay="0"/>
                                          </p:stCondLst>
                                        </p:cTn>
                                        <p:tgtEl>
                                          <p:spTgt spid="44"/>
                                        </p:tgtEl>
                                        <p:attrNameLst>
                                          <p:attrName>style.visibility</p:attrName>
                                        </p:attrNameLst>
                                      </p:cBhvr>
                                      <p:to>
                                        <p:strVal val="visible"/>
                                      </p:to>
                                    </p:set>
                                    <p:anim calcmode="lin" valueType="num">
                                      <p:cBhvr>
                                        <p:cTn id="223" dur="1000" fill="hold"/>
                                        <p:tgtEl>
                                          <p:spTgt spid="44"/>
                                        </p:tgtEl>
                                        <p:attrNameLst>
                                          <p:attrName>ppt_w</p:attrName>
                                        </p:attrNameLst>
                                      </p:cBhvr>
                                      <p:tavLst>
                                        <p:tav tm="0">
                                          <p:val>
                                            <p:fltVal val="0"/>
                                          </p:val>
                                        </p:tav>
                                        <p:tav tm="100000">
                                          <p:val>
                                            <p:strVal val="#ppt_w"/>
                                          </p:val>
                                        </p:tav>
                                      </p:tavLst>
                                    </p:anim>
                                    <p:anim calcmode="lin" valueType="num">
                                      <p:cBhvr>
                                        <p:cTn id="224" dur="1000" fill="hold"/>
                                        <p:tgtEl>
                                          <p:spTgt spid="44"/>
                                        </p:tgtEl>
                                        <p:attrNameLst>
                                          <p:attrName>ppt_h</p:attrName>
                                        </p:attrNameLst>
                                      </p:cBhvr>
                                      <p:tavLst>
                                        <p:tav tm="0">
                                          <p:val>
                                            <p:fltVal val="0"/>
                                          </p:val>
                                        </p:tav>
                                        <p:tav tm="100000">
                                          <p:val>
                                            <p:strVal val="#ppt_h"/>
                                          </p:val>
                                        </p:tav>
                                      </p:tavLst>
                                    </p:anim>
                                    <p:anim calcmode="lin" valueType="num">
                                      <p:cBhvr>
                                        <p:cTn id="225" dur="1000" fill="hold"/>
                                        <p:tgtEl>
                                          <p:spTgt spid="44"/>
                                        </p:tgtEl>
                                        <p:attrNameLst>
                                          <p:attrName>style.rotation</p:attrName>
                                        </p:attrNameLst>
                                      </p:cBhvr>
                                      <p:tavLst>
                                        <p:tav tm="0">
                                          <p:val>
                                            <p:fltVal val="90"/>
                                          </p:val>
                                        </p:tav>
                                        <p:tav tm="100000">
                                          <p:val>
                                            <p:fltVal val="0"/>
                                          </p:val>
                                        </p:tav>
                                      </p:tavLst>
                                    </p:anim>
                                    <p:animEffect transition="in" filter="fade">
                                      <p:cBhvr>
                                        <p:cTn id="226" dur="1000"/>
                                        <p:tgtEl>
                                          <p:spTgt spid="44"/>
                                        </p:tgtEl>
                                      </p:cBhvr>
                                    </p:animEffect>
                                  </p:childTnLst>
                                </p:cTn>
                              </p:par>
                              <p:par>
                                <p:cTn id="227" presetID="31" presetClass="entr" presetSubtype="0" fill="hold" grpId="0" nodeType="withEffect">
                                  <p:stCondLst>
                                    <p:cond delay="500"/>
                                  </p:stCondLst>
                                  <p:childTnLst>
                                    <p:set>
                                      <p:cBhvr>
                                        <p:cTn id="228" dur="1" fill="hold">
                                          <p:stCondLst>
                                            <p:cond delay="0"/>
                                          </p:stCondLst>
                                        </p:cTn>
                                        <p:tgtEl>
                                          <p:spTgt spid="45"/>
                                        </p:tgtEl>
                                        <p:attrNameLst>
                                          <p:attrName>style.visibility</p:attrName>
                                        </p:attrNameLst>
                                      </p:cBhvr>
                                      <p:to>
                                        <p:strVal val="visible"/>
                                      </p:to>
                                    </p:set>
                                    <p:anim calcmode="lin" valueType="num">
                                      <p:cBhvr>
                                        <p:cTn id="229" dur="1000" fill="hold"/>
                                        <p:tgtEl>
                                          <p:spTgt spid="45"/>
                                        </p:tgtEl>
                                        <p:attrNameLst>
                                          <p:attrName>ppt_w</p:attrName>
                                        </p:attrNameLst>
                                      </p:cBhvr>
                                      <p:tavLst>
                                        <p:tav tm="0">
                                          <p:val>
                                            <p:fltVal val="0"/>
                                          </p:val>
                                        </p:tav>
                                        <p:tav tm="100000">
                                          <p:val>
                                            <p:strVal val="#ppt_w"/>
                                          </p:val>
                                        </p:tav>
                                      </p:tavLst>
                                    </p:anim>
                                    <p:anim calcmode="lin" valueType="num">
                                      <p:cBhvr>
                                        <p:cTn id="230" dur="1000" fill="hold"/>
                                        <p:tgtEl>
                                          <p:spTgt spid="45"/>
                                        </p:tgtEl>
                                        <p:attrNameLst>
                                          <p:attrName>ppt_h</p:attrName>
                                        </p:attrNameLst>
                                      </p:cBhvr>
                                      <p:tavLst>
                                        <p:tav tm="0">
                                          <p:val>
                                            <p:fltVal val="0"/>
                                          </p:val>
                                        </p:tav>
                                        <p:tav tm="100000">
                                          <p:val>
                                            <p:strVal val="#ppt_h"/>
                                          </p:val>
                                        </p:tav>
                                      </p:tavLst>
                                    </p:anim>
                                    <p:anim calcmode="lin" valueType="num">
                                      <p:cBhvr>
                                        <p:cTn id="231" dur="1000" fill="hold"/>
                                        <p:tgtEl>
                                          <p:spTgt spid="45"/>
                                        </p:tgtEl>
                                        <p:attrNameLst>
                                          <p:attrName>style.rotation</p:attrName>
                                        </p:attrNameLst>
                                      </p:cBhvr>
                                      <p:tavLst>
                                        <p:tav tm="0">
                                          <p:val>
                                            <p:fltVal val="90"/>
                                          </p:val>
                                        </p:tav>
                                        <p:tav tm="100000">
                                          <p:val>
                                            <p:fltVal val="0"/>
                                          </p:val>
                                        </p:tav>
                                      </p:tavLst>
                                    </p:anim>
                                    <p:animEffect transition="in" filter="fade">
                                      <p:cBhvr>
                                        <p:cTn id="232" dur="1000"/>
                                        <p:tgtEl>
                                          <p:spTgt spid="45"/>
                                        </p:tgtEl>
                                      </p:cBhvr>
                                    </p:animEffect>
                                  </p:childTnLst>
                                </p:cTn>
                              </p:par>
                              <p:par>
                                <p:cTn id="233" presetID="31" presetClass="entr" presetSubtype="0" fill="hold" grpId="0" nodeType="withEffect">
                                  <p:stCondLst>
                                    <p:cond delay="500"/>
                                  </p:stCondLst>
                                  <p:childTnLst>
                                    <p:set>
                                      <p:cBhvr>
                                        <p:cTn id="234" dur="1" fill="hold">
                                          <p:stCondLst>
                                            <p:cond delay="0"/>
                                          </p:stCondLst>
                                        </p:cTn>
                                        <p:tgtEl>
                                          <p:spTgt spid="46"/>
                                        </p:tgtEl>
                                        <p:attrNameLst>
                                          <p:attrName>style.visibility</p:attrName>
                                        </p:attrNameLst>
                                      </p:cBhvr>
                                      <p:to>
                                        <p:strVal val="visible"/>
                                      </p:to>
                                    </p:set>
                                    <p:anim calcmode="lin" valueType="num">
                                      <p:cBhvr>
                                        <p:cTn id="235" dur="1000" fill="hold"/>
                                        <p:tgtEl>
                                          <p:spTgt spid="46"/>
                                        </p:tgtEl>
                                        <p:attrNameLst>
                                          <p:attrName>ppt_w</p:attrName>
                                        </p:attrNameLst>
                                      </p:cBhvr>
                                      <p:tavLst>
                                        <p:tav tm="0">
                                          <p:val>
                                            <p:fltVal val="0"/>
                                          </p:val>
                                        </p:tav>
                                        <p:tav tm="100000">
                                          <p:val>
                                            <p:strVal val="#ppt_w"/>
                                          </p:val>
                                        </p:tav>
                                      </p:tavLst>
                                    </p:anim>
                                    <p:anim calcmode="lin" valueType="num">
                                      <p:cBhvr>
                                        <p:cTn id="236" dur="1000" fill="hold"/>
                                        <p:tgtEl>
                                          <p:spTgt spid="46"/>
                                        </p:tgtEl>
                                        <p:attrNameLst>
                                          <p:attrName>ppt_h</p:attrName>
                                        </p:attrNameLst>
                                      </p:cBhvr>
                                      <p:tavLst>
                                        <p:tav tm="0">
                                          <p:val>
                                            <p:fltVal val="0"/>
                                          </p:val>
                                        </p:tav>
                                        <p:tav tm="100000">
                                          <p:val>
                                            <p:strVal val="#ppt_h"/>
                                          </p:val>
                                        </p:tav>
                                      </p:tavLst>
                                    </p:anim>
                                    <p:anim calcmode="lin" valueType="num">
                                      <p:cBhvr>
                                        <p:cTn id="237" dur="1000" fill="hold"/>
                                        <p:tgtEl>
                                          <p:spTgt spid="46"/>
                                        </p:tgtEl>
                                        <p:attrNameLst>
                                          <p:attrName>style.rotation</p:attrName>
                                        </p:attrNameLst>
                                      </p:cBhvr>
                                      <p:tavLst>
                                        <p:tav tm="0">
                                          <p:val>
                                            <p:fltVal val="90"/>
                                          </p:val>
                                        </p:tav>
                                        <p:tav tm="100000">
                                          <p:val>
                                            <p:fltVal val="0"/>
                                          </p:val>
                                        </p:tav>
                                      </p:tavLst>
                                    </p:anim>
                                    <p:animEffect transition="in" filter="fade">
                                      <p:cBhvr>
                                        <p:cTn id="238" dur="1000"/>
                                        <p:tgtEl>
                                          <p:spTgt spid="46"/>
                                        </p:tgtEl>
                                      </p:cBhvr>
                                    </p:animEffect>
                                  </p:childTnLst>
                                </p:cTn>
                              </p:par>
                              <p:par>
                                <p:cTn id="239" presetID="31" presetClass="entr" presetSubtype="0" fill="hold" grpId="0" nodeType="withEffect">
                                  <p:stCondLst>
                                    <p:cond delay="500"/>
                                  </p:stCondLst>
                                  <p:childTnLst>
                                    <p:set>
                                      <p:cBhvr>
                                        <p:cTn id="240" dur="1" fill="hold">
                                          <p:stCondLst>
                                            <p:cond delay="0"/>
                                          </p:stCondLst>
                                        </p:cTn>
                                        <p:tgtEl>
                                          <p:spTgt spid="47"/>
                                        </p:tgtEl>
                                        <p:attrNameLst>
                                          <p:attrName>style.visibility</p:attrName>
                                        </p:attrNameLst>
                                      </p:cBhvr>
                                      <p:to>
                                        <p:strVal val="visible"/>
                                      </p:to>
                                    </p:set>
                                    <p:anim calcmode="lin" valueType="num">
                                      <p:cBhvr>
                                        <p:cTn id="241" dur="1000" fill="hold"/>
                                        <p:tgtEl>
                                          <p:spTgt spid="47"/>
                                        </p:tgtEl>
                                        <p:attrNameLst>
                                          <p:attrName>ppt_w</p:attrName>
                                        </p:attrNameLst>
                                      </p:cBhvr>
                                      <p:tavLst>
                                        <p:tav tm="0">
                                          <p:val>
                                            <p:fltVal val="0"/>
                                          </p:val>
                                        </p:tav>
                                        <p:tav tm="100000">
                                          <p:val>
                                            <p:strVal val="#ppt_w"/>
                                          </p:val>
                                        </p:tav>
                                      </p:tavLst>
                                    </p:anim>
                                    <p:anim calcmode="lin" valueType="num">
                                      <p:cBhvr>
                                        <p:cTn id="242" dur="1000" fill="hold"/>
                                        <p:tgtEl>
                                          <p:spTgt spid="47"/>
                                        </p:tgtEl>
                                        <p:attrNameLst>
                                          <p:attrName>ppt_h</p:attrName>
                                        </p:attrNameLst>
                                      </p:cBhvr>
                                      <p:tavLst>
                                        <p:tav tm="0">
                                          <p:val>
                                            <p:fltVal val="0"/>
                                          </p:val>
                                        </p:tav>
                                        <p:tav tm="100000">
                                          <p:val>
                                            <p:strVal val="#ppt_h"/>
                                          </p:val>
                                        </p:tav>
                                      </p:tavLst>
                                    </p:anim>
                                    <p:anim calcmode="lin" valueType="num">
                                      <p:cBhvr>
                                        <p:cTn id="243" dur="1000" fill="hold"/>
                                        <p:tgtEl>
                                          <p:spTgt spid="47"/>
                                        </p:tgtEl>
                                        <p:attrNameLst>
                                          <p:attrName>style.rotation</p:attrName>
                                        </p:attrNameLst>
                                      </p:cBhvr>
                                      <p:tavLst>
                                        <p:tav tm="0">
                                          <p:val>
                                            <p:fltVal val="90"/>
                                          </p:val>
                                        </p:tav>
                                        <p:tav tm="100000">
                                          <p:val>
                                            <p:fltVal val="0"/>
                                          </p:val>
                                        </p:tav>
                                      </p:tavLst>
                                    </p:anim>
                                    <p:animEffect transition="in" filter="fade">
                                      <p:cBhvr>
                                        <p:cTn id="244" dur="1000"/>
                                        <p:tgtEl>
                                          <p:spTgt spid="47"/>
                                        </p:tgtEl>
                                      </p:cBhvr>
                                    </p:animEffect>
                                  </p:childTnLst>
                                </p:cTn>
                              </p:par>
                              <p:par>
                                <p:cTn id="245" presetID="31" presetClass="entr" presetSubtype="0" fill="hold" grpId="0" nodeType="withEffect">
                                  <p:stCondLst>
                                    <p:cond delay="500"/>
                                  </p:stCondLst>
                                  <p:childTnLst>
                                    <p:set>
                                      <p:cBhvr>
                                        <p:cTn id="246" dur="1" fill="hold">
                                          <p:stCondLst>
                                            <p:cond delay="0"/>
                                          </p:stCondLst>
                                        </p:cTn>
                                        <p:tgtEl>
                                          <p:spTgt spid="48"/>
                                        </p:tgtEl>
                                        <p:attrNameLst>
                                          <p:attrName>style.visibility</p:attrName>
                                        </p:attrNameLst>
                                      </p:cBhvr>
                                      <p:to>
                                        <p:strVal val="visible"/>
                                      </p:to>
                                    </p:set>
                                    <p:anim calcmode="lin" valueType="num">
                                      <p:cBhvr>
                                        <p:cTn id="247" dur="1000" fill="hold"/>
                                        <p:tgtEl>
                                          <p:spTgt spid="48"/>
                                        </p:tgtEl>
                                        <p:attrNameLst>
                                          <p:attrName>ppt_w</p:attrName>
                                        </p:attrNameLst>
                                      </p:cBhvr>
                                      <p:tavLst>
                                        <p:tav tm="0">
                                          <p:val>
                                            <p:fltVal val="0"/>
                                          </p:val>
                                        </p:tav>
                                        <p:tav tm="100000">
                                          <p:val>
                                            <p:strVal val="#ppt_w"/>
                                          </p:val>
                                        </p:tav>
                                      </p:tavLst>
                                    </p:anim>
                                    <p:anim calcmode="lin" valueType="num">
                                      <p:cBhvr>
                                        <p:cTn id="248" dur="1000" fill="hold"/>
                                        <p:tgtEl>
                                          <p:spTgt spid="48"/>
                                        </p:tgtEl>
                                        <p:attrNameLst>
                                          <p:attrName>ppt_h</p:attrName>
                                        </p:attrNameLst>
                                      </p:cBhvr>
                                      <p:tavLst>
                                        <p:tav tm="0">
                                          <p:val>
                                            <p:fltVal val="0"/>
                                          </p:val>
                                        </p:tav>
                                        <p:tav tm="100000">
                                          <p:val>
                                            <p:strVal val="#ppt_h"/>
                                          </p:val>
                                        </p:tav>
                                      </p:tavLst>
                                    </p:anim>
                                    <p:anim calcmode="lin" valueType="num">
                                      <p:cBhvr>
                                        <p:cTn id="249" dur="1000" fill="hold"/>
                                        <p:tgtEl>
                                          <p:spTgt spid="48"/>
                                        </p:tgtEl>
                                        <p:attrNameLst>
                                          <p:attrName>style.rotation</p:attrName>
                                        </p:attrNameLst>
                                      </p:cBhvr>
                                      <p:tavLst>
                                        <p:tav tm="0">
                                          <p:val>
                                            <p:fltVal val="90"/>
                                          </p:val>
                                        </p:tav>
                                        <p:tav tm="100000">
                                          <p:val>
                                            <p:fltVal val="0"/>
                                          </p:val>
                                        </p:tav>
                                      </p:tavLst>
                                    </p:anim>
                                    <p:animEffect transition="in" filter="fade">
                                      <p:cBhvr>
                                        <p:cTn id="250" dur="1000"/>
                                        <p:tgtEl>
                                          <p:spTgt spid="48"/>
                                        </p:tgtEl>
                                      </p:cBhvr>
                                    </p:animEffect>
                                  </p:childTnLst>
                                </p:cTn>
                              </p:par>
                              <p:par>
                                <p:cTn id="251" presetID="31" presetClass="entr" presetSubtype="0" fill="hold" grpId="0" nodeType="withEffect">
                                  <p:stCondLst>
                                    <p:cond delay="500"/>
                                  </p:stCondLst>
                                  <p:childTnLst>
                                    <p:set>
                                      <p:cBhvr>
                                        <p:cTn id="252" dur="1" fill="hold">
                                          <p:stCondLst>
                                            <p:cond delay="0"/>
                                          </p:stCondLst>
                                        </p:cTn>
                                        <p:tgtEl>
                                          <p:spTgt spid="49"/>
                                        </p:tgtEl>
                                        <p:attrNameLst>
                                          <p:attrName>style.visibility</p:attrName>
                                        </p:attrNameLst>
                                      </p:cBhvr>
                                      <p:to>
                                        <p:strVal val="visible"/>
                                      </p:to>
                                    </p:set>
                                    <p:anim calcmode="lin" valueType="num">
                                      <p:cBhvr>
                                        <p:cTn id="253" dur="1000" fill="hold"/>
                                        <p:tgtEl>
                                          <p:spTgt spid="49"/>
                                        </p:tgtEl>
                                        <p:attrNameLst>
                                          <p:attrName>ppt_w</p:attrName>
                                        </p:attrNameLst>
                                      </p:cBhvr>
                                      <p:tavLst>
                                        <p:tav tm="0">
                                          <p:val>
                                            <p:fltVal val="0"/>
                                          </p:val>
                                        </p:tav>
                                        <p:tav tm="100000">
                                          <p:val>
                                            <p:strVal val="#ppt_w"/>
                                          </p:val>
                                        </p:tav>
                                      </p:tavLst>
                                    </p:anim>
                                    <p:anim calcmode="lin" valueType="num">
                                      <p:cBhvr>
                                        <p:cTn id="254" dur="1000" fill="hold"/>
                                        <p:tgtEl>
                                          <p:spTgt spid="49"/>
                                        </p:tgtEl>
                                        <p:attrNameLst>
                                          <p:attrName>ppt_h</p:attrName>
                                        </p:attrNameLst>
                                      </p:cBhvr>
                                      <p:tavLst>
                                        <p:tav tm="0">
                                          <p:val>
                                            <p:fltVal val="0"/>
                                          </p:val>
                                        </p:tav>
                                        <p:tav tm="100000">
                                          <p:val>
                                            <p:strVal val="#ppt_h"/>
                                          </p:val>
                                        </p:tav>
                                      </p:tavLst>
                                    </p:anim>
                                    <p:anim calcmode="lin" valueType="num">
                                      <p:cBhvr>
                                        <p:cTn id="255" dur="1000" fill="hold"/>
                                        <p:tgtEl>
                                          <p:spTgt spid="49"/>
                                        </p:tgtEl>
                                        <p:attrNameLst>
                                          <p:attrName>style.rotation</p:attrName>
                                        </p:attrNameLst>
                                      </p:cBhvr>
                                      <p:tavLst>
                                        <p:tav tm="0">
                                          <p:val>
                                            <p:fltVal val="90"/>
                                          </p:val>
                                        </p:tav>
                                        <p:tav tm="100000">
                                          <p:val>
                                            <p:fltVal val="0"/>
                                          </p:val>
                                        </p:tav>
                                      </p:tavLst>
                                    </p:anim>
                                    <p:animEffect transition="in" filter="fade">
                                      <p:cBhvr>
                                        <p:cTn id="256" dur="1000"/>
                                        <p:tgtEl>
                                          <p:spTgt spid="49"/>
                                        </p:tgtEl>
                                      </p:cBhvr>
                                    </p:animEffect>
                                  </p:childTnLst>
                                </p:cTn>
                              </p:par>
                              <p:par>
                                <p:cTn id="257" presetID="31" presetClass="entr" presetSubtype="0" fill="hold" grpId="0" nodeType="withEffect">
                                  <p:stCondLst>
                                    <p:cond delay="500"/>
                                  </p:stCondLst>
                                  <p:childTnLst>
                                    <p:set>
                                      <p:cBhvr>
                                        <p:cTn id="258" dur="1" fill="hold">
                                          <p:stCondLst>
                                            <p:cond delay="0"/>
                                          </p:stCondLst>
                                        </p:cTn>
                                        <p:tgtEl>
                                          <p:spTgt spid="50"/>
                                        </p:tgtEl>
                                        <p:attrNameLst>
                                          <p:attrName>style.visibility</p:attrName>
                                        </p:attrNameLst>
                                      </p:cBhvr>
                                      <p:to>
                                        <p:strVal val="visible"/>
                                      </p:to>
                                    </p:set>
                                    <p:anim calcmode="lin" valueType="num">
                                      <p:cBhvr>
                                        <p:cTn id="259" dur="1000" fill="hold"/>
                                        <p:tgtEl>
                                          <p:spTgt spid="50"/>
                                        </p:tgtEl>
                                        <p:attrNameLst>
                                          <p:attrName>ppt_w</p:attrName>
                                        </p:attrNameLst>
                                      </p:cBhvr>
                                      <p:tavLst>
                                        <p:tav tm="0">
                                          <p:val>
                                            <p:fltVal val="0"/>
                                          </p:val>
                                        </p:tav>
                                        <p:tav tm="100000">
                                          <p:val>
                                            <p:strVal val="#ppt_w"/>
                                          </p:val>
                                        </p:tav>
                                      </p:tavLst>
                                    </p:anim>
                                    <p:anim calcmode="lin" valueType="num">
                                      <p:cBhvr>
                                        <p:cTn id="260" dur="1000" fill="hold"/>
                                        <p:tgtEl>
                                          <p:spTgt spid="50"/>
                                        </p:tgtEl>
                                        <p:attrNameLst>
                                          <p:attrName>ppt_h</p:attrName>
                                        </p:attrNameLst>
                                      </p:cBhvr>
                                      <p:tavLst>
                                        <p:tav tm="0">
                                          <p:val>
                                            <p:fltVal val="0"/>
                                          </p:val>
                                        </p:tav>
                                        <p:tav tm="100000">
                                          <p:val>
                                            <p:strVal val="#ppt_h"/>
                                          </p:val>
                                        </p:tav>
                                      </p:tavLst>
                                    </p:anim>
                                    <p:anim calcmode="lin" valueType="num">
                                      <p:cBhvr>
                                        <p:cTn id="261" dur="1000" fill="hold"/>
                                        <p:tgtEl>
                                          <p:spTgt spid="50"/>
                                        </p:tgtEl>
                                        <p:attrNameLst>
                                          <p:attrName>style.rotation</p:attrName>
                                        </p:attrNameLst>
                                      </p:cBhvr>
                                      <p:tavLst>
                                        <p:tav tm="0">
                                          <p:val>
                                            <p:fltVal val="90"/>
                                          </p:val>
                                        </p:tav>
                                        <p:tav tm="100000">
                                          <p:val>
                                            <p:fltVal val="0"/>
                                          </p:val>
                                        </p:tav>
                                      </p:tavLst>
                                    </p:anim>
                                    <p:animEffect transition="in" filter="fade">
                                      <p:cBhvr>
                                        <p:cTn id="262" dur="1000"/>
                                        <p:tgtEl>
                                          <p:spTgt spid="50"/>
                                        </p:tgtEl>
                                      </p:cBhvr>
                                    </p:animEffect>
                                  </p:childTnLst>
                                </p:cTn>
                              </p:par>
                              <p:par>
                                <p:cTn id="263" presetID="31" presetClass="entr" presetSubtype="0" fill="hold" grpId="0" nodeType="withEffect">
                                  <p:stCondLst>
                                    <p:cond delay="500"/>
                                  </p:stCondLst>
                                  <p:childTnLst>
                                    <p:set>
                                      <p:cBhvr>
                                        <p:cTn id="264" dur="1" fill="hold">
                                          <p:stCondLst>
                                            <p:cond delay="0"/>
                                          </p:stCondLst>
                                        </p:cTn>
                                        <p:tgtEl>
                                          <p:spTgt spid="51"/>
                                        </p:tgtEl>
                                        <p:attrNameLst>
                                          <p:attrName>style.visibility</p:attrName>
                                        </p:attrNameLst>
                                      </p:cBhvr>
                                      <p:to>
                                        <p:strVal val="visible"/>
                                      </p:to>
                                    </p:set>
                                    <p:anim calcmode="lin" valueType="num">
                                      <p:cBhvr>
                                        <p:cTn id="265" dur="1000" fill="hold"/>
                                        <p:tgtEl>
                                          <p:spTgt spid="51"/>
                                        </p:tgtEl>
                                        <p:attrNameLst>
                                          <p:attrName>ppt_w</p:attrName>
                                        </p:attrNameLst>
                                      </p:cBhvr>
                                      <p:tavLst>
                                        <p:tav tm="0">
                                          <p:val>
                                            <p:fltVal val="0"/>
                                          </p:val>
                                        </p:tav>
                                        <p:tav tm="100000">
                                          <p:val>
                                            <p:strVal val="#ppt_w"/>
                                          </p:val>
                                        </p:tav>
                                      </p:tavLst>
                                    </p:anim>
                                    <p:anim calcmode="lin" valueType="num">
                                      <p:cBhvr>
                                        <p:cTn id="266" dur="1000" fill="hold"/>
                                        <p:tgtEl>
                                          <p:spTgt spid="51"/>
                                        </p:tgtEl>
                                        <p:attrNameLst>
                                          <p:attrName>ppt_h</p:attrName>
                                        </p:attrNameLst>
                                      </p:cBhvr>
                                      <p:tavLst>
                                        <p:tav tm="0">
                                          <p:val>
                                            <p:fltVal val="0"/>
                                          </p:val>
                                        </p:tav>
                                        <p:tav tm="100000">
                                          <p:val>
                                            <p:strVal val="#ppt_h"/>
                                          </p:val>
                                        </p:tav>
                                      </p:tavLst>
                                    </p:anim>
                                    <p:anim calcmode="lin" valueType="num">
                                      <p:cBhvr>
                                        <p:cTn id="267" dur="1000" fill="hold"/>
                                        <p:tgtEl>
                                          <p:spTgt spid="51"/>
                                        </p:tgtEl>
                                        <p:attrNameLst>
                                          <p:attrName>style.rotation</p:attrName>
                                        </p:attrNameLst>
                                      </p:cBhvr>
                                      <p:tavLst>
                                        <p:tav tm="0">
                                          <p:val>
                                            <p:fltVal val="90"/>
                                          </p:val>
                                        </p:tav>
                                        <p:tav tm="100000">
                                          <p:val>
                                            <p:fltVal val="0"/>
                                          </p:val>
                                        </p:tav>
                                      </p:tavLst>
                                    </p:anim>
                                    <p:animEffect transition="in" filter="fade">
                                      <p:cBhvr>
                                        <p:cTn id="268" dur="1000"/>
                                        <p:tgtEl>
                                          <p:spTgt spid="51"/>
                                        </p:tgtEl>
                                      </p:cBhvr>
                                    </p:animEffect>
                                  </p:childTnLst>
                                </p:cTn>
                              </p:par>
                              <p:par>
                                <p:cTn id="269" presetID="31" presetClass="entr" presetSubtype="0" fill="hold" grpId="0" nodeType="withEffect">
                                  <p:stCondLst>
                                    <p:cond delay="500"/>
                                  </p:stCondLst>
                                  <p:childTnLst>
                                    <p:set>
                                      <p:cBhvr>
                                        <p:cTn id="270" dur="1" fill="hold">
                                          <p:stCondLst>
                                            <p:cond delay="0"/>
                                          </p:stCondLst>
                                        </p:cTn>
                                        <p:tgtEl>
                                          <p:spTgt spid="52"/>
                                        </p:tgtEl>
                                        <p:attrNameLst>
                                          <p:attrName>style.visibility</p:attrName>
                                        </p:attrNameLst>
                                      </p:cBhvr>
                                      <p:to>
                                        <p:strVal val="visible"/>
                                      </p:to>
                                    </p:set>
                                    <p:anim calcmode="lin" valueType="num">
                                      <p:cBhvr>
                                        <p:cTn id="271" dur="1000" fill="hold"/>
                                        <p:tgtEl>
                                          <p:spTgt spid="52"/>
                                        </p:tgtEl>
                                        <p:attrNameLst>
                                          <p:attrName>ppt_w</p:attrName>
                                        </p:attrNameLst>
                                      </p:cBhvr>
                                      <p:tavLst>
                                        <p:tav tm="0">
                                          <p:val>
                                            <p:fltVal val="0"/>
                                          </p:val>
                                        </p:tav>
                                        <p:tav tm="100000">
                                          <p:val>
                                            <p:strVal val="#ppt_w"/>
                                          </p:val>
                                        </p:tav>
                                      </p:tavLst>
                                    </p:anim>
                                    <p:anim calcmode="lin" valueType="num">
                                      <p:cBhvr>
                                        <p:cTn id="272" dur="1000" fill="hold"/>
                                        <p:tgtEl>
                                          <p:spTgt spid="52"/>
                                        </p:tgtEl>
                                        <p:attrNameLst>
                                          <p:attrName>ppt_h</p:attrName>
                                        </p:attrNameLst>
                                      </p:cBhvr>
                                      <p:tavLst>
                                        <p:tav tm="0">
                                          <p:val>
                                            <p:fltVal val="0"/>
                                          </p:val>
                                        </p:tav>
                                        <p:tav tm="100000">
                                          <p:val>
                                            <p:strVal val="#ppt_h"/>
                                          </p:val>
                                        </p:tav>
                                      </p:tavLst>
                                    </p:anim>
                                    <p:anim calcmode="lin" valueType="num">
                                      <p:cBhvr>
                                        <p:cTn id="273" dur="1000" fill="hold"/>
                                        <p:tgtEl>
                                          <p:spTgt spid="52"/>
                                        </p:tgtEl>
                                        <p:attrNameLst>
                                          <p:attrName>style.rotation</p:attrName>
                                        </p:attrNameLst>
                                      </p:cBhvr>
                                      <p:tavLst>
                                        <p:tav tm="0">
                                          <p:val>
                                            <p:fltVal val="90"/>
                                          </p:val>
                                        </p:tav>
                                        <p:tav tm="100000">
                                          <p:val>
                                            <p:fltVal val="0"/>
                                          </p:val>
                                        </p:tav>
                                      </p:tavLst>
                                    </p:anim>
                                    <p:animEffect transition="in" filter="fade">
                                      <p:cBhvr>
                                        <p:cTn id="274" dur="1000"/>
                                        <p:tgtEl>
                                          <p:spTgt spid="52"/>
                                        </p:tgtEl>
                                      </p:cBhvr>
                                    </p:animEffect>
                                  </p:childTnLst>
                                </p:cTn>
                              </p:par>
                              <p:par>
                                <p:cTn id="275" presetID="31" presetClass="entr" presetSubtype="0" fill="hold" grpId="0" nodeType="withEffect">
                                  <p:stCondLst>
                                    <p:cond delay="500"/>
                                  </p:stCondLst>
                                  <p:childTnLst>
                                    <p:set>
                                      <p:cBhvr>
                                        <p:cTn id="276" dur="1" fill="hold">
                                          <p:stCondLst>
                                            <p:cond delay="0"/>
                                          </p:stCondLst>
                                        </p:cTn>
                                        <p:tgtEl>
                                          <p:spTgt spid="53"/>
                                        </p:tgtEl>
                                        <p:attrNameLst>
                                          <p:attrName>style.visibility</p:attrName>
                                        </p:attrNameLst>
                                      </p:cBhvr>
                                      <p:to>
                                        <p:strVal val="visible"/>
                                      </p:to>
                                    </p:set>
                                    <p:anim calcmode="lin" valueType="num">
                                      <p:cBhvr>
                                        <p:cTn id="277" dur="1000" fill="hold"/>
                                        <p:tgtEl>
                                          <p:spTgt spid="53"/>
                                        </p:tgtEl>
                                        <p:attrNameLst>
                                          <p:attrName>ppt_w</p:attrName>
                                        </p:attrNameLst>
                                      </p:cBhvr>
                                      <p:tavLst>
                                        <p:tav tm="0">
                                          <p:val>
                                            <p:fltVal val="0"/>
                                          </p:val>
                                        </p:tav>
                                        <p:tav tm="100000">
                                          <p:val>
                                            <p:strVal val="#ppt_w"/>
                                          </p:val>
                                        </p:tav>
                                      </p:tavLst>
                                    </p:anim>
                                    <p:anim calcmode="lin" valueType="num">
                                      <p:cBhvr>
                                        <p:cTn id="278" dur="1000" fill="hold"/>
                                        <p:tgtEl>
                                          <p:spTgt spid="53"/>
                                        </p:tgtEl>
                                        <p:attrNameLst>
                                          <p:attrName>ppt_h</p:attrName>
                                        </p:attrNameLst>
                                      </p:cBhvr>
                                      <p:tavLst>
                                        <p:tav tm="0">
                                          <p:val>
                                            <p:fltVal val="0"/>
                                          </p:val>
                                        </p:tav>
                                        <p:tav tm="100000">
                                          <p:val>
                                            <p:strVal val="#ppt_h"/>
                                          </p:val>
                                        </p:tav>
                                      </p:tavLst>
                                    </p:anim>
                                    <p:anim calcmode="lin" valueType="num">
                                      <p:cBhvr>
                                        <p:cTn id="279" dur="1000" fill="hold"/>
                                        <p:tgtEl>
                                          <p:spTgt spid="53"/>
                                        </p:tgtEl>
                                        <p:attrNameLst>
                                          <p:attrName>style.rotation</p:attrName>
                                        </p:attrNameLst>
                                      </p:cBhvr>
                                      <p:tavLst>
                                        <p:tav tm="0">
                                          <p:val>
                                            <p:fltVal val="90"/>
                                          </p:val>
                                        </p:tav>
                                        <p:tav tm="100000">
                                          <p:val>
                                            <p:fltVal val="0"/>
                                          </p:val>
                                        </p:tav>
                                      </p:tavLst>
                                    </p:anim>
                                    <p:animEffect transition="in" filter="fade">
                                      <p:cBhvr>
                                        <p:cTn id="280" dur="1000"/>
                                        <p:tgtEl>
                                          <p:spTgt spid="53"/>
                                        </p:tgtEl>
                                      </p:cBhvr>
                                    </p:animEffect>
                                  </p:childTnLst>
                                </p:cTn>
                              </p:par>
                              <p:par>
                                <p:cTn id="281" presetID="31" presetClass="entr" presetSubtype="0" fill="hold" grpId="0" nodeType="withEffect">
                                  <p:stCondLst>
                                    <p:cond delay="500"/>
                                  </p:stCondLst>
                                  <p:childTnLst>
                                    <p:set>
                                      <p:cBhvr>
                                        <p:cTn id="282" dur="1" fill="hold">
                                          <p:stCondLst>
                                            <p:cond delay="0"/>
                                          </p:stCondLst>
                                        </p:cTn>
                                        <p:tgtEl>
                                          <p:spTgt spid="54"/>
                                        </p:tgtEl>
                                        <p:attrNameLst>
                                          <p:attrName>style.visibility</p:attrName>
                                        </p:attrNameLst>
                                      </p:cBhvr>
                                      <p:to>
                                        <p:strVal val="visible"/>
                                      </p:to>
                                    </p:set>
                                    <p:anim calcmode="lin" valueType="num">
                                      <p:cBhvr>
                                        <p:cTn id="283" dur="1000" fill="hold"/>
                                        <p:tgtEl>
                                          <p:spTgt spid="54"/>
                                        </p:tgtEl>
                                        <p:attrNameLst>
                                          <p:attrName>ppt_w</p:attrName>
                                        </p:attrNameLst>
                                      </p:cBhvr>
                                      <p:tavLst>
                                        <p:tav tm="0">
                                          <p:val>
                                            <p:fltVal val="0"/>
                                          </p:val>
                                        </p:tav>
                                        <p:tav tm="100000">
                                          <p:val>
                                            <p:strVal val="#ppt_w"/>
                                          </p:val>
                                        </p:tav>
                                      </p:tavLst>
                                    </p:anim>
                                    <p:anim calcmode="lin" valueType="num">
                                      <p:cBhvr>
                                        <p:cTn id="284" dur="1000" fill="hold"/>
                                        <p:tgtEl>
                                          <p:spTgt spid="54"/>
                                        </p:tgtEl>
                                        <p:attrNameLst>
                                          <p:attrName>ppt_h</p:attrName>
                                        </p:attrNameLst>
                                      </p:cBhvr>
                                      <p:tavLst>
                                        <p:tav tm="0">
                                          <p:val>
                                            <p:fltVal val="0"/>
                                          </p:val>
                                        </p:tav>
                                        <p:tav tm="100000">
                                          <p:val>
                                            <p:strVal val="#ppt_h"/>
                                          </p:val>
                                        </p:tav>
                                      </p:tavLst>
                                    </p:anim>
                                    <p:anim calcmode="lin" valueType="num">
                                      <p:cBhvr>
                                        <p:cTn id="285" dur="1000" fill="hold"/>
                                        <p:tgtEl>
                                          <p:spTgt spid="54"/>
                                        </p:tgtEl>
                                        <p:attrNameLst>
                                          <p:attrName>style.rotation</p:attrName>
                                        </p:attrNameLst>
                                      </p:cBhvr>
                                      <p:tavLst>
                                        <p:tav tm="0">
                                          <p:val>
                                            <p:fltVal val="90"/>
                                          </p:val>
                                        </p:tav>
                                        <p:tav tm="100000">
                                          <p:val>
                                            <p:fltVal val="0"/>
                                          </p:val>
                                        </p:tav>
                                      </p:tavLst>
                                    </p:anim>
                                    <p:animEffect transition="in" filter="fade">
                                      <p:cBhvr>
                                        <p:cTn id="286" dur="1000"/>
                                        <p:tgtEl>
                                          <p:spTgt spid="54"/>
                                        </p:tgtEl>
                                      </p:cBhvr>
                                    </p:animEffect>
                                  </p:childTnLst>
                                </p:cTn>
                              </p:par>
                              <p:par>
                                <p:cTn id="287" presetID="31" presetClass="entr" presetSubtype="0" fill="hold" grpId="0" nodeType="withEffect">
                                  <p:stCondLst>
                                    <p:cond delay="500"/>
                                  </p:stCondLst>
                                  <p:childTnLst>
                                    <p:set>
                                      <p:cBhvr>
                                        <p:cTn id="288" dur="1" fill="hold">
                                          <p:stCondLst>
                                            <p:cond delay="0"/>
                                          </p:stCondLst>
                                        </p:cTn>
                                        <p:tgtEl>
                                          <p:spTgt spid="55"/>
                                        </p:tgtEl>
                                        <p:attrNameLst>
                                          <p:attrName>style.visibility</p:attrName>
                                        </p:attrNameLst>
                                      </p:cBhvr>
                                      <p:to>
                                        <p:strVal val="visible"/>
                                      </p:to>
                                    </p:set>
                                    <p:anim calcmode="lin" valueType="num">
                                      <p:cBhvr>
                                        <p:cTn id="289" dur="1000" fill="hold"/>
                                        <p:tgtEl>
                                          <p:spTgt spid="55"/>
                                        </p:tgtEl>
                                        <p:attrNameLst>
                                          <p:attrName>ppt_w</p:attrName>
                                        </p:attrNameLst>
                                      </p:cBhvr>
                                      <p:tavLst>
                                        <p:tav tm="0">
                                          <p:val>
                                            <p:fltVal val="0"/>
                                          </p:val>
                                        </p:tav>
                                        <p:tav tm="100000">
                                          <p:val>
                                            <p:strVal val="#ppt_w"/>
                                          </p:val>
                                        </p:tav>
                                      </p:tavLst>
                                    </p:anim>
                                    <p:anim calcmode="lin" valueType="num">
                                      <p:cBhvr>
                                        <p:cTn id="290" dur="1000" fill="hold"/>
                                        <p:tgtEl>
                                          <p:spTgt spid="55"/>
                                        </p:tgtEl>
                                        <p:attrNameLst>
                                          <p:attrName>ppt_h</p:attrName>
                                        </p:attrNameLst>
                                      </p:cBhvr>
                                      <p:tavLst>
                                        <p:tav tm="0">
                                          <p:val>
                                            <p:fltVal val="0"/>
                                          </p:val>
                                        </p:tav>
                                        <p:tav tm="100000">
                                          <p:val>
                                            <p:strVal val="#ppt_h"/>
                                          </p:val>
                                        </p:tav>
                                      </p:tavLst>
                                    </p:anim>
                                    <p:anim calcmode="lin" valueType="num">
                                      <p:cBhvr>
                                        <p:cTn id="291" dur="1000" fill="hold"/>
                                        <p:tgtEl>
                                          <p:spTgt spid="55"/>
                                        </p:tgtEl>
                                        <p:attrNameLst>
                                          <p:attrName>style.rotation</p:attrName>
                                        </p:attrNameLst>
                                      </p:cBhvr>
                                      <p:tavLst>
                                        <p:tav tm="0">
                                          <p:val>
                                            <p:fltVal val="90"/>
                                          </p:val>
                                        </p:tav>
                                        <p:tav tm="100000">
                                          <p:val>
                                            <p:fltVal val="0"/>
                                          </p:val>
                                        </p:tav>
                                      </p:tavLst>
                                    </p:anim>
                                    <p:animEffect transition="in" filter="fade">
                                      <p:cBhvr>
                                        <p:cTn id="292" dur="1000"/>
                                        <p:tgtEl>
                                          <p:spTgt spid="55"/>
                                        </p:tgtEl>
                                      </p:cBhvr>
                                    </p:animEffect>
                                  </p:childTnLst>
                                </p:cTn>
                              </p:par>
                              <p:par>
                                <p:cTn id="293" presetID="31" presetClass="entr" presetSubtype="0" fill="hold" grpId="0" nodeType="withEffect">
                                  <p:stCondLst>
                                    <p:cond delay="500"/>
                                  </p:stCondLst>
                                  <p:childTnLst>
                                    <p:set>
                                      <p:cBhvr>
                                        <p:cTn id="294" dur="1" fill="hold">
                                          <p:stCondLst>
                                            <p:cond delay="0"/>
                                          </p:stCondLst>
                                        </p:cTn>
                                        <p:tgtEl>
                                          <p:spTgt spid="56"/>
                                        </p:tgtEl>
                                        <p:attrNameLst>
                                          <p:attrName>style.visibility</p:attrName>
                                        </p:attrNameLst>
                                      </p:cBhvr>
                                      <p:to>
                                        <p:strVal val="visible"/>
                                      </p:to>
                                    </p:set>
                                    <p:anim calcmode="lin" valueType="num">
                                      <p:cBhvr>
                                        <p:cTn id="295" dur="1000" fill="hold"/>
                                        <p:tgtEl>
                                          <p:spTgt spid="56"/>
                                        </p:tgtEl>
                                        <p:attrNameLst>
                                          <p:attrName>ppt_w</p:attrName>
                                        </p:attrNameLst>
                                      </p:cBhvr>
                                      <p:tavLst>
                                        <p:tav tm="0">
                                          <p:val>
                                            <p:fltVal val="0"/>
                                          </p:val>
                                        </p:tav>
                                        <p:tav tm="100000">
                                          <p:val>
                                            <p:strVal val="#ppt_w"/>
                                          </p:val>
                                        </p:tav>
                                      </p:tavLst>
                                    </p:anim>
                                    <p:anim calcmode="lin" valueType="num">
                                      <p:cBhvr>
                                        <p:cTn id="296" dur="1000" fill="hold"/>
                                        <p:tgtEl>
                                          <p:spTgt spid="56"/>
                                        </p:tgtEl>
                                        <p:attrNameLst>
                                          <p:attrName>ppt_h</p:attrName>
                                        </p:attrNameLst>
                                      </p:cBhvr>
                                      <p:tavLst>
                                        <p:tav tm="0">
                                          <p:val>
                                            <p:fltVal val="0"/>
                                          </p:val>
                                        </p:tav>
                                        <p:tav tm="100000">
                                          <p:val>
                                            <p:strVal val="#ppt_h"/>
                                          </p:val>
                                        </p:tav>
                                      </p:tavLst>
                                    </p:anim>
                                    <p:anim calcmode="lin" valueType="num">
                                      <p:cBhvr>
                                        <p:cTn id="297" dur="1000" fill="hold"/>
                                        <p:tgtEl>
                                          <p:spTgt spid="56"/>
                                        </p:tgtEl>
                                        <p:attrNameLst>
                                          <p:attrName>style.rotation</p:attrName>
                                        </p:attrNameLst>
                                      </p:cBhvr>
                                      <p:tavLst>
                                        <p:tav tm="0">
                                          <p:val>
                                            <p:fltVal val="90"/>
                                          </p:val>
                                        </p:tav>
                                        <p:tav tm="100000">
                                          <p:val>
                                            <p:fltVal val="0"/>
                                          </p:val>
                                        </p:tav>
                                      </p:tavLst>
                                    </p:anim>
                                    <p:animEffect transition="in" filter="fade">
                                      <p:cBhvr>
                                        <p:cTn id="298" dur="1000"/>
                                        <p:tgtEl>
                                          <p:spTgt spid="56"/>
                                        </p:tgtEl>
                                      </p:cBhvr>
                                    </p:animEffect>
                                  </p:childTnLst>
                                </p:cTn>
                              </p:par>
                              <p:par>
                                <p:cTn id="299" presetID="31" presetClass="entr" presetSubtype="0" fill="hold" grpId="0" nodeType="withEffect">
                                  <p:stCondLst>
                                    <p:cond delay="500"/>
                                  </p:stCondLst>
                                  <p:childTnLst>
                                    <p:set>
                                      <p:cBhvr>
                                        <p:cTn id="300" dur="1" fill="hold">
                                          <p:stCondLst>
                                            <p:cond delay="0"/>
                                          </p:stCondLst>
                                        </p:cTn>
                                        <p:tgtEl>
                                          <p:spTgt spid="57"/>
                                        </p:tgtEl>
                                        <p:attrNameLst>
                                          <p:attrName>style.visibility</p:attrName>
                                        </p:attrNameLst>
                                      </p:cBhvr>
                                      <p:to>
                                        <p:strVal val="visible"/>
                                      </p:to>
                                    </p:set>
                                    <p:anim calcmode="lin" valueType="num">
                                      <p:cBhvr>
                                        <p:cTn id="301" dur="1000" fill="hold"/>
                                        <p:tgtEl>
                                          <p:spTgt spid="57"/>
                                        </p:tgtEl>
                                        <p:attrNameLst>
                                          <p:attrName>ppt_w</p:attrName>
                                        </p:attrNameLst>
                                      </p:cBhvr>
                                      <p:tavLst>
                                        <p:tav tm="0">
                                          <p:val>
                                            <p:fltVal val="0"/>
                                          </p:val>
                                        </p:tav>
                                        <p:tav tm="100000">
                                          <p:val>
                                            <p:strVal val="#ppt_w"/>
                                          </p:val>
                                        </p:tav>
                                      </p:tavLst>
                                    </p:anim>
                                    <p:anim calcmode="lin" valueType="num">
                                      <p:cBhvr>
                                        <p:cTn id="302" dur="1000" fill="hold"/>
                                        <p:tgtEl>
                                          <p:spTgt spid="57"/>
                                        </p:tgtEl>
                                        <p:attrNameLst>
                                          <p:attrName>ppt_h</p:attrName>
                                        </p:attrNameLst>
                                      </p:cBhvr>
                                      <p:tavLst>
                                        <p:tav tm="0">
                                          <p:val>
                                            <p:fltVal val="0"/>
                                          </p:val>
                                        </p:tav>
                                        <p:tav tm="100000">
                                          <p:val>
                                            <p:strVal val="#ppt_h"/>
                                          </p:val>
                                        </p:tav>
                                      </p:tavLst>
                                    </p:anim>
                                    <p:anim calcmode="lin" valueType="num">
                                      <p:cBhvr>
                                        <p:cTn id="303" dur="1000" fill="hold"/>
                                        <p:tgtEl>
                                          <p:spTgt spid="57"/>
                                        </p:tgtEl>
                                        <p:attrNameLst>
                                          <p:attrName>style.rotation</p:attrName>
                                        </p:attrNameLst>
                                      </p:cBhvr>
                                      <p:tavLst>
                                        <p:tav tm="0">
                                          <p:val>
                                            <p:fltVal val="90"/>
                                          </p:val>
                                        </p:tav>
                                        <p:tav tm="100000">
                                          <p:val>
                                            <p:fltVal val="0"/>
                                          </p:val>
                                        </p:tav>
                                      </p:tavLst>
                                    </p:anim>
                                    <p:animEffect transition="in" filter="fade">
                                      <p:cBhvr>
                                        <p:cTn id="304" dur="1000"/>
                                        <p:tgtEl>
                                          <p:spTgt spid="57"/>
                                        </p:tgtEl>
                                      </p:cBhvr>
                                    </p:animEffect>
                                  </p:childTnLst>
                                </p:cTn>
                              </p:par>
                              <p:par>
                                <p:cTn id="305" presetID="31" presetClass="entr" presetSubtype="0" fill="hold" nodeType="withEffect">
                                  <p:stCondLst>
                                    <p:cond delay="500"/>
                                  </p:stCondLst>
                                  <p:childTnLst>
                                    <p:set>
                                      <p:cBhvr>
                                        <p:cTn id="306" dur="1" fill="hold">
                                          <p:stCondLst>
                                            <p:cond delay="0"/>
                                          </p:stCondLst>
                                        </p:cTn>
                                        <p:tgtEl>
                                          <p:spTgt spid="58"/>
                                        </p:tgtEl>
                                        <p:attrNameLst>
                                          <p:attrName>style.visibility</p:attrName>
                                        </p:attrNameLst>
                                      </p:cBhvr>
                                      <p:to>
                                        <p:strVal val="visible"/>
                                      </p:to>
                                    </p:set>
                                    <p:anim calcmode="lin" valueType="num">
                                      <p:cBhvr>
                                        <p:cTn id="307" dur="1000" fill="hold"/>
                                        <p:tgtEl>
                                          <p:spTgt spid="58"/>
                                        </p:tgtEl>
                                        <p:attrNameLst>
                                          <p:attrName>ppt_w</p:attrName>
                                        </p:attrNameLst>
                                      </p:cBhvr>
                                      <p:tavLst>
                                        <p:tav tm="0">
                                          <p:val>
                                            <p:fltVal val="0"/>
                                          </p:val>
                                        </p:tav>
                                        <p:tav tm="100000">
                                          <p:val>
                                            <p:strVal val="#ppt_w"/>
                                          </p:val>
                                        </p:tav>
                                      </p:tavLst>
                                    </p:anim>
                                    <p:anim calcmode="lin" valueType="num">
                                      <p:cBhvr>
                                        <p:cTn id="308" dur="1000" fill="hold"/>
                                        <p:tgtEl>
                                          <p:spTgt spid="58"/>
                                        </p:tgtEl>
                                        <p:attrNameLst>
                                          <p:attrName>ppt_h</p:attrName>
                                        </p:attrNameLst>
                                      </p:cBhvr>
                                      <p:tavLst>
                                        <p:tav tm="0">
                                          <p:val>
                                            <p:fltVal val="0"/>
                                          </p:val>
                                        </p:tav>
                                        <p:tav tm="100000">
                                          <p:val>
                                            <p:strVal val="#ppt_h"/>
                                          </p:val>
                                        </p:tav>
                                      </p:tavLst>
                                    </p:anim>
                                    <p:anim calcmode="lin" valueType="num">
                                      <p:cBhvr>
                                        <p:cTn id="309" dur="1000" fill="hold"/>
                                        <p:tgtEl>
                                          <p:spTgt spid="58"/>
                                        </p:tgtEl>
                                        <p:attrNameLst>
                                          <p:attrName>style.rotation</p:attrName>
                                        </p:attrNameLst>
                                      </p:cBhvr>
                                      <p:tavLst>
                                        <p:tav tm="0">
                                          <p:val>
                                            <p:fltVal val="90"/>
                                          </p:val>
                                        </p:tav>
                                        <p:tav tm="100000">
                                          <p:val>
                                            <p:fltVal val="0"/>
                                          </p:val>
                                        </p:tav>
                                      </p:tavLst>
                                    </p:anim>
                                    <p:animEffect transition="in" filter="fade">
                                      <p:cBhvr>
                                        <p:cTn id="310" dur="1000"/>
                                        <p:tgtEl>
                                          <p:spTgt spid="58"/>
                                        </p:tgtEl>
                                      </p:cBhvr>
                                    </p:animEffect>
                                  </p:childTnLst>
                                </p:cTn>
                              </p:par>
                              <p:par>
                                <p:cTn id="311" presetID="31" presetClass="entr" presetSubtype="0" fill="hold" nodeType="withEffect">
                                  <p:stCondLst>
                                    <p:cond delay="500"/>
                                  </p:stCondLst>
                                  <p:childTnLst>
                                    <p:set>
                                      <p:cBhvr>
                                        <p:cTn id="312" dur="1" fill="hold">
                                          <p:stCondLst>
                                            <p:cond delay="0"/>
                                          </p:stCondLst>
                                        </p:cTn>
                                        <p:tgtEl>
                                          <p:spTgt spid="64"/>
                                        </p:tgtEl>
                                        <p:attrNameLst>
                                          <p:attrName>style.visibility</p:attrName>
                                        </p:attrNameLst>
                                      </p:cBhvr>
                                      <p:to>
                                        <p:strVal val="visible"/>
                                      </p:to>
                                    </p:set>
                                    <p:anim calcmode="lin" valueType="num">
                                      <p:cBhvr>
                                        <p:cTn id="313" dur="1000" fill="hold"/>
                                        <p:tgtEl>
                                          <p:spTgt spid="64"/>
                                        </p:tgtEl>
                                        <p:attrNameLst>
                                          <p:attrName>ppt_w</p:attrName>
                                        </p:attrNameLst>
                                      </p:cBhvr>
                                      <p:tavLst>
                                        <p:tav tm="0">
                                          <p:val>
                                            <p:fltVal val="0"/>
                                          </p:val>
                                        </p:tav>
                                        <p:tav tm="100000">
                                          <p:val>
                                            <p:strVal val="#ppt_w"/>
                                          </p:val>
                                        </p:tav>
                                      </p:tavLst>
                                    </p:anim>
                                    <p:anim calcmode="lin" valueType="num">
                                      <p:cBhvr>
                                        <p:cTn id="314" dur="1000" fill="hold"/>
                                        <p:tgtEl>
                                          <p:spTgt spid="64"/>
                                        </p:tgtEl>
                                        <p:attrNameLst>
                                          <p:attrName>ppt_h</p:attrName>
                                        </p:attrNameLst>
                                      </p:cBhvr>
                                      <p:tavLst>
                                        <p:tav tm="0">
                                          <p:val>
                                            <p:fltVal val="0"/>
                                          </p:val>
                                        </p:tav>
                                        <p:tav tm="100000">
                                          <p:val>
                                            <p:strVal val="#ppt_h"/>
                                          </p:val>
                                        </p:tav>
                                      </p:tavLst>
                                    </p:anim>
                                    <p:anim calcmode="lin" valueType="num">
                                      <p:cBhvr>
                                        <p:cTn id="315" dur="1000" fill="hold"/>
                                        <p:tgtEl>
                                          <p:spTgt spid="64"/>
                                        </p:tgtEl>
                                        <p:attrNameLst>
                                          <p:attrName>style.rotation</p:attrName>
                                        </p:attrNameLst>
                                      </p:cBhvr>
                                      <p:tavLst>
                                        <p:tav tm="0">
                                          <p:val>
                                            <p:fltVal val="90"/>
                                          </p:val>
                                        </p:tav>
                                        <p:tav tm="100000">
                                          <p:val>
                                            <p:fltVal val="0"/>
                                          </p:val>
                                        </p:tav>
                                      </p:tavLst>
                                    </p:anim>
                                    <p:animEffect transition="in" filter="fade">
                                      <p:cBhvr>
                                        <p:cTn id="316" dur="1000"/>
                                        <p:tgtEl>
                                          <p:spTgt spid="64"/>
                                        </p:tgtEl>
                                      </p:cBhvr>
                                    </p:animEffect>
                                  </p:childTnLst>
                                </p:cTn>
                              </p:par>
                              <p:par>
                                <p:cTn id="317" presetID="31" presetClass="entr" presetSubtype="0" fill="hold" nodeType="withEffect">
                                  <p:stCondLst>
                                    <p:cond delay="500"/>
                                  </p:stCondLst>
                                  <p:childTnLst>
                                    <p:set>
                                      <p:cBhvr>
                                        <p:cTn id="318" dur="1" fill="hold">
                                          <p:stCondLst>
                                            <p:cond delay="0"/>
                                          </p:stCondLst>
                                        </p:cTn>
                                        <p:tgtEl>
                                          <p:spTgt spid="65"/>
                                        </p:tgtEl>
                                        <p:attrNameLst>
                                          <p:attrName>style.visibility</p:attrName>
                                        </p:attrNameLst>
                                      </p:cBhvr>
                                      <p:to>
                                        <p:strVal val="visible"/>
                                      </p:to>
                                    </p:set>
                                    <p:anim calcmode="lin" valueType="num">
                                      <p:cBhvr>
                                        <p:cTn id="319" dur="1000" fill="hold"/>
                                        <p:tgtEl>
                                          <p:spTgt spid="65"/>
                                        </p:tgtEl>
                                        <p:attrNameLst>
                                          <p:attrName>ppt_w</p:attrName>
                                        </p:attrNameLst>
                                      </p:cBhvr>
                                      <p:tavLst>
                                        <p:tav tm="0">
                                          <p:val>
                                            <p:fltVal val="0"/>
                                          </p:val>
                                        </p:tav>
                                        <p:tav tm="100000">
                                          <p:val>
                                            <p:strVal val="#ppt_w"/>
                                          </p:val>
                                        </p:tav>
                                      </p:tavLst>
                                    </p:anim>
                                    <p:anim calcmode="lin" valueType="num">
                                      <p:cBhvr>
                                        <p:cTn id="320" dur="1000" fill="hold"/>
                                        <p:tgtEl>
                                          <p:spTgt spid="65"/>
                                        </p:tgtEl>
                                        <p:attrNameLst>
                                          <p:attrName>ppt_h</p:attrName>
                                        </p:attrNameLst>
                                      </p:cBhvr>
                                      <p:tavLst>
                                        <p:tav tm="0">
                                          <p:val>
                                            <p:fltVal val="0"/>
                                          </p:val>
                                        </p:tav>
                                        <p:tav tm="100000">
                                          <p:val>
                                            <p:strVal val="#ppt_h"/>
                                          </p:val>
                                        </p:tav>
                                      </p:tavLst>
                                    </p:anim>
                                    <p:anim calcmode="lin" valueType="num">
                                      <p:cBhvr>
                                        <p:cTn id="321" dur="1000" fill="hold"/>
                                        <p:tgtEl>
                                          <p:spTgt spid="65"/>
                                        </p:tgtEl>
                                        <p:attrNameLst>
                                          <p:attrName>style.rotation</p:attrName>
                                        </p:attrNameLst>
                                      </p:cBhvr>
                                      <p:tavLst>
                                        <p:tav tm="0">
                                          <p:val>
                                            <p:fltVal val="90"/>
                                          </p:val>
                                        </p:tav>
                                        <p:tav tm="100000">
                                          <p:val>
                                            <p:fltVal val="0"/>
                                          </p:val>
                                        </p:tav>
                                      </p:tavLst>
                                    </p:anim>
                                    <p:animEffect transition="in" filter="fade">
                                      <p:cBhvr>
                                        <p:cTn id="322" dur="1000"/>
                                        <p:tgtEl>
                                          <p:spTgt spid="65"/>
                                        </p:tgtEl>
                                      </p:cBhvr>
                                    </p:animEffect>
                                  </p:childTnLst>
                                </p:cTn>
                              </p:par>
                              <p:par>
                                <p:cTn id="323" presetID="31" presetClass="entr" presetSubtype="0" fill="hold" grpId="0" nodeType="withEffect">
                                  <p:stCondLst>
                                    <p:cond delay="500"/>
                                  </p:stCondLst>
                                  <p:childTnLst>
                                    <p:set>
                                      <p:cBhvr>
                                        <p:cTn id="324" dur="1" fill="hold">
                                          <p:stCondLst>
                                            <p:cond delay="0"/>
                                          </p:stCondLst>
                                        </p:cTn>
                                        <p:tgtEl>
                                          <p:spTgt spid="66"/>
                                        </p:tgtEl>
                                        <p:attrNameLst>
                                          <p:attrName>style.visibility</p:attrName>
                                        </p:attrNameLst>
                                      </p:cBhvr>
                                      <p:to>
                                        <p:strVal val="visible"/>
                                      </p:to>
                                    </p:set>
                                    <p:anim calcmode="lin" valueType="num">
                                      <p:cBhvr>
                                        <p:cTn id="325" dur="1000" fill="hold"/>
                                        <p:tgtEl>
                                          <p:spTgt spid="66"/>
                                        </p:tgtEl>
                                        <p:attrNameLst>
                                          <p:attrName>ppt_w</p:attrName>
                                        </p:attrNameLst>
                                      </p:cBhvr>
                                      <p:tavLst>
                                        <p:tav tm="0">
                                          <p:val>
                                            <p:fltVal val="0"/>
                                          </p:val>
                                        </p:tav>
                                        <p:tav tm="100000">
                                          <p:val>
                                            <p:strVal val="#ppt_w"/>
                                          </p:val>
                                        </p:tav>
                                      </p:tavLst>
                                    </p:anim>
                                    <p:anim calcmode="lin" valueType="num">
                                      <p:cBhvr>
                                        <p:cTn id="326" dur="1000" fill="hold"/>
                                        <p:tgtEl>
                                          <p:spTgt spid="66"/>
                                        </p:tgtEl>
                                        <p:attrNameLst>
                                          <p:attrName>ppt_h</p:attrName>
                                        </p:attrNameLst>
                                      </p:cBhvr>
                                      <p:tavLst>
                                        <p:tav tm="0">
                                          <p:val>
                                            <p:fltVal val="0"/>
                                          </p:val>
                                        </p:tav>
                                        <p:tav tm="100000">
                                          <p:val>
                                            <p:strVal val="#ppt_h"/>
                                          </p:val>
                                        </p:tav>
                                      </p:tavLst>
                                    </p:anim>
                                    <p:anim calcmode="lin" valueType="num">
                                      <p:cBhvr>
                                        <p:cTn id="327" dur="1000" fill="hold"/>
                                        <p:tgtEl>
                                          <p:spTgt spid="66"/>
                                        </p:tgtEl>
                                        <p:attrNameLst>
                                          <p:attrName>style.rotation</p:attrName>
                                        </p:attrNameLst>
                                      </p:cBhvr>
                                      <p:tavLst>
                                        <p:tav tm="0">
                                          <p:val>
                                            <p:fltVal val="90"/>
                                          </p:val>
                                        </p:tav>
                                        <p:tav tm="100000">
                                          <p:val>
                                            <p:fltVal val="0"/>
                                          </p:val>
                                        </p:tav>
                                      </p:tavLst>
                                    </p:anim>
                                    <p:animEffect transition="in" filter="fade">
                                      <p:cBhvr>
                                        <p:cTn id="328" dur="1000"/>
                                        <p:tgtEl>
                                          <p:spTgt spid="66"/>
                                        </p:tgtEl>
                                      </p:cBhvr>
                                    </p:animEffect>
                                  </p:childTnLst>
                                </p:cTn>
                              </p:par>
                              <p:par>
                                <p:cTn id="329" presetID="31" presetClass="entr" presetSubtype="0" fill="hold" grpId="0" nodeType="withEffect">
                                  <p:stCondLst>
                                    <p:cond delay="500"/>
                                  </p:stCondLst>
                                  <p:childTnLst>
                                    <p:set>
                                      <p:cBhvr>
                                        <p:cTn id="330" dur="1" fill="hold">
                                          <p:stCondLst>
                                            <p:cond delay="0"/>
                                          </p:stCondLst>
                                        </p:cTn>
                                        <p:tgtEl>
                                          <p:spTgt spid="67"/>
                                        </p:tgtEl>
                                        <p:attrNameLst>
                                          <p:attrName>style.visibility</p:attrName>
                                        </p:attrNameLst>
                                      </p:cBhvr>
                                      <p:to>
                                        <p:strVal val="visible"/>
                                      </p:to>
                                    </p:set>
                                    <p:anim calcmode="lin" valueType="num">
                                      <p:cBhvr>
                                        <p:cTn id="331" dur="1000" fill="hold"/>
                                        <p:tgtEl>
                                          <p:spTgt spid="67"/>
                                        </p:tgtEl>
                                        <p:attrNameLst>
                                          <p:attrName>ppt_w</p:attrName>
                                        </p:attrNameLst>
                                      </p:cBhvr>
                                      <p:tavLst>
                                        <p:tav tm="0">
                                          <p:val>
                                            <p:fltVal val="0"/>
                                          </p:val>
                                        </p:tav>
                                        <p:tav tm="100000">
                                          <p:val>
                                            <p:strVal val="#ppt_w"/>
                                          </p:val>
                                        </p:tav>
                                      </p:tavLst>
                                    </p:anim>
                                    <p:anim calcmode="lin" valueType="num">
                                      <p:cBhvr>
                                        <p:cTn id="332" dur="1000" fill="hold"/>
                                        <p:tgtEl>
                                          <p:spTgt spid="67"/>
                                        </p:tgtEl>
                                        <p:attrNameLst>
                                          <p:attrName>ppt_h</p:attrName>
                                        </p:attrNameLst>
                                      </p:cBhvr>
                                      <p:tavLst>
                                        <p:tav tm="0">
                                          <p:val>
                                            <p:fltVal val="0"/>
                                          </p:val>
                                        </p:tav>
                                        <p:tav tm="100000">
                                          <p:val>
                                            <p:strVal val="#ppt_h"/>
                                          </p:val>
                                        </p:tav>
                                      </p:tavLst>
                                    </p:anim>
                                    <p:anim calcmode="lin" valueType="num">
                                      <p:cBhvr>
                                        <p:cTn id="333" dur="1000" fill="hold"/>
                                        <p:tgtEl>
                                          <p:spTgt spid="67"/>
                                        </p:tgtEl>
                                        <p:attrNameLst>
                                          <p:attrName>style.rotation</p:attrName>
                                        </p:attrNameLst>
                                      </p:cBhvr>
                                      <p:tavLst>
                                        <p:tav tm="0">
                                          <p:val>
                                            <p:fltVal val="90"/>
                                          </p:val>
                                        </p:tav>
                                        <p:tav tm="100000">
                                          <p:val>
                                            <p:fltVal val="0"/>
                                          </p:val>
                                        </p:tav>
                                      </p:tavLst>
                                    </p:anim>
                                    <p:animEffect transition="in" filter="fade">
                                      <p:cBhvr>
                                        <p:cTn id="334" dur="1000"/>
                                        <p:tgtEl>
                                          <p:spTgt spid="67"/>
                                        </p:tgtEl>
                                      </p:cBhvr>
                                    </p:animEffect>
                                  </p:childTnLst>
                                </p:cTn>
                              </p:par>
                              <p:par>
                                <p:cTn id="335" presetID="31" presetClass="entr" presetSubtype="0" fill="hold" grpId="0" nodeType="withEffect">
                                  <p:stCondLst>
                                    <p:cond delay="500"/>
                                  </p:stCondLst>
                                  <p:childTnLst>
                                    <p:set>
                                      <p:cBhvr>
                                        <p:cTn id="336" dur="1" fill="hold">
                                          <p:stCondLst>
                                            <p:cond delay="0"/>
                                          </p:stCondLst>
                                        </p:cTn>
                                        <p:tgtEl>
                                          <p:spTgt spid="68"/>
                                        </p:tgtEl>
                                        <p:attrNameLst>
                                          <p:attrName>style.visibility</p:attrName>
                                        </p:attrNameLst>
                                      </p:cBhvr>
                                      <p:to>
                                        <p:strVal val="visible"/>
                                      </p:to>
                                    </p:set>
                                    <p:anim calcmode="lin" valueType="num">
                                      <p:cBhvr>
                                        <p:cTn id="337" dur="1000" fill="hold"/>
                                        <p:tgtEl>
                                          <p:spTgt spid="68"/>
                                        </p:tgtEl>
                                        <p:attrNameLst>
                                          <p:attrName>ppt_w</p:attrName>
                                        </p:attrNameLst>
                                      </p:cBhvr>
                                      <p:tavLst>
                                        <p:tav tm="0">
                                          <p:val>
                                            <p:fltVal val="0"/>
                                          </p:val>
                                        </p:tav>
                                        <p:tav tm="100000">
                                          <p:val>
                                            <p:strVal val="#ppt_w"/>
                                          </p:val>
                                        </p:tav>
                                      </p:tavLst>
                                    </p:anim>
                                    <p:anim calcmode="lin" valueType="num">
                                      <p:cBhvr>
                                        <p:cTn id="338" dur="1000" fill="hold"/>
                                        <p:tgtEl>
                                          <p:spTgt spid="68"/>
                                        </p:tgtEl>
                                        <p:attrNameLst>
                                          <p:attrName>ppt_h</p:attrName>
                                        </p:attrNameLst>
                                      </p:cBhvr>
                                      <p:tavLst>
                                        <p:tav tm="0">
                                          <p:val>
                                            <p:fltVal val="0"/>
                                          </p:val>
                                        </p:tav>
                                        <p:tav tm="100000">
                                          <p:val>
                                            <p:strVal val="#ppt_h"/>
                                          </p:val>
                                        </p:tav>
                                      </p:tavLst>
                                    </p:anim>
                                    <p:anim calcmode="lin" valueType="num">
                                      <p:cBhvr>
                                        <p:cTn id="339" dur="1000" fill="hold"/>
                                        <p:tgtEl>
                                          <p:spTgt spid="68"/>
                                        </p:tgtEl>
                                        <p:attrNameLst>
                                          <p:attrName>style.rotation</p:attrName>
                                        </p:attrNameLst>
                                      </p:cBhvr>
                                      <p:tavLst>
                                        <p:tav tm="0">
                                          <p:val>
                                            <p:fltVal val="90"/>
                                          </p:val>
                                        </p:tav>
                                        <p:tav tm="100000">
                                          <p:val>
                                            <p:fltVal val="0"/>
                                          </p:val>
                                        </p:tav>
                                      </p:tavLst>
                                    </p:anim>
                                    <p:animEffect transition="in" filter="fade">
                                      <p:cBhvr>
                                        <p:cTn id="340" dur="1000"/>
                                        <p:tgtEl>
                                          <p:spTgt spid="68"/>
                                        </p:tgtEl>
                                      </p:cBhvr>
                                    </p:animEffect>
                                  </p:childTnLst>
                                </p:cTn>
                              </p:par>
                              <p:par>
                                <p:cTn id="341" presetID="10" presetClass="entr" presetSubtype="0" fill="hold" grpId="0" nodeType="withEffect">
                                  <p:stCondLst>
                                    <p:cond delay="250"/>
                                  </p:stCondLst>
                                  <p:childTnLst>
                                    <p:set>
                                      <p:cBhvr>
                                        <p:cTn id="342" dur="1" fill="hold">
                                          <p:stCondLst>
                                            <p:cond delay="0"/>
                                          </p:stCondLst>
                                        </p:cTn>
                                        <p:tgtEl>
                                          <p:spTgt spid="73"/>
                                        </p:tgtEl>
                                        <p:attrNameLst>
                                          <p:attrName>style.visibility</p:attrName>
                                        </p:attrNameLst>
                                      </p:cBhvr>
                                      <p:to>
                                        <p:strVal val="visible"/>
                                      </p:to>
                                    </p:set>
                                    <p:animEffect transition="in" filter="fade">
                                      <p:cBhvr>
                                        <p:cTn id="343" dur="750"/>
                                        <p:tgtEl>
                                          <p:spTgt spid="73"/>
                                        </p:tgtEl>
                                      </p:cBhvr>
                                    </p:animEffect>
                                  </p:childTnLst>
                                </p:cTn>
                              </p:par>
                              <p:par>
                                <p:cTn id="344" presetID="35" presetClass="path" presetSubtype="0" decel="100000" fill="hold" grpId="1" nodeType="withEffect">
                                  <p:stCondLst>
                                    <p:cond delay="250"/>
                                  </p:stCondLst>
                                  <p:childTnLst>
                                    <p:animMotion origin="layout" path="M 2.08333E-7 -2.59259E-6 L -0.04557 -2.59259E-6 " pathEditMode="relative" rAng="0" ptsTypes="AA">
                                      <p:cBhvr>
                                        <p:cTn id="345" dur="1500" spd="-100000" fill="hold"/>
                                        <p:tgtEl>
                                          <p:spTgt spid="73"/>
                                        </p:tgtEl>
                                        <p:attrNameLst>
                                          <p:attrName>ppt_x</p:attrName>
                                          <p:attrName>ppt_y</p:attrName>
                                        </p:attrNameLst>
                                      </p:cBhvr>
                                      <p:rCtr x="-2279" y="0"/>
                                    </p:animMotion>
                                  </p:childTnLst>
                                </p:cTn>
                              </p:par>
                              <p:par>
                                <p:cTn id="346" presetID="10" presetClass="entr" presetSubtype="0" fill="hold" grpId="0" nodeType="withEffect">
                                  <p:stCondLst>
                                    <p:cond delay="250"/>
                                  </p:stCondLst>
                                  <p:childTnLst>
                                    <p:set>
                                      <p:cBhvr>
                                        <p:cTn id="347" dur="1" fill="hold">
                                          <p:stCondLst>
                                            <p:cond delay="0"/>
                                          </p:stCondLst>
                                        </p:cTn>
                                        <p:tgtEl>
                                          <p:spTgt spid="74"/>
                                        </p:tgtEl>
                                        <p:attrNameLst>
                                          <p:attrName>style.visibility</p:attrName>
                                        </p:attrNameLst>
                                      </p:cBhvr>
                                      <p:to>
                                        <p:strVal val="visible"/>
                                      </p:to>
                                    </p:set>
                                    <p:animEffect transition="in" filter="fade">
                                      <p:cBhvr>
                                        <p:cTn id="348" dur="750"/>
                                        <p:tgtEl>
                                          <p:spTgt spid="74"/>
                                        </p:tgtEl>
                                      </p:cBhvr>
                                    </p:animEffect>
                                  </p:childTnLst>
                                </p:cTn>
                              </p:par>
                              <p:par>
                                <p:cTn id="349" presetID="35" presetClass="path" presetSubtype="0" decel="100000" fill="hold" grpId="1" nodeType="withEffect">
                                  <p:stCondLst>
                                    <p:cond delay="250"/>
                                  </p:stCondLst>
                                  <p:childTnLst>
                                    <p:animMotion origin="layout" path="M 2.08333E-7 -2.59259E-6 L -0.04557 -2.59259E-6 " pathEditMode="relative" rAng="0" ptsTypes="AA">
                                      <p:cBhvr>
                                        <p:cTn id="350" dur="1500" spd="-100000" fill="hold"/>
                                        <p:tgtEl>
                                          <p:spTgt spid="74"/>
                                        </p:tgtEl>
                                        <p:attrNameLst>
                                          <p:attrName>ppt_x</p:attrName>
                                          <p:attrName>ppt_y</p:attrName>
                                        </p:attrNameLst>
                                      </p:cBhvr>
                                      <p:rCtr x="-2279" y="0"/>
                                    </p:animMotion>
                                  </p:childTnLst>
                                </p:cTn>
                              </p:par>
                              <p:par>
                                <p:cTn id="351" presetID="10" presetClass="entr" presetSubtype="0" fill="hold" grpId="0" nodeType="withEffect">
                                  <p:stCondLst>
                                    <p:cond delay="250"/>
                                  </p:stCondLst>
                                  <p:childTnLst>
                                    <p:set>
                                      <p:cBhvr>
                                        <p:cTn id="352" dur="1" fill="hold">
                                          <p:stCondLst>
                                            <p:cond delay="0"/>
                                          </p:stCondLst>
                                        </p:cTn>
                                        <p:tgtEl>
                                          <p:spTgt spid="75"/>
                                        </p:tgtEl>
                                        <p:attrNameLst>
                                          <p:attrName>style.visibility</p:attrName>
                                        </p:attrNameLst>
                                      </p:cBhvr>
                                      <p:to>
                                        <p:strVal val="visible"/>
                                      </p:to>
                                    </p:set>
                                    <p:animEffect transition="in" filter="fade">
                                      <p:cBhvr>
                                        <p:cTn id="353" dur="750"/>
                                        <p:tgtEl>
                                          <p:spTgt spid="75"/>
                                        </p:tgtEl>
                                      </p:cBhvr>
                                    </p:animEffect>
                                  </p:childTnLst>
                                </p:cTn>
                              </p:par>
                              <p:par>
                                <p:cTn id="354" presetID="35" presetClass="path" presetSubtype="0" decel="100000" fill="hold" grpId="1" nodeType="withEffect">
                                  <p:stCondLst>
                                    <p:cond delay="250"/>
                                  </p:stCondLst>
                                  <p:childTnLst>
                                    <p:animMotion origin="layout" path="M 2.08333E-7 -2.59259E-6 L -0.04557 -2.59259E-6 " pathEditMode="relative" rAng="0" ptsTypes="AA">
                                      <p:cBhvr>
                                        <p:cTn id="355" dur="1500" spd="-100000" fill="hold"/>
                                        <p:tgtEl>
                                          <p:spTgt spid="75"/>
                                        </p:tgtEl>
                                        <p:attrNameLst>
                                          <p:attrName>ppt_x</p:attrName>
                                          <p:attrName>ppt_y</p:attrName>
                                        </p:attrNameLst>
                                      </p:cBhvr>
                                      <p:rCtr x="-2279" y="0"/>
                                    </p:animMotion>
                                  </p:childTnLst>
                                </p:cTn>
                              </p:par>
                              <p:par>
                                <p:cTn id="356" presetID="10" presetClass="entr" presetSubtype="0" fill="hold" grpId="0" nodeType="withEffect">
                                  <p:stCondLst>
                                    <p:cond delay="250"/>
                                  </p:stCondLst>
                                  <p:childTnLst>
                                    <p:set>
                                      <p:cBhvr>
                                        <p:cTn id="357" dur="1" fill="hold">
                                          <p:stCondLst>
                                            <p:cond delay="0"/>
                                          </p:stCondLst>
                                        </p:cTn>
                                        <p:tgtEl>
                                          <p:spTgt spid="76"/>
                                        </p:tgtEl>
                                        <p:attrNameLst>
                                          <p:attrName>style.visibility</p:attrName>
                                        </p:attrNameLst>
                                      </p:cBhvr>
                                      <p:to>
                                        <p:strVal val="visible"/>
                                      </p:to>
                                    </p:set>
                                    <p:animEffect transition="in" filter="fade">
                                      <p:cBhvr>
                                        <p:cTn id="358" dur="750"/>
                                        <p:tgtEl>
                                          <p:spTgt spid="76"/>
                                        </p:tgtEl>
                                      </p:cBhvr>
                                    </p:animEffect>
                                  </p:childTnLst>
                                </p:cTn>
                              </p:par>
                              <p:par>
                                <p:cTn id="359" presetID="35" presetClass="path" presetSubtype="0" decel="100000" fill="hold" grpId="1" nodeType="withEffect">
                                  <p:stCondLst>
                                    <p:cond delay="250"/>
                                  </p:stCondLst>
                                  <p:childTnLst>
                                    <p:animMotion origin="layout" path="M 2.08333E-7 -2.59259E-6 L -0.04557 -2.59259E-6 " pathEditMode="relative" rAng="0" ptsTypes="AA">
                                      <p:cBhvr>
                                        <p:cTn id="360" dur="1500" spd="-100000" fill="hold"/>
                                        <p:tgtEl>
                                          <p:spTgt spid="76"/>
                                        </p:tgtEl>
                                        <p:attrNameLst>
                                          <p:attrName>ppt_x</p:attrName>
                                          <p:attrName>ppt_y</p:attrName>
                                        </p:attrNameLst>
                                      </p:cBhvr>
                                      <p:rCtr x="-227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66" grpId="0" animBg="1"/>
      <p:bldP spid="67" grpId="0" animBg="1"/>
      <p:bldP spid="68" grpId="0" animBg="1"/>
      <p:bldP spid="73" grpId="0"/>
      <p:bldP spid="73" grpId="1"/>
      <p:bldP spid="74" grpId="0"/>
      <p:bldP spid="74" grpId="1"/>
      <p:bldP spid="75" grpId="0"/>
      <p:bldP spid="75" grpId="1"/>
      <p:bldP spid="76" grpId="0"/>
      <p:bldP spid="76"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5"/>
          <a:stretch>
            <a:fillRect/>
          </a:stretch>
        </p:blipFill>
        <p:spPr>
          <a:xfrm flipH="1">
            <a:off x="-142717" y="-1341067"/>
            <a:ext cx="7832325" cy="8945144"/>
          </a:xfrm>
          <a:prstGeom prst="rect">
            <a:avLst/>
          </a:prstGeom>
        </p:spPr>
      </p:pic>
      <p:sp>
        <p:nvSpPr>
          <p:cNvPr id="5" name="文本框 4"/>
          <p:cNvSpPr txBox="1"/>
          <p:nvPr/>
        </p:nvSpPr>
        <p:spPr>
          <a:xfrm>
            <a:off x="3342113" y="1397374"/>
            <a:ext cx="7802136" cy="1107996"/>
          </a:xfrm>
          <a:prstGeom prst="rect">
            <a:avLst/>
          </a:prstGeom>
          <a:noFill/>
          <a:effectLst>
            <a:outerShdw blurRad="50800" dist="38100" algn="l" rotWithShape="0">
              <a:prstClr val="black">
                <a:alpha val="40000"/>
              </a:prstClr>
            </a:outerShdw>
          </a:effectLst>
        </p:spPr>
        <p:txBody>
          <a:bodyPr wrap="none" rtlCol="0">
            <a:spAutoFit/>
          </a:bodyPr>
          <a:lstStyle/>
          <a:p>
            <a:r>
              <a:rPr lang="zh-CN" altLang="en-US" sz="6600" dirty="0" smtClean="0">
                <a:latin typeface="文悦青龙体 (非商业使用) W5" pitchFamily="50" charset="-122"/>
                <a:ea typeface="文悦青龙体 (非商业使用) W5" pitchFamily="50" charset="-122"/>
              </a:rPr>
              <a:t>用狼性精神带领团队</a:t>
            </a:r>
            <a:endParaRPr lang="zh-CN" altLang="en-US" sz="6600" dirty="0">
              <a:latin typeface="文悦青龙体 (非商业使用) W5" pitchFamily="50" charset="-122"/>
              <a:ea typeface="文悦青龙体 (非商业使用) W5" pitchFamily="50" charset="-122"/>
            </a:endParaRPr>
          </a:p>
        </p:txBody>
      </p:sp>
      <p:sp>
        <p:nvSpPr>
          <p:cNvPr id="7" name="PA_库_文本框 9"/>
          <p:cNvSpPr txBox="1"/>
          <p:nvPr>
            <p:custDataLst>
              <p:tags r:id="rId1"/>
            </p:custDataLst>
          </p:nvPr>
        </p:nvSpPr>
        <p:spPr>
          <a:xfrm>
            <a:off x="10744140" y="2797314"/>
            <a:ext cx="800219" cy="3170099"/>
          </a:xfrm>
          <a:prstGeom prst="rect">
            <a:avLst/>
          </a:prstGeom>
          <a:noFill/>
          <a:effectLst>
            <a:outerShdw blurRad="50800" dist="38100" dir="10800000" algn="r" rotWithShape="0">
              <a:prstClr val="black">
                <a:alpha val="40000"/>
              </a:prstClr>
            </a:outerShdw>
          </a:effectLst>
        </p:spPr>
        <p:txBody>
          <a:bodyPr vert="eaVert" wrap="none" rtlCol="0">
            <a:spAutoFit/>
          </a:bodyPr>
          <a:lstStyle>
            <a:defPPr>
              <a:defRPr lang="zh-CN"/>
            </a:defPPr>
            <a:lvl1pPr>
              <a:defRPr sz="4000">
                <a:latin typeface="造字工房俊雅（非商用）常规体" pitchFamily="2" charset="-122"/>
                <a:ea typeface="造字工房俊雅（非商用）常规体" pitchFamily="2" charset="-122"/>
              </a:defRPr>
            </a:lvl1pPr>
          </a:lstStyle>
          <a:p>
            <a:r>
              <a:rPr lang="zh-CN" altLang="en-US" dirty="0"/>
              <a:t>销售团队管理</a:t>
            </a:r>
          </a:p>
        </p:txBody>
      </p:sp>
      <p:sp>
        <p:nvSpPr>
          <p:cNvPr id="8" name="PA_库_文本框 8"/>
          <p:cNvSpPr txBox="1"/>
          <p:nvPr>
            <p:custDataLst>
              <p:tags r:id="rId2"/>
            </p:custDataLst>
          </p:nvPr>
        </p:nvSpPr>
        <p:spPr>
          <a:xfrm>
            <a:off x="7689609" y="-487757"/>
            <a:ext cx="6909282" cy="3770263"/>
          </a:xfrm>
          <a:prstGeom prst="rect">
            <a:avLst/>
          </a:prstGeom>
          <a:noFill/>
          <a:effectLst>
            <a:outerShdw blurRad="50800" dist="38100" algn="l" rotWithShape="0">
              <a:prstClr val="black">
                <a:alpha val="40000"/>
              </a:prstClr>
            </a:outerShdw>
          </a:effectLst>
        </p:spPr>
        <p:txBody>
          <a:bodyPr wrap="square" rtlCol="0">
            <a:spAutoFit/>
          </a:bodyPr>
          <a:lstStyle/>
          <a:p>
            <a:pPr algn="dist"/>
            <a:r>
              <a:rPr lang="en-US" altLang="zh-CN" sz="23900" dirty="0" smtClean="0">
                <a:latin typeface="文悦青龙体 (非商业使用) W5" pitchFamily="50" charset="-122"/>
                <a:ea typeface="文悦青龙体 (非商业使用) W5" pitchFamily="50" charset="-122"/>
              </a:rPr>
              <a:t>1</a:t>
            </a:r>
            <a:endParaRPr lang="zh-CN" altLang="en-US" sz="23900" dirty="0">
              <a:latin typeface="文悦青龙体 (非商业使用) W5" pitchFamily="50" charset="-122"/>
              <a:ea typeface="文悦青龙体 (非商业使用) W5" pitchFamily="50" charset="-122"/>
            </a:endParaRPr>
          </a:p>
        </p:txBody>
      </p:sp>
      <p:grpSp>
        <p:nvGrpSpPr>
          <p:cNvPr id="9" name="组合 8"/>
          <p:cNvGrpSpPr/>
          <p:nvPr/>
        </p:nvGrpSpPr>
        <p:grpSpPr>
          <a:xfrm>
            <a:off x="7547009" y="5091180"/>
            <a:ext cx="4179442" cy="2901465"/>
            <a:chOff x="4289459" y="5794573"/>
            <a:chExt cx="4179442" cy="2901465"/>
          </a:xfrm>
        </p:grpSpPr>
        <p:sp>
          <p:nvSpPr>
            <p:cNvPr id="10" name="Freeform 20113"/>
            <p:cNvSpPr>
              <a:spLocks noEditPoints="1"/>
            </p:cNvSpPr>
            <p:nvPr/>
          </p:nvSpPr>
          <p:spPr bwMode="auto">
            <a:xfrm>
              <a:off x="6932805" y="6155423"/>
              <a:ext cx="447560" cy="1528772"/>
            </a:xfrm>
            <a:custGeom>
              <a:avLst/>
              <a:gdLst>
                <a:gd name="T0" fmla="*/ 280 w 284"/>
                <a:gd name="T1" fmla="*/ 957 h 970"/>
                <a:gd name="T2" fmla="*/ 276 w 284"/>
                <a:gd name="T3" fmla="*/ 958 h 970"/>
                <a:gd name="T4" fmla="*/ 279 w 284"/>
                <a:gd name="T5" fmla="*/ 970 h 970"/>
                <a:gd name="T6" fmla="*/ 284 w 284"/>
                <a:gd name="T7" fmla="*/ 969 h 970"/>
                <a:gd name="T8" fmla="*/ 280 w 284"/>
                <a:gd name="T9" fmla="*/ 957 h 970"/>
                <a:gd name="T10" fmla="*/ 89 w 284"/>
                <a:gd name="T11" fmla="*/ 313 h 970"/>
                <a:gd name="T12" fmla="*/ 85 w 284"/>
                <a:gd name="T13" fmla="*/ 314 h 970"/>
                <a:gd name="T14" fmla="*/ 89 w 284"/>
                <a:gd name="T15" fmla="*/ 326 h 970"/>
                <a:gd name="T16" fmla="*/ 93 w 284"/>
                <a:gd name="T17" fmla="*/ 324 h 970"/>
                <a:gd name="T18" fmla="*/ 89 w 284"/>
                <a:gd name="T19" fmla="*/ 313 h 970"/>
                <a:gd name="T20" fmla="*/ 73 w 284"/>
                <a:gd name="T21" fmla="*/ 253 h 970"/>
                <a:gd name="T22" fmla="*/ 69 w 284"/>
                <a:gd name="T23" fmla="*/ 255 h 970"/>
                <a:gd name="T24" fmla="*/ 72 w 284"/>
                <a:gd name="T25" fmla="*/ 266 h 970"/>
                <a:gd name="T26" fmla="*/ 76 w 284"/>
                <a:gd name="T27" fmla="*/ 265 h 970"/>
                <a:gd name="T28" fmla="*/ 73 w 284"/>
                <a:gd name="T29" fmla="*/ 253 h 970"/>
                <a:gd name="T30" fmla="*/ 15 w 284"/>
                <a:gd name="T31" fmla="*/ 41 h 970"/>
                <a:gd name="T32" fmla="*/ 11 w 284"/>
                <a:gd name="T33" fmla="*/ 42 h 970"/>
                <a:gd name="T34" fmla="*/ 13 w 284"/>
                <a:gd name="T35" fmla="*/ 50 h 970"/>
                <a:gd name="T36" fmla="*/ 18 w 284"/>
                <a:gd name="T37" fmla="*/ 49 h 970"/>
                <a:gd name="T38" fmla="*/ 15 w 284"/>
                <a:gd name="T39" fmla="*/ 41 h 970"/>
                <a:gd name="T40" fmla="*/ 5 w 284"/>
                <a:gd name="T41" fmla="*/ 0 h 970"/>
                <a:gd name="T42" fmla="*/ 0 w 284"/>
                <a:gd name="T43" fmla="*/ 1 h 970"/>
                <a:gd name="T44" fmla="*/ 3 w 284"/>
                <a:gd name="T45" fmla="*/ 9 h 970"/>
                <a:gd name="T46" fmla="*/ 7 w 284"/>
                <a:gd name="T47" fmla="*/ 8 h 970"/>
                <a:gd name="T48" fmla="*/ 5 w 284"/>
                <a:gd name="T49" fmla="*/ 0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4" h="970">
                  <a:moveTo>
                    <a:pt x="280" y="957"/>
                  </a:moveTo>
                  <a:cubicBezTo>
                    <a:pt x="279" y="957"/>
                    <a:pt x="277" y="958"/>
                    <a:pt x="276" y="958"/>
                  </a:cubicBezTo>
                  <a:cubicBezTo>
                    <a:pt x="279" y="970"/>
                    <a:pt x="279" y="970"/>
                    <a:pt x="279" y="970"/>
                  </a:cubicBezTo>
                  <a:cubicBezTo>
                    <a:pt x="281" y="969"/>
                    <a:pt x="282" y="969"/>
                    <a:pt x="284" y="969"/>
                  </a:cubicBezTo>
                  <a:cubicBezTo>
                    <a:pt x="280" y="957"/>
                    <a:pt x="280" y="957"/>
                    <a:pt x="280" y="957"/>
                  </a:cubicBezTo>
                  <a:moveTo>
                    <a:pt x="89" y="313"/>
                  </a:moveTo>
                  <a:cubicBezTo>
                    <a:pt x="88" y="313"/>
                    <a:pt x="87" y="314"/>
                    <a:pt x="85" y="314"/>
                  </a:cubicBezTo>
                  <a:cubicBezTo>
                    <a:pt x="89" y="326"/>
                    <a:pt x="89" y="326"/>
                    <a:pt x="89" y="326"/>
                  </a:cubicBezTo>
                  <a:cubicBezTo>
                    <a:pt x="90" y="325"/>
                    <a:pt x="91" y="325"/>
                    <a:pt x="93" y="324"/>
                  </a:cubicBezTo>
                  <a:cubicBezTo>
                    <a:pt x="89" y="313"/>
                    <a:pt x="89" y="313"/>
                    <a:pt x="89" y="313"/>
                  </a:cubicBezTo>
                  <a:moveTo>
                    <a:pt x="73" y="253"/>
                  </a:moveTo>
                  <a:cubicBezTo>
                    <a:pt x="71" y="254"/>
                    <a:pt x="70" y="254"/>
                    <a:pt x="69" y="255"/>
                  </a:cubicBezTo>
                  <a:cubicBezTo>
                    <a:pt x="72" y="266"/>
                    <a:pt x="72" y="266"/>
                    <a:pt x="72" y="266"/>
                  </a:cubicBezTo>
                  <a:cubicBezTo>
                    <a:pt x="73" y="266"/>
                    <a:pt x="75" y="265"/>
                    <a:pt x="76" y="265"/>
                  </a:cubicBezTo>
                  <a:cubicBezTo>
                    <a:pt x="73" y="253"/>
                    <a:pt x="73" y="253"/>
                    <a:pt x="73" y="253"/>
                  </a:cubicBezTo>
                  <a:moveTo>
                    <a:pt x="15" y="41"/>
                  </a:moveTo>
                  <a:cubicBezTo>
                    <a:pt x="14" y="41"/>
                    <a:pt x="13" y="42"/>
                    <a:pt x="11" y="42"/>
                  </a:cubicBezTo>
                  <a:cubicBezTo>
                    <a:pt x="13" y="50"/>
                    <a:pt x="13" y="50"/>
                    <a:pt x="13" y="50"/>
                  </a:cubicBezTo>
                  <a:cubicBezTo>
                    <a:pt x="15" y="50"/>
                    <a:pt x="16" y="49"/>
                    <a:pt x="18" y="49"/>
                  </a:cubicBezTo>
                  <a:cubicBezTo>
                    <a:pt x="15" y="41"/>
                    <a:pt x="15" y="41"/>
                    <a:pt x="15" y="41"/>
                  </a:cubicBezTo>
                  <a:moveTo>
                    <a:pt x="5" y="0"/>
                  </a:moveTo>
                  <a:cubicBezTo>
                    <a:pt x="3" y="0"/>
                    <a:pt x="2" y="1"/>
                    <a:pt x="0" y="1"/>
                  </a:cubicBezTo>
                  <a:cubicBezTo>
                    <a:pt x="3" y="9"/>
                    <a:pt x="3" y="9"/>
                    <a:pt x="3" y="9"/>
                  </a:cubicBezTo>
                  <a:cubicBezTo>
                    <a:pt x="4" y="9"/>
                    <a:pt x="5" y="8"/>
                    <a:pt x="7" y="8"/>
                  </a:cubicBezTo>
                  <a:cubicBezTo>
                    <a:pt x="5" y="0"/>
                    <a:pt x="5" y="0"/>
                    <a:pt x="5"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1" name="Freeform 20173"/>
            <p:cNvSpPr>
              <a:spLocks/>
            </p:cNvSpPr>
            <p:nvPr/>
          </p:nvSpPr>
          <p:spPr bwMode="auto">
            <a:xfrm>
              <a:off x="4442874" y="8092401"/>
              <a:ext cx="9338" cy="4669"/>
            </a:xfrm>
            <a:custGeom>
              <a:avLst/>
              <a:gdLst>
                <a:gd name="T0" fmla="*/ 9 w 14"/>
                <a:gd name="T1" fmla="*/ 0 h 7"/>
                <a:gd name="T2" fmla="*/ 2 w 14"/>
                <a:gd name="T3" fmla="*/ 3 h 7"/>
                <a:gd name="T4" fmla="*/ 0 w 14"/>
                <a:gd name="T5" fmla="*/ 3 h 7"/>
                <a:gd name="T6" fmla="*/ 14 w 14"/>
                <a:gd name="T7" fmla="*/ 7 h 7"/>
                <a:gd name="T8" fmla="*/ 9 w 14"/>
                <a:gd name="T9" fmla="*/ 0 h 7"/>
              </a:gdLst>
              <a:ahLst/>
              <a:cxnLst>
                <a:cxn ang="0">
                  <a:pos x="T0" y="T1"/>
                </a:cxn>
                <a:cxn ang="0">
                  <a:pos x="T2" y="T3"/>
                </a:cxn>
                <a:cxn ang="0">
                  <a:pos x="T4" y="T5"/>
                </a:cxn>
                <a:cxn ang="0">
                  <a:pos x="T6" y="T7"/>
                </a:cxn>
                <a:cxn ang="0">
                  <a:pos x="T8" y="T9"/>
                </a:cxn>
              </a:cxnLst>
              <a:rect l="0" t="0" r="r" b="b"/>
              <a:pathLst>
                <a:path w="14" h="7">
                  <a:moveTo>
                    <a:pt x="9" y="0"/>
                  </a:moveTo>
                  <a:lnTo>
                    <a:pt x="2" y="3"/>
                  </a:lnTo>
                  <a:lnTo>
                    <a:pt x="0" y="3"/>
                  </a:lnTo>
                  <a:lnTo>
                    <a:pt x="14" y="7"/>
                  </a:lnTo>
                  <a:lnTo>
                    <a:pt x="9" y="0"/>
                  </a:ln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20175"/>
            <p:cNvSpPr>
              <a:spLocks noEditPoints="1"/>
            </p:cNvSpPr>
            <p:nvPr/>
          </p:nvSpPr>
          <p:spPr bwMode="auto">
            <a:xfrm>
              <a:off x="4328817" y="6333512"/>
              <a:ext cx="529602" cy="1161920"/>
            </a:xfrm>
            <a:custGeom>
              <a:avLst/>
              <a:gdLst>
                <a:gd name="T0" fmla="*/ 162 w 336"/>
                <a:gd name="T1" fmla="*/ 720 h 737"/>
                <a:gd name="T2" fmla="*/ 154 w 336"/>
                <a:gd name="T3" fmla="*/ 735 h 737"/>
                <a:gd name="T4" fmla="*/ 158 w 336"/>
                <a:gd name="T5" fmla="*/ 737 h 737"/>
                <a:gd name="T6" fmla="*/ 166 w 336"/>
                <a:gd name="T7" fmla="*/ 722 h 737"/>
                <a:gd name="T8" fmla="*/ 162 w 336"/>
                <a:gd name="T9" fmla="*/ 720 h 737"/>
                <a:gd name="T10" fmla="*/ 133 w 336"/>
                <a:gd name="T11" fmla="*/ 716 h 737"/>
                <a:gd name="T12" fmla="*/ 129 w 336"/>
                <a:gd name="T13" fmla="*/ 717 h 737"/>
                <a:gd name="T14" fmla="*/ 132 w 336"/>
                <a:gd name="T15" fmla="*/ 733 h 737"/>
                <a:gd name="T16" fmla="*/ 136 w 336"/>
                <a:gd name="T17" fmla="*/ 732 h 737"/>
                <a:gd name="T18" fmla="*/ 133 w 336"/>
                <a:gd name="T19" fmla="*/ 716 h 737"/>
                <a:gd name="T20" fmla="*/ 332 w 336"/>
                <a:gd name="T21" fmla="*/ 398 h 737"/>
                <a:gd name="T22" fmla="*/ 171 w 336"/>
                <a:gd name="T23" fmla="*/ 704 h 737"/>
                <a:gd name="T24" fmla="*/ 175 w 336"/>
                <a:gd name="T25" fmla="*/ 706 h 737"/>
                <a:gd name="T26" fmla="*/ 336 w 336"/>
                <a:gd name="T27" fmla="*/ 400 h 737"/>
                <a:gd name="T28" fmla="*/ 332 w 336"/>
                <a:gd name="T29" fmla="*/ 398 h 737"/>
                <a:gd name="T30" fmla="*/ 4 w 336"/>
                <a:gd name="T31" fmla="*/ 6 h 737"/>
                <a:gd name="T32" fmla="*/ 0 w 336"/>
                <a:gd name="T33" fmla="*/ 7 h 737"/>
                <a:gd name="T34" fmla="*/ 125 w 336"/>
                <a:gd name="T35" fmla="*/ 698 h 737"/>
                <a:gd name="T36" fmla="*/ 130 w 336"/>
                <a:gd name="T37" fmla="*/ 697 h 737"/>
                <a:gd name="T38" fmla="*/ 4 w 336"/>
                <a:gd name="T39" fmla="*/ 6 h 737"/>
                <a:gd name="T40" fmla="*/ 14 w 336"/>
                <a:gd name="T41" fmla="*/ 0 h 737"/>
                <a:gd name="T42" fmla="*/ 11 w 336"/>
                <a:gd name="T43" fmla="*/ 3 h 737"/>
                <a:gd name="T44" fmla="*/ 327 w 336"/>
                <a:gd name="T45" fmla="*/ 349 h 737"/>
                <a:gd name="T46" fmla="*/ 330 w 336"/>
                <a:gd name="T47" fmla="*/ 346 h 737"/>
                <a:gd name="T48" fmla="*/ 14 w 336"/>
                <a:gd name="T49" fmla="*/ 0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6" h="737">
                  <a:moveTo>
                    <a:pt x="162" y="720"/>
                  </a:moveTo>
                  <a:cubicBezTo>
                    <a:pt x="154" y="735"/>
                    <a:pt x="154" y="735"/>
                    <a:pt x="154" y="735"/>
                  </a:cubicBezTo>
                  <a:cubicBezTo>
                    <a:pt x="155" y="736"/>
                    <a:pt x="157" y="736"/>
                    <a:pt x="158" y="737"/>
                  </a:cubicBezTo>
                  <a:cubicBezTo>
                    <a:pt x="166" y="722"/>
                    <a:pt x="166" y="722"/>
                    <a:pt x="166" y="722"/>
                  </a:cubicBezTo>
                  <a:cubicBezTo>
                    <a:pt x="164" y="722"/>
                    <a:pt x="163" y="721"/>
                    <a:pt x="162" y="720"/>
                  </a:cubicBezTo>
                  <a:moveTo>
                    <a:pt x="133" y="716"/>
                  </a:moveTo>
                  <a:cubicBezTo>
                    <a:pt x="131" y="716"/>
                    <a:pt x="130" y="716"/>
                    <a:pt x="129" y="717"/>
                  </a:cubicBezTo>
                  <a:cubicBezTo>
                    <a:pt x="132" y="733"/>
                    <a:pt x="132" y="733"/>
                    <a:pt x="132" y="733"/>
                  </a:cubicBezTo>
                  <a:cubicBezTo>
                    <a:pt x="133" y="733"/>
                    <a:pt x="134" y="732"/>
                    <a:pt x="136" y="732"/>
                  </a:cubicBezTo>
                  <a:cubicBezTo>
                    <a:pt x="133" y="716"/>
                    <a:pt x="133" y="716"/>
                    <a:pt x="133" y="716"/>
                  </a:cubicBezTo>
                  <a:moveTo>
                    <a:pt x="332" y="398"/>
                  </a:moveTo>
                  <a:cubicBezTo>
                    <a:pt x="171" y="704"/>
                    <a:pt x="171" y="704"/>
                    <a:pt x="171" y="704"/>
                  </a:cubicBezTo>
                  <a:cubicBezTo>
                    <a:pt x="172" y="704"/>
                    <a:pt x="173" y="705"/>
                    <a:pt x="175" y="706"/>
                  </a:cubicBezTo>
                  <a:cubicBezTo>
                    <a:pt x="336" y="400"/>
                    <a:pt x="336" y="400"/>
                    <a:pt x="336" y="400"/>
                  </a:cubicBezTo>
                  <a:cubicBezTo>
                    <a:pt x="335" y="399"/>
                    <a:pt x="333" y="399"/>
                    <a:pt x="332" y="398"/>
                  </a:cubicBezTo>
                  <a:moveTo>
                    <a:pt x="4" y="6"/>
                  </a:moveTo>
                  <a:cubicBezTo>
                    <a:pt x="3" y="7"/>
                    <a:pt x="2" y="7"/>
                    <a:pt x="0" y="7"/>
                  </a:cubicBezTo>
                  <a:cubicBezTo>
                    <a:pt x="125" y="698"/>
                    <a:pt x="125" y="698"/>
                    <a:pt x="125" y="698"/>
                  </a:cubicBezTo>
                  <a:cubicBezTo>
                    <a:pt x="127" y="698"/>
                    <a:pt x="128" y="697"/>
                    <a:pt x="130" y="697"/>
                  </a:cubicBezTo>
                  <a:cubicBezTo>
                    <a:pt x="4" y="6"/>
                    <a:pt x="4" y="6"/>
                    <a:pt x="4" y="6"/>
                  </a:cubicBezTo>
                  <a:moveTo>
                    <a:pt x="14" y="0"/>
                  </a:moveTo>
                  <a:cubicBezTo>
                    <a:pt x="13" y="1"/>
                    <a:pt x="12" y="2"/>
                    <a:pt x="11" y="3"/>
                  </a:cubicBezTo>
                  <a:cubicBezTo>
                    <a:pt x="327" y="349"/>
                    <a:pt x="327" y="349"/>
                    <a:pt x="327" y="349"/>
                  </a:cubicBezTo>
                  <a:cubicBezTo>
                    <a:pt x="328" y="348"/>
                    <a:pt x="329" y="347"/>
                    <a:pt x="330" y="346"/>
                  </a:cubicBezTo>
                  <a:cubicBezTo>
                    <a:pt x="14" y="0"/>
                    <a:pt x="14" y="0"/>
                    <a:pt x="14"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20176"/>
            <p:cNvSpPr>
              <a:spLocks noEditPoints="1"/>
            </p:cNvSpPr>
            <p:nvPr/>
          </p:nvSpPr>
          <p:spPr bwMode="auto">
            <a:xfrm>
              <a:off x="4352829" y="6060708"/>
              <a:ext cx="764388" cy="815078"/>
            </a:xfrm>
            <a:custGeom>
              <a:avLst/>
              <a:gdLst>
                <a:gd name="T0" fmla="*/ 346 w 485"/>
                <a:gd name="T1" fmla="*/ 515 h 517"/>
                <a:gd name="T2" fmla="*/ 478 w 485"/>
                <a:gd name="T3" fmla="*/ 269 h 517"/>
                <a:gd name="T4" fmla="*/ 308 w 485"/>
                <a:gd name="T5" fmla="*/ 261 h 517"/>
                <a:gd name="T6" fmla="*/ 329 w 485"/>
                <a:gd name="T7" fmla="*/ 513 h 517"/>
                <a:gd name="T8" fmla="*/ 308 w 485"/>
                <a:gd name="T9" fmla="*/ 261 h 517"/>
                <a:gd name="T10" fmla="*/ 478 w 485"/>
                <a:gd name="T11" fmla="*/ 261 h 517"/>
                <a:gd name="T12" fmla="*/ 485 w 485"/>
                <a:gd name="T13" fmla="*/ 256 h 517"/>
                <a:gd name="T14" fmla="*/ 306 w 485"/>
                <a:gd name="T15" fmla="*/ 235 h 517"/>
                <a:gd name="T16" fmla="*/ 302 w 485"/>
                <a:gd name="T17" fmla="*/ 236 h 517"/>
                <a:gd name="T18" fmla="*/ 303 w 485"/>
                <a:gd name="T19" fmla="*/ 248 h 517"/>
                <a:gd name="T20" fmla="*/ 306 w 485"/>
                <a:gd name="T21" fmla="*/ 235 h 517"/>
                <a:gd name="T22" fmla="*/ 466 w 485"/>
                <a:gd name="T23" fmla="*/ 239 h 517"/>
                <a:gd name="T24" fmla="*/ 473 w 485"/>
                <a:gd name="T25" fmla="*/ 236 h 517"/>
                <a:gd name="T26" fmla="*/ 352 w 485"/>
                <a:gd name="T27" fmla="*/ 217 h 517"/>
                <a:gd name="T28" fmla="*/ 458 w 485"/>
                <a:gd name="T29" fmla="*/ 238 h 517"/>
                <a:gd name="T30" fmla="*/ 352 w 485"/>
                <a:gd name="T31" fmla="*/ 217 h 517"/>
                <a:gd name="T32" fmla="*/ 326 w 485"/>
                <a:gd name="T33" fmla="*/ 217 h 517"/>
                <a:gd name="T34" fmla="*/ 338 w 485"/>
                <a:gd name="T35" fmla="*/ 214 h 517"/>
                <a:gd name="T36" fmla="*/ 266 w 485"/>
                <a:gd name="T37" fmla="*/ 203 h 517"/>
                <a:gd name="T38" fmla="*/ 277 w 485"/>
                <a:gd name="T39" fmla="*/ 209 h 517"/>
                <a:gd name="T40" fmla="*/ 266 w 485"/>
                <a:gd name="T41" fmla="*/ 203 h 517"/>
                <a:gd name="T42" fmla="*/ 295 w 485"/>
                <a:gd name="T43" fmla="*/ 174 h 517"/>
                <a:gd name="T44" fmla="*/ 301 w 485"/>
                <a:gd name="T45" fmla="*/ 186 h 517"/>
                <a:gd name="T46" fmla="*/ 4 w 485"/>
                <a:gd name="T47" fmla="*/ 161 h 517"/>
                <a:gd name="T48" fmla="*/ 252 w 485"/>
                <a:gd name="T49" fmla="*/ 205 h 517"/>
                <a:gd name="T50" fmla="*/ 4 w 485"/>
                <a:gd name="T51" fmla="*/ 161 h 517"/>
                <a:gd name="T52" fmla="*/ 281 w 485"/>
                <a:gd name="T53" fmla="*/ 13 h 517"/>
                <a:gd name="T54" fmla="*/ 279 w 485"/>
                <a:gd name="T55" fmla="*/ 13 h 517"/>
                <a:gd name="T56" fmla="*/ 298 w 485"/>
                <a:gd name="T57" fmla="*/ 160 h 517"/>
                <a:gd name="T58" fmla="*/ 261 w 485"/>
                <a:gd name="T59" fmla="*/ 0 h 517"/>
                <a:gd name="T60" fmla="*/ 3 w 485"/>
                <a:gd name="T61" fmla="*/ 151 h 517"/>
                <a:gd name="T62" fmla="*/ 261 w 485"/>
                <a:gd name="T63" fmla="*/ 0 h 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85" h="517">
                  <a:moveTo>
                    <a:pt x="474" y="268"/>
                  </a:moveTo>
                  <a:cubicBezTo>
                    <a:pt x="346" y="515"/>
                    <a:pt x="346" y="515"/>
                    <a:pt x="346" y="515"/>
                  </a:cubicBezTo>
                  <a:cubicBezTo>
                    <a:pt x="347" y="516"/>
                    <a:pt x="349" y="517"/>
                    <a:pt x="350" y="517"/>
                  </a:cubicBezTo>
                  <a:cubicBezTo>
                    <a:pt x="478" y="269"/>
                    <a:pt x="478" y="269"/>
                    <a:pt x="478" y="269"/>
                  </a:cubicBezTo>
                  <a:cubicBezTo>
                    <a:pt x="477" y="269"/>
                    <a:pt x="475" y="268"/>
                    <a:pt x="474" y="268"/>
                  </a:cubicBezTo>
                  <a:moveTo>
                    <a:pt x="308" y="261"/>
                  </a:moveTo>
                  <a:cubicBezTo>
                    <a:pt x="307" y="261"/>
                    <a:pt x="305" y="261"/>
                    <a:pt x="304" y="261"/>
                  </a:cubicBezTo>
                  <a:cubicBezTo>
                    <a:pt x="329" y="513"/>
                    <a:pt x="329" y="513"/>
                    <a:pt x="329" y="513"/>
                  </a:cubicBezTo>
                  <a:cubicBezTo>
                    <a:pt x="330" y="513"/>
                    <a:pt x="332" y="513"/>
                    <a:pt x="333" y="513"/>
                  </a:cubicBezTo>
                  <a:cubicBezTo>
                    <a:pt x="308" y="261"/>
                    <a:pt x="308" y="261"/>
                    <a:pt x="308" y="261"/>
                  </a:cubicBezTo>
                  <a:moveTo>
                    <a:pt x="481" y="254"/>
                  </a:moveTo>
                  <a:cubicBezTo>
                    <a:pt x="478" y="261"/>
                    <a:pt x="478" y="261"/>
                    <a:pt x="478" y="261"/>
                  </a:cubicBezTo>
                  <a:cubicBezTo>
                    <a:pt x="479" y="261"/>
                    <a:pt x="480" y="262"/>
                    <a:pt x="482" y="262"/>
                  </a:cubicBezTo>
                  <a:cubicBezTo>
                    <a:pt x="485" y="256"/>
                    <a:pt x="485" y="256"/>
                    <a:pt x="485" y="256"/>
                  </a:cubicBezTo>
                  <a:cubicBezTo>
                    <a:pt x="483" y="255"/>
                    <a:pt x="482" y="255"/>
                    <a:pt x="481" y="254"/>
                  </a:cubicBezTo>
                  <a:moveTo>
                    <a:pt x="306" y="235"/>
                  </a:moveTo>
                  <a:cubicBezTo>
                    <a:pt x="305" y="235"/>
                    <a:pt x="303" y="235"/>
                    <a:pt x="302" y="236"/>
                  </a:cubicBezTo>
                  <a:cubicBezTo>
                    <a:pt x="302" y="236"/>
                    <a:pt x="302" y="236"/>
                    <a:pt x="302" y="236"/>
                  </a:cubicBezTo>
                  <a:cubicBezTo>
                    <a:pt x="302" y="236"/>
                    <a:pt x="302" y="236"/>
                    <a:pt x="301" y="236"/>
                  </a:cubicBezTo>
                  <a:cubicBezTo>
                    <a:pt x="303" y="248"/>
                    <a:pt x="303" y="248"/>
                    <a:pt x="303" y="248"/>
                  </a:cubicBezTo>
                  <a:cubicBezTo>
                    <a:pt x="304" y="248"/>
                    <a:pt x="306" y="247"/>
                    <a:pt x="307" y="247"/>
                  </a:cubicBezTo>
                  <a:cubicBezTo>
                    <a:pt x="306" y="235"/>
                    <a:pt x="306" y="235"/>
                    <a:pt x="306" y="235"/>
                  </a:cubicBezTo>
                  <a:moveTo>
                    <a:pt x="466" y="235"/>
                  </a:moveTo>
                  <a:cubicBezTo>
                    <a:pt x="466" y="236"/>
                    <a:pt x="466" y="238"/>
                    <a:pt x="466" y="239"/>
                  </a:cubicBezTo>
                  <a:cubicBezTo>
                    <a:pt x="472" y="240"/>
                    <a:pt x="472" y="240"/>
                    <a:pt x="472" y="240"/>
                  </a:cubicBezTo>
                  <a:cubicBezTo>
                    <a:pt x="473" y="239"/>
                    <a:pt x="473" y="237"/>
                    <a:pt x="473" y="236"/>
                  </a:cubicBezTo>
                  <a:cubicBezTo>
                    <a:pt x="466" y="235"/>
                    <a:pt x="466" y="235"/>
                    <a:pt x="466" y="235"/>
                  </a:cubicBezTo>
                  <a:moveTo>
                    <a:pt x="352" y="217"/>
                  </a:moveTo>
                  <a:cubicBezTo>
                    <a:pt x="352" y="218"/>
                    <a:pt x="351" y="219"/>
                    <a:pt x="351" y="221"/>
                  </a:cubicBezTo>
                  <a:cubicBezTo>
                    <a:pt x="458" y="238"/>
                    <a:pt x="458" y="238"/>
                    <a:pt x="458" y="238"/>
                  </a:cubicBezTo>
                  <a:cubicBezTo>
                    <a:pt x="458" y="237"/>
                    <a:pt x="458" y="235"/>
                    <a:pt x="459" y="234"/>
                  </a:cubicBezTo>
                  <a:cubicBezTo>
                    <a:pt x="352" y="217"/>
                    <a:pt x="352" y="217"/>
                    <a:pt x="352" y="217"/>
                  </a:cubicBezTo>
                  <a:moveTo>
                    <a:pt x="326" y="212"/>
                  </a:moveTo>
                  <a:cubicBezTo>
                    <a:pt x="326" y="214"/>
                    <a:pt x="326" y="215"/>
                    <a:pt x="326" y="217"/>
                  </a:cubicBezTo>
                  <a:cubicBezTo>
                    <a:pt x="338" y="219"/>
                    <a:pt x="338" y="219"/>
                    <a:pt x="338" y="219"/>
                  </a:cubicBezTo>
                  <a:cubicBezTo>
                    <a:pt x="338" y="217"/>
                    <a:pt x="338" y="216"/>
                    <a:pt x="338" y="214"/>
                  </a:cubicBezTo>
                  <a:cubicBezTo>
                    <a:pt x="326" y="212"/>
                    <a:pt x="326" y="212"/>
                    <a:pt x="326" y="212"/>
                  </a:cubicBezTo>
                  <a:moveTo>
                    <a:pt x="266" y="203"/>
                  </a:moveTo>
                  <a:cubicBezTo>
                    <a:pt x="265" y="204"/>
                    <a:pt x="265" y="206"/>
                    <a:pt x="265" y="207"/>
                  </a:cubicBezTo>
                  <a:cubicBezTo>
                    <a:pt x="277" y="209"/>
                    <a:pt x="277" y="209"/>
                    <a:pt x="277" y="209"/>
                  </a:cubicBezTo>
                  <a:cubicBezTo>
                    <a:pt x="277" y="207"/>
                    <a:pt x="277" y="206"/>
                    <a:pt x="278" y="205"/>
                  </a:cubicBezTo>
                  <a:cubicBezTo>
                    <a:pt x="266" y="203"/>
                    <a:pt x="266" y="203"/>
                    <a:pt x="266" y="203"/>
                  </a:cubicBezTo>
                  <a:moveTo>
                    <a:pt x="300" y="174"/>
                  </a:moveTo>
                  <a:cubicBezTo>
                    <a:pt x="298" y="174"/>
                    <a:pt x="297" y="174"/>
                    <a:pt x="295" y="174"/>
                  </a:cubicBezTo>
                  <a:cubicBezTo>
                    <a:pt x="297" y="186"/>
                    <a:pt x="297" y="186"/>
                    <a:pt x="297" y="186"/>
                  </a:cubicBezTo>
                  <a:cubicBezTo>
                    <a:pt x="298" y="186"/>
                    <a:pt x="299" y="186"/>
                    <a:pt x="301" y="186"/>
                  </a:cubicBezTo>
                  <a:cubicBezTo>
                    <a:pt x="300" y="174"/>
                    <a:pt x="300" y="174"/>
                    <a:pt x="300" y="174"/>
                  </a:cubicBezTo>
                  <a:moveTo>
                    <a:pt x="4" y="161"/>
                  </a:moveTo>
                  <a:cubicBezTo>
                    <a:pt x="4" y="162"/>
                    <a:pt x="4" y="163"/>
                    <a:pt x="4" y="165"/>
                  </a:cubicBezTo>
                  <a:cubicBezTo>
                    <a:pt x="252" y="205"/>
                    <a:pt x="252" y="205"/>
                    <a:pt x="252" y="205"/>
                  </a:cubicBezTo>
                  <a:cubicBezTo>
                    <a:pt x="252" y="203"/>
                    <a:pt x="252" y="202"/>
                    <a:pt x="252" y="201"/>
                  </a:cubicBezTo>
                  <a:cubicBezTo>
                    <a:pt x="4" y="161"/>
                    <a:pt x="4" y="161"/>
                    <a:pt x="4" y="161"/>
                  </a:cubicBezTo>
                  <a:moveTo>
                    <a:pt x="284" y="13"/>
                  </a:moveTo>
                  <a:cubicBezTo>
                    <a:pt x="283" y="13"/>
                    <a:pt x="282" y="13"/>
                    <a:pt x="281" y="13"/>
                  </a:cubicBezTo>
                  <a:cubicBezTo>
                    <a:pt x="281" y="13"/>
                    <a:pt x="281" y="13"/>
                    <a:pt x="280" y="13"/>
                  </a:cubicBezTo>
                  <a:cubicBezTo>
                    <a:pt x="280" y="13"/>
                    <a:pt x="280" y="13"/>
                    <a:pt x="279" y="13"/>
                  </a:cubicBezTo>
                  <a:cubicBezTo>
                    <a:pt x="294" y="161"/>
                    <a:pt x="294" y="161"/>
                    <a:pt x="294" y="161"/>
                  </a:cubicBezTo>
                  <a:cubicBezTo>
                    <a:pt x="295" y="161"/>
                    <a:pt x="297" y="160"/>
                    <a:pt x="298" y="160"/>
                  </a:cubicBezTo>
                  <a:cubicBezTo>
                    <a:pt x="284" y="13"/>
                    <a:pt x="284" y="13"/>
                    <a:pt x="284" y="13"/>
                  </a:cubicBezTo>
                  <a:moveTo>
                    <a:pt x="261" y="0"/>
                  </a:moveTo>
                  <a:cubicBezTo>
                    <a:pt x="0" y="148"/>
                    <a:pt x="0" y="148"/>
                    <a:pt x="0" y="148"/>
                  </a:cubicBezTo>
                  <a:cubicBezTo>
                    <a:pt x="1" y="149"/>
                    <a:pt x="2" y="150"/>
                    <a:pt x="3" y="151"/>
                  </a:cubicBezTo>
                  <a:cubicBezTo>
                    <a:pt x="263" y="4"/>
                    <a:pt x="263" y="4"/>
                    <a:pt x="263" y="4"/>
                  </a:cubicBezTo>
                  <a:cubicBezTo>
                    <a:pt x="262" y="3"/>
                    <a:pt x="262" y="2"/>
                    <a:pt x="261"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20177"/>
            <p:cNvSpPr>
              <a:spLocks noEditPoints="1"/>
            </p:cNvSpPr>
            <p:nvPr/>
          </p:nvSpPr>
          <p:spPr bwMode="auto">
            <a:xfrm>
              <a:off x="4813062" y="6072047"/>
              <a:ext cx="630320" cy="821081"/>
            </a:xfrm>
            <a:custGeom>
              <a:avLst/>
              <a:gdLst>
                <a:gd name="T0" fmla="*/ 398 w 400"/>
                <a:gd name="T1" fmla="*/ 306 h 521"/>
                <a:gd name="T2" fmla="*/ 67 w 400"/>
                <a:gd name="T3" fmla="*/ 518 h 521"/>
                <a:gd name="T4" fmla="*/ 69 w 400"/>
                <a:gd name="T5" fmla="*/ 521 h 521"/>
                <a:gd name="T6" fmla="*/ 400 w 400"/>
                <a:gd name="T7" fmla="*/ 310 h 521"/>
                <a:gd name="T8" fmla="*/ 398 w 400"/>
                <a:gd name="T9" fmla="*/ 306 h 521"/>
                <a:gd name="T10" fmla="*/ 224 w 400"/>
                <a:gd name="T11" fmla="*/ 237 h 521"/>
                <a:gd name="T12" fmla="*/ 223 w 400"/>
                <a:gd name="T13" fmla="*/ 242 h 521"/>
                <a:gd name="T14" fmla="*/ 395 w 400"/>
                <a:gd name="T15" fmla="*/ 279 h 521"/>
                <a:gd name="T16" fmla="*/ 396 w 400"/>
                <a:gd name="T17" fmla="*/ 275 h 521"/>
                <a:gd name="T18" fmla="*/ 224 w 400"/>
                <a:gd name="T19" fmla="*/ 237 h 521"/>
                <a:gd name="T20" fmla="*/ 3 w 400"/>
                <a:gd name="T21" fmla="*/ 0 h 521"/>
                <a:gd name="T22" fmla="*/ 0 w 400"/>
                <a:gd name="T23" fmla="*/ 3 h 521"/>
                <a:gd name="T24" fmla="*/ 176 w 400"/>
                <a:gd name="T25" fmla="*/ 212 h 521"/>
                <a:gd name="T26" fmla="*/ 180 w 400"/>
                <a:gd name="T27" fmla="*/ 209 h 521"/>
                <a:gd name="T28" fmla="*/ 3 w 400"/>
                <a:gd name="T29" fmla="*/ 0 h 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00" h="521">
                  <a:moveTo>
                    <a:pt x="398" y="306"/>
                  </a:moveTo>
                  <a:cubicBezTo>
                    <a:pt x="67" y="518"/>
                    <a:pt x="67" y="518"/>
                    <a:pt x="67" y="518"/>
                  </a:cubicBezTo>
                  <a:cubicBezTo>
                    <a:pt x="68" y="519"/>
                    <a:pt x="68" y="520"/>
                    <a:pt x="69" y="521"/>
                  </a:cubicBezTo>
                  <a:cubicBezTo>
                    <a:pt x="400" y="310"/>
                    <a:pt x="400" y="310"/>
                    <a:pt x="400" y="310"/>
                  </a:cubicBezTo>
                  <a:cubicBezTo>
                    <a:pt x="399" y="308"/>
                    <a:pt x="399" y="307"/>
                    <a:pt x="398" y="306"/>
                  </a:cubicBezTo>
                  <a:moveTo>
                    <a:pt x="224" y="237"/>
                  </a:moveTo>
                  <a:cubicBezTo>
                    <a:pt x="224" y="239"/>
                    <a:pt x="224" y="240"/>
                    <a:pt x="223" y="242"/>
                  </a:cubicBezTo>
                  <a:cubicBezTo>
                    <a:pt x="395" y="279"/>
                    <a:pt x="395" y="279"/>
                    <a:pt x="395" y="279"/>
                  </a:cubicBezTo>
                  <a:cubicBezTo>
                    <a:pt x="395" y="278"/>
                    <a:pt x="395" y="276"/>
                    <a:pt x="396" y="275"/>
                  </a:cubicBezTo>
                  <a:cubicBezTo>
                    <a:pt x="224" y="237"/>
                    <a:pt x="224" y="237"/>
                    <a:pt x="224" y="237"/>
                  </a:cubicBezTo>
                  <a:moveTo>
                    <a:pt x="3" y="0"/>
                  </a:moveTo>
                  <a:cubicBezTo>
                    <a:pt x="2" y="1"/>
                    <a:pt x="1" y="2"/>
                    <a:pt x="0" y="3"/>
                  </a:cubicBezTo>
                  <a:cubicBezTo>
                    <a:pt x="176" y="212"/>
                    <a:pt x="176" y="212"/>
                    <a:pt x="176" y="212"/>
                  </a:cubicBezTo>
                  <a:cubicBezTo>
                    <a:pt x="177" y="211"/>
                    <a:pt x="178" y="210"/>
                    <a:pt x="180" y="209"/>
                  </a:cubicBezTo>
                  <a:cubicBezTo>
                    <a:pt x="3" y="0"/>
                    <a:pt x="3" y="0"/>
                    <a:pt x="3"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20181"/>
            <p:cNvSpPr>
              <a:spLocks/>
            </p:cNvSpPr>
            <p:nvPr/>
          </p:nvSpPr>
          <p:spPr bwMode="auto">
            <a:xfrm>
              <a:off x="4927787" y="7955665"/>
              <a:ext cx="6670" cy="4669"/>
            </a:xfrm>
            <a:custGeom>
              <a:avLst/>
              <a:gdLst>
                <a:gd name="T0" fmla="*/ 3 w 10"/>
                <a:gd name="T1" fmla="*/ 0 h 7"/>
                <a:gd name="T2" fmla="*/ 0 w 10"/>
                <a:gd name="T3" fmla="*/ 0 h 7"/>
                <a:gd name="T4" fmla="*/ 10 w 10"/>
                <a:gd name="T5" fmla="*/ 7 h 7"/>
                <a:gd name="T6" fmla="*/ 7 w 10"/>
                <a:gd name="T7" fmla="*/ 0 h 7"/>
                <a:gd name="T8" fmla="*/ 3 w 10"/>
                <a:gd name="T9" fmla="*/ 0 h 7"/>
              </a:gdLst>
              <a:ahLst/>
              <a:cxnLst>
                <a:cxn ang="0">
                  <a:pos x="T0" y="T1"/>
                </a:cxn>
                <a:cxn ang="0">
                  <a:pos x="T2" y="T3"/>
                </a:cxn>
                <a:cxn ang="0">
                  <a:pos x="T4" y="T5"/>
                </a:cxn>
                <a:cxn ang="0">
                  <a:pos x="T6" y="T7"/>
                </a:cxn>
                <a:cxn ang="0">
                  <a:pos x="T8" y="T9"/>
                </a:cxn>
              </a:cxnLst>
              <a:rect l="0" t="0" r="r" b="b"/>
              <a:pathLst>
                <a:path w="10" h="7">
                  <a:moveTo>
                    <a:pt x="3" y="0"/>
                  </a:moveTo>
                  <a:lnTo>
                    <a:pt x="0" y="0"/>
                  </a:lnTo>
                  <a:lnTo>
                    <a:pt x="10" y="7"/>
                  </a:lnTo>
                  <a:lnTo>
                    <a:pt x="7" y="0"/>
                  </a:lnTo>
                  <a:lnTo>
                    <a:pt x="3"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 name="Freeform 20182"/>
            <p:cNvSpPr>
              <a:spLocks/>
            </p:cNvSpPr>
            <p:nvPr/>
          </p:nvSpPr>
          <p:spPr bwMode="auto">
            <a:xfrm>
              <a:off x="4927787" y="7955665"/>
              <a:ext cx="6670" cy="4669"/>
            </a:xfrm>
            <a:custGeom>
              <a:avLst/>
              <a:gdLst>
                <a:gd name="T0" fmla="*/ 3 w 10"/>
                <a:gd name="T1" fmla="*/ 0 h 7"/>
                <a:gd name="T2" fmla="*/ 0 w 10"/>
                <a:gd name="T3" fmla="*/ 0 h 7"/>
                <a:gd name="T4" fmla="*/ 10 w 10"/>
                <a:gd name="T5" fmla="*/ 7 h 7"/>
                <a:gd name="T6" fmla="*/ 7 w 10"/>
                <a:gd name="T7" fmla="*/ 0 h 7"/>
                <a:gd name="T8" fmla="*/ 3 w 10"/>
                <a:gd name="T9" fmla="*/ 0 h 7"/>
              </a:gdLst>
              <a:ahLst/>
              <a:cxnLst>
                <a:cxn ang="0">
                  <a:pos x="T0" y="T1"/>
                </a:cxn>
                <a:cxn ang="0">
                  <a:pos x="T2" y="T3"/>
                </a:cxn>
                <a:cxn ang="0">
                  <a:pos x="T4" y="T5"/>
                </a:cxn>
                <a:cxn ang="0">
                  <a:pos x="T6" y="T7"/>
                </a:cxn>
                <a:cxn ang="0">
                  <a:pos x="T8" y="T9"/>
                </a:cxn>
              </a:cxnLst>
              <a:rect l="0" t="0" r="r" b="b"/>
              <a:pathLst>
                <a:path w="10" h="7">
                  <a:moveTo>
                    <a:pt x="3" y="0"/>
                  </a:moveTo>
                  <a:lnTo>
                    <a:pt x="0" y="0"/>
                  </a:lnTo>
                  <a:lnTo>
                    <a:pt x="10" y="7"/>
                  </a:lnTo>
                  <a:lnTo>
                    <a:pt x="7" y="0"/>
                  </a:lnTo>
                  <a:lnTo>
                    <a:pt x="3" y="0"/>
                  </a:ln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 name="Freeform 20183"/>
            <p:cNvSpPr>
              <a:spLocks noEditPoints="1"/>
            </p:cNvSpPr>
            <p:nvPr/>
          </p:nvSpPr>
          <p:spPr bwMode="auto">
            <a:xfrm>
              <a:off x="4584280" y="6410885"/>
              <a:ext cx="568955" cy="1193269"/>
            </a:xfrm>
            <a:custGeom>
              <a:avLst/>
              <a:gdLst>
                <a:gd name="T0" fmla="*/ 3 w 361"/>
                <a:gd name="T1" fmla="*/ 741 h 757"/>
                <a:gd name="T2" fmla="*/ 0 w 361"/>
                <a:gd name="T3" fmla="*/ 744 h 757"/>
                <a:gd name="T4" fmla="*/ 11 w 361"/>
                <a:gd name="T5" fmla="*/ 757 h 757"/>
                <a:gd name="T6" fmla="*/ 14 w 361"/>
                <a:gd name="T7" fmla="*/ 754 h 757"/>
                <a:gd name="T8" fmla="*/ 3 w 361"/>
                <a:gd name="T9" fmla="*/ 741 h 757"/>
                <a:gd name="T10" fmla="*/ 354 w 361"/>
                <a:gd name="T11" fmla="*/ 19 h 757"/>
                <a:gd name="T12" fmla="*/ 354 w 361"/>
                <a:gd name="T13" fmla="*/ 24 h 757"/>
                <a:gd name="T14" fmla="*/ 361 w 361"/>
                <a:gd name="T15" fmla="*/ 25 h 757"/>
                <a:gd name="T16" fmla="*/ 361 w 361"/>
                <a:gd name="T17" fmla="*/ 21 h 757"/>
                <a:gd name="T18" fmla="*/ 354 w 361"/>
                <a:gd name="T19" fmla="*/ 19 h 757"/>
                <a:gd name="T20" fmla="*/ 330 w 361"/>
                <a:gd name="T21" fmla="*/ 0 h 757"/>
                <a:gd name="T22" fmla="*/ 326 w 361"/>
                <a:gd name="T23" fmla="*/ 3 h 757"/>
                <a:gd name="T24" fmla="*/ 331 w 361"/>
                <a:gd name="T25" fmla="*/ 8 h 757"/>
                <a:gd name="T26" fmla="*/ 335 w 361"/>
                <a:gd name="T27" fmla="*/ 6 h 757"/>
                <a:gd name="T28" fmla="*/ 330 w 361"/>
                <a:gd name="T29" fmla="*/ 0 h 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1" h="757">
                  <a:moveTo>
                    <a:pt x="3" y="741"/>
                  </a:moveTo>
                  <a:cubicBezTo>
                    <a:pt x="2" y="742"/>
                    <a:pt x="1" y="743"/>
                    <a:pt x="0" y="744"/>
                  </a:cubicBezTo>
                  <a:cubicBezTo>
                    <a:pt x="11" y="757"/>
                    <a:pt x="11" y="757"/>
                    <a:pt x="11" y="757"/>
                  </a:cubicBezTo>
                  <a:cubicBezTo>
                    <a:pt x="12" y="756"/>
                    <a:pt x="13" y="755"/>
                    <a:pt x="14" y="754"/>
                  </a:cubicBezTo>
                  <a:cubicBezTo>
                    <a:pt x="3" y="741"/>
                    <a:pt x="3" y="741"/>
                    <a:pt x="3" y="741"/>
                  </a:cubicBezTo>
                  <a:moveTo>
                    <a:pt x="354" y="19"/>
                  </a:moveTo>
                  <a:cubicBezTo>
                    <a:pt x="354" y="21"/>
                    <a:pt x="354" y="22"/>
                    <a:pt x="354" y="24"/>
                  </a:cubicBezTo>
                  <a:cubicBezTo>
                    <a:pt x="361" y="25"/>
                    <a:pt x="361" y="25"/>
                    <a:pt x="361" y="25"/>
                  </a:cubicBezTo>
                  <a:cubicBezTo>
                    <a:pt x="361" y="24"/>
                    <a:pt x="361" y="22"/>
                    <a:pt x="361" y="21"/>
                  </a:cubicBezTo>
                  <a:cubicBezTo>
                    <a:pt x="354" y="19"/>
                    <a:pt x="354" y="19"/>
                    <a:pt x="354" y="19"/>
                  </a:cubicBezTo>
                  <a:moveTo>
                    <a:pt x="330" y="0"/>
                  </a:moveTo>
                  <a:cubicBezTo>
                    <a:pt x="329" y="1"/>
                    <a:pt x="327" y="2"/>
                    <a:pt x="326" y="3"/>
                  </a:cubicBezTo>
                  <a:cubicBezTo>
                    <a:pt x="331" y="8"/>
                    <a:pt x="331" y="8"/>
                    <a:pt x="331" y="8"/>
                  </a:cubicBezTo>
                  <a:cubicBezTo>
                    <a:pt x="332" y="7"/>
                    <a:pt x="333" y="6"/>
                    <a:pt x="335" y="6"/>
                  </a:cubicBezTo>
                  <a:cubicBezTo>
                    <a:pt x="330" y="0"/>
                    <a:pt x="330" y="0"/>
                    <a:pt x="330"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20184"/>
            <p:cNvSpPr>
              <a:spLocks/>
            </p:cNvSpPr>
            <p:nvPr/>
          </p:nvSpPr>
          <p:spPr bwMode="auto">
            <a:xfrm>
              <a:off x="4927787" y="7777575"/>
              <a:ext cx="172087" cy="171420"/>
            </a:xfrm>
            <a:custGeom>
              <a:avLst/>
              <a:gdLst>
                <a:gd name="T0" fmla="*/ 258 w 258"/>
                <a:gd name="T1" fmla="*/ 0 h 257"/>
                <a:gd name="T2" fmla="*/ 244 w 258"/>
                <a:gd name="T3" fmla="*/ 0 h 257"/>
                <a:gd name="T4" fmla="*/ 7 w 258"/>
                <a:gd name="T5" fmla="*/ 248 h 257"/>
                <a:gd name="T6" fmla="*/ 0 w 258"/>
                <a:gd name="T7" fmla="*/ 257 h 257"/>
                <a:gd name="T8" fmla="*/ 3 w 258"/>
                <a:gd name="T9" fmla="*/ 255 h 257"/>
                <a:gd name="T10" fmla="*/ 3 w 258"/>
                <a:gd name="T11" fmla="*/ 255 h 257"/>
                <a:gd name="T12" fmla="*/ 15 w 258"/>
                <a:gd name="T13" fmla="*/ 257 h 257"/>
                <a:gd name="T14" fmla="*/ 258 w 258"/>
                <a:gd name="T15" fmla="*/ 0 h 2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8" h="257">
                  <a:moveTo>
                    <a:pt x="258" y="0"/>
                  </a:moveTo>
                  <a:lnTo>
                    <a:pt x="244" y="0"/>
                  </a:lnTo>
                  <a:lnTo>
                    <a:pt x="7" y="248"/>
                  </a:lnTo>
                  <a:lnTo>
                    <a:pt x="0" y="257"/>
                  </a:lnTo>
                  <a:lnTo>
                    <a:pt x="3" y="255"/>
                  </a:lnTo>
                  <a:lnTo>
                    <a:pt x="3" y="255"/>
                  </a:lnTo>
                  <a:lnTo>
                    <a:pt x="15" y="257"/>
                  </a:lnTo>
                  <a:lnTo>
                    <a:pt x="258"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 name="Freeform 20185"/>
            <p:cNvSpPr>
              <a:spLocks/>
            </p:cNvSpPr>
            <p:nvPr/>
          </p:nvSpPr>
          <p:spPr bwMode="auto">
            <a:xfrm>
              <a:off x="4927787" y="7777575"/>
              <a:ext cx="172087" cy="171420"/>
            </a:xfrm>
            <a:custGeom>
              <a:avLst/>
              <a:gdLst>
                <a:gd name="T0" fmla="*/ 258 w 258"/>
                <a:gd name="T1" fmla="*/ 0 h 257"/>
                <a:gd name="T2" fmla="*/ 244 w 258"/>
                <a:gd name="T3" fmla="*/ 0 h 257"/>
                <a:gd name="T4" fmla="*/ 7 w 258"/>
                <a:gd name="T5" fmla="*/ 248 h 257"/>
                <a:gd name="T6" fmla="*/ 0 w 258"/>
                <a:gd name="T7" fmla="*/ 257 h 257"/>
                <a:gd name="T8" fmla="*/ 3 w 258"/>
                <a:gd name="T9" fmla="*/ 255 h 257"/>
                <a:gd name="T10" fmla="*/ 3 w 258"/>
                <a:gd name="T11" fmla="*/ 255 h 257"/>
                <a:gd name="T12" fmla="*/ 15 w 258"/>
                <a:gd name="T13" fmla="*/ 257 h 257"/>
                <a:gd name="T14" fmla="*/ 258 w 258"/>
                <a:gd name="T15" fmla="*/ 0 h 2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8" h="257">
                  <a:moveTo>
                    <a:pt x="258" y="0"/>
                  </a:moveTo>
                  <a:lnTo>
                    <a:pt x="244" y="0"/>
                  </a:lnTo>
                  <a:lnTo>
                    <a:pt x="7" y="248"/>
                  </a:lnTo>
                  <a:lnTo>
                    <a:pt x="0" y="257"/>
                  </a:lnTo>
                  <a:lnTo>
                    <a:pt x="3" y="255"/>
                  </a:lnTo>
                  <a:lnTo>
                    <a:pt x="3" y="255"/>
                  </a:lnTo>
                  <a:lnTo>
                    <a:pt x="15" y="257"/>
                  </a:lnTo>
                  <a:lnTo>
                    <a:pt x="258" y="0"/>
                  </a:ln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 name="Freeform 20186"/>
            <p:cNvSpPr>
              <a:spLocks noEditPoints="1"/>
            </p:cNvSpPr>
            <p:nvPr/>
          </p:nvSpPr>
          <p:spPr bwMode="auto">
            <a:xfrm>
              <a:off x="5090536" y="7482759"/>
              <a:ext cx="282143" cy="294816"/>
            </a:xfrm>
            <a:custGeom>
              <a:avLst/>
              <a:gdLst>
                <a:gd name="T0" fmla="*/ 162 w 179"/>
                <a:gd name="T1" fmla="*/ 14 h 187"/>
                <a:gd name="T2" fmla="*/ 0 w 179"/>
                <a:gd name="T3" fmla="*/ 187 h 187"/>
                <a:gd name="T4" fmla="*/ 6 w 179"/>
                <a:gd name="T5" fmla="*/ 187 h 187"/>
                <a:gd name="T6" fmla="*/ 165 w 179"/>
                <a:gd name="T7" fmla="*/ 17 h 187"/>
                <a:gd name="T8" fmla="*/ 162 w 179"/>
                <a:gd name="T9" fmla="*/ 14 h 187"/>
                <a:gd name="T10" fmla="*/ 176 w 179"/>
                <a:gd name="T11" fmla="*/ 0 h 187"/>
                <a:gd name="T12" fmla="*/ 169 w 179"/>
                <a:gd name="T13" fmla="*/ 6 h 187"/>
                <a:gd name="T14" fmla="*/ 172 w 179"/>
                <a:gd name="T15" fmla="*/ 9 h 187"/>
                <a:gd name="T16" fmla="*/ 179 w 179"/>
                <a:gd name="T17" fmla="*/ 3 h 187"/>
                <a:gd name="T18" fmla="*/ 176 w 179"/>
                <a:gd name="T19"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9" h="187">
                  <a:moveTo>
                    <a:pt x="162" y="14"/>
                  </a:moveTo>
                  <a:cubicBezTo>
                    <a:pt x="0" y="187"/>
                    <a:pt x="0" y="187"/>
                    <a:pt x="0" y="187"/>
                  </a:cubicBezTo>
                  <a:cubicBezTo>
                    <a:pt x="6" y="187"/>
                    <a:pt x="6" y="187"/>
                    <a:pt x="6" y="187"/>
                  </a:cubicBezTo>
                  <a:cubicBezTo>
                    <a:pt x="165" y="17"/>
                    <a:pt x="165" y="17"/>
                    <a:pt x="165" y="17"/>
                  </a:cubicBezTo>
                  <a:cubicBezTo>
                    <a:pt x="164" y="16"/>
                    <a:pt x="163" y="15"/>
                    <a:pt x="162" y="14"/>
                  </a:cubicBezTo>
                  <a:moveTo>
                    <a:pt x="176" y="0"/>
                  </a:moveTo>
                  <a:cubicBezTo>
                    <a:pt x="169" y="6"/>
                    <a:pt x="169" y="6"/>
                    <a:pt x="169" y="6"/>
                  </a:cubicBezTo>
                  <a:cubicBezTo>
                    <a:pt x="170" y="7"/>
                    <a:pt x="171" y="8"/>
                    <a:pt x="172" y="9"/>
                  </a:cubicBezTo>
                  <a:cubicBezTo>
                    <a:pt x="179" y="3"/>
                    <a:pt x="179" y="3"/>
                    <a:pt x="179" y="3"/>
                  </a:cubicBezTo>
                  <a:cubicBezTo>
                    <a:pt x="178" y="2"/>
                    <a:pt x="177" y="1"/>
                    <a:pt x="176"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 name="Freeform 20187"/>
            <p:cNvSpPr>
              <a:spLocks noEditPoints="1"/>
            </p:cNvSpPr>
            <p:nvPr/>
          </p:nvSpPr>
          <p:spPr bwMode="auto">
            <a:xfrm>
              <a:off x="5912954" y="5887287"/>
              <a:ext cx="93381" cy="34684"/>
            </a:xfrm>
            <a:custGeom>
              <a:avLst/>
              <a:gdLst>
                <a:gd name="T0" fmla="*/ 7 w 59"/>
                <a:gd name="T1" fmla="*/ 9 h 22"/>
                <a:gd name="T2" fmla="*/ 0 w 59"/>
                <a:gd name="T3" fmla="*/ 19 h 22"/>
                <a:gd name="T4" fmla="*/ 4 w 59"/>
                <a:gd name="T5" fmla="*/ 22 h 22"/>
                <a:gd name="T6" fmla="*/ 11 w 59"/>
                <a:gd name="T7" fmla="*/ 12 h 22"/>
                <a:gd name="T8" fmla="*/ 7 w 59"/>
                <a:gd name="T9" fmla="*/ 9 h 22"/>
                <a:gd name="T10" fmla="*/ 47 w 59"/>
                <a:gd name="T11" fmla="*/ 0 h 22"/>
                <a:gd name="T12" fmla="*/ 46 w 59"/>
                <a:gd name="T13" fmla="*/ 4 h 22"/>
                <a:gd name="T14" fmla="*/ 57 w 59"/>
                <a:gd name="T15" fmla="*/ 9 h 22"/>
                <a:gd name="T16" fmla="*/ 59 w 59"/>
                <a:gd name="T17" fmla="*/ 5 h 22"/>
                <a:gd name="T18" fmla="*/ 53 w 59"/>
                <a:gd name="T19" fmla="*/ 2 h 22"/>
                <a:gd name="T20" fmla="*/ 47 w 59"/>
                <a:gd name="T2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 h="22">
                  <a:moveTo>
                    <a:pt x="7" y="9"/>
                  </a:moveTo>
                  <a:cubicBezTo>
                    <a:pt x="0" y="19"/>
                    <a:pt x="0" y="19"/>
                    <a:pt x="0" y="19"/>
                  </a:cubicBezTo>
                  <a:cubicBezTo>
                    <a:pt x="1" y="20"/>
                    <a:pt x="2" y="21"/>
                    <a:pt x="4" y="22"/>
                  </a:cubicBezTo>
                  <a:cubicBezTo>
                    <a:pt x="11" y="12"/>
                    <a:pt x="11" y="12"/>
                    <a:pt x="11" y="12"/>
                  </a:cubicBezTo>
                  <a:cubicBezTo>
                    <a:pt x="9" y="11"/>
                    <a:pt x="8" y="10"/>
                    <a:pt x="7" y="9"/>
                  </a:cubicBezTo>
                  <a:moveTo>
                    <a:pt x="47" y="0"/>
                  </a:moveTo>
                  <a:cubicBezTo>
                    <a:pt x="47" y="1"/>
                    <a:pt x="46" y="3"/>
                    <a:pt x="46" y="4"/>
                  </a:cubicBezTo>
                  <a:cubicBezTo>
                    <a:pt x="57" y="9"/>
                    <a:pt x="57" y="9"/>
                    <a:pt x="57" y="9"/>
                  </a:cubicBezTo>
                  <a:cubicBezTo>
                    <a:pt x="57" y="8"/>
                    <a:pt x="58" y="6"/>
                    <a:pt x="59" y="5"/>
                  </a:cubicBezTo>
                  <a:cubicBezTo>
                    <a:pt x="53" y="2"/>
                    <a:pt x="53" y="2"/>
                    <a:pt x="53" y="2"/>
                  </a:cubicBezTo>
                  <a:cubicBezTo>
                    <a:pt x="47" y="0"/>
                    <a:pt x="47" y="0"/>
                    <a:pt x="47"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20188"/>
            <p:cNvSpPr>
              <a:spLocks/>
            </p:cNvSpPr>
            <p:nvPr/>
          </p:nvSpPr>
          <p:spPr bwMode="auto">
            <a:xfrm>
              <a:off x="6668004" y="6215453"/>
              <a:ext cx="6670" cy="7337"/>
            </a:xfrm>
            <a:custGeom>
              <a:avLst/>
              <a:gdLst>
                <a:gd name="T0" fmla="*/ 0 w 4"/>
                <a:gd name="T1" fmla="*/ 0 h 5"/>
                <a:gd name="T2" fmla="*/ 0 w 4"/>
                <a:gd name="T3" fmla="*/ 4 h 5"/>
                <a:gd name="T4" fmla="*/ 2 w 4"/>
                <a:gd name="T5" fmla="*/ 5 h 5"/>
                <a:gd name="T6" fmla="*/ 4 w 4"/>
                <a:gd name="T7" fmla="*/ 1 h 5"/>
                <a:gd name="T8" fmla="*/ 0 w 4"/>
                <a:gd name="T9" fmla="*/ 0 h 5"/>
              </a:gdLst>
              <a:ahLst/>
              <a:cxnLst>
                <a:cxn ang="0">
                  <a:pos x="T0" y="T1"/>
                </a:cxn>
                <a:cxn ang="0">
                  <a:pos x="T2" y="T3"/>
                </a:cxn>
                <a:cxn ang="0">
                  <a:pos x="T4" y="T5"/>
                </a:cxn>
                <a:cxn ang="0">
                  <a:pos x="T6" y="T7"/>
                </a:cxn>
                <a:cxn ang="0">
                  <a:pos x="T8" y="T9"/>
                </a:cxn>
              </a:cxnLst>
              <a:rect l="0" t="0" r="r" b="b"/>
              <a:pathLst>
                <a:path w="4" h="5">
                  <a:moveTo>
                    <a:pt x="0" y="0"/>
                  </a:moveTo>
                  <a:cubicBezTo>
                    <a:pt x="0" y="4"/>
                    <a:pt x="0" y="4"/>
                    <a:pt x="0" y="4"/>
                  </a:cubicBezTo>
                  <a:cubicBezTo>
                    <a:pt x="2" y="5"/>
                    <a:pt x="2" y="5"/>
                    <a:pt x="2" y="5"/>
                  </a:cubicBezTo>
                  <a:cubicBezTo>
                    <a:pt x="2" y="4"/>
                    <a:pt x="3" y="3"/>
                    <a:pt x="4" y="1"/>
                  </a:cubicBezTo>
                  <a:cubicBezTo>
                    <a:pt x="0" y="0"/>
                    <a:pt x="0" y="0"/>
                    <a:pt x="0"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 name="Freeform 20189"/>
            <p:cNvSpPr>
              <a:spLocks noEditPoints="1"/>
            </p:cNvSpPr>
            <p:nvPr/>
          </p:nvSpPr>
          <p:spPr bwMode="auto">
            <a:xfrm>
              <a:off x="4912446" y="5904629"/>
              <a:ext cx="1755558" cy="1538777"/>
            </a:xfrm>
            <a:custGeom>
              <a:avLst/>
              <a:gdLst>
                <a:gd name="T0" fmla="*/ 286 w 1114"/>
                <a:gd name="T1" fmla="*/ 966 h 976"/>
                <a:gd name="T2" fmla="*/ 282 w 1114"/>
                <a:gd name="T3" fmla="*/ 969 h 976"/>
                <a:gd name="T4" fmla="*/ 289 w 1114"/>
                <a:gd name="T5" fmla="*/ 976 h 976"/>
                <a:gd name="T6" fmla="*/ 292 w 1114"/>
                <a:gd name="T7" fmla="*/ 973 h 976"/>
                <a:gd name="T8" fmla="*/ 286 w 1114"/>
                <a:gd name="T9" fmla="*/ 966 h 976"/>
                <a:gd name="T10" fmla="*/ 304 w 1114"/>
                <a:gd name="T11" fmla="*/ 960 h 976"/>
                <a:gd name="T12" fmla="*/ 303 w 1114"/>
                <a:gd name="T13" fmla="*/ 969 h 976"/>
                <a:gd name="T14" fmla="*/ 303 w 1114"/>
                <a:gd name="T15" fmla="*/ 969 h 976"/>
                <a:gd name="T16" fmla="*/ 308 w 1114"/>
                <a:gd name="T17" fmla="*/ 970 h 976"/>
                <a:gd name="T18" fmla="*/ 308 w 1114"/>
                <a:gd name="T19" fmla="*/ 969 h 976"/>
                <a:gd name="T20" fmla="*/ 309 w 1114"/>
                <a:gd name="T21" fmla="*/ 960 h 976"/>
                <a:gd name="T22" fmla="*/ 304 w 1114"/>
                <a:gd name="T23" fmla="*/ 960 h 976"/>
                <a:gd name="T24" fmla="*/ 3 w 1114"/>
                <a:gd name="T25" fmla="*/ 664 h 976"/>
                <a:gd name="T26" fmla="*/ 0 w 1114"/>
                <a:gd name="T27" fmla="*/ 667 h 976"/>
                <a:gd name="T28" fmla="*/ 275 w 1114"/>
                <a:gd name="T29" fmla="*/ 961 h 976"/>
                <a:gd name="T30" fmla="*/ 278 w 1114"/>
                <a:gd name="T31" fmla="*/ 958 h 976"/>
                <a:gd name="T32" fmla="*/ 3 w 1114"/>
                <a:gd name="T33" fmla="*/ 664 h 976"/>
                <a:gd name="T34" fmla="*/ 364 w 1114"/>
                <a:gd name="T35" fmla="*/ 433 h 976"/>
                <a:gd name="T36" fmla="*/ 306 w 1114"/>
                <a:gd name="T37" fmla="*/ 949 h 976"/>
                <a:gd name="T38" fmla="*/ 310 w 1114"/>
                <a:gd name="T39" fmla="*/ 950 h 976"/>
                <a:gd name="T40" fmla="*/ 368 w 1114"/>
                <a:gd name="T41" fmla="*/ 434 h 976"/>
                <a:gd name="T42" fmla="*/ 364 w 1114"/>
                <a:gd name="T43" fmla="*/ 433 h 976"/>
                <a:gd name="T44" fmla="*/ 627 w 1114"/>
                <a:gd name="T45" fmla="*/ 20 h 976"/>
                <a:gd name="T46" fmla="*/ 391 w 1114"/>
                <a:gd name="T47" fmla="*/ 359 h 976"/>
                <a:gd name="T48" fmla="*/ 395 w 1114"/>
                <a:gd name="T49" fmla="*/ 361 h 976"/>
                <a:gd name="T50" fmla="*/ 631 w 1114"/>
                <a:gd name="T51" fmla="*/ 22 h 976"/>
                <a:gd name="T52" fmla="*/ 627 w 1114"/>
                <a:gd name="T53" fmla="*/ 20 h 976"/>
                <a:gd name="T54" fmla="*/ 706 w 1114"/>
                <a:gd name="T55" fmla="*/ 0 h 976"/>
                <a:gd name="T56" fmla="*/ 704 w 1114"/>
                <a:gd name="T57" fmla="*/ 4 h 976"/>
                <a:gd name="T58" fmla="*/ 1114 w 1114"/>
                <a:gd name="T59" fmla="*/ 201 h 976"/>
                <a:gd name="T60" fmla="*/ 1114 w 1114"/>
                <a:gd name="T61" fmla="*/ 197 h 976"/>
                <a:gd name="T62" fmla="*/ 706 w 1114"/>
                <a:gd name="T63" fmla="*/ 0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14" h="976">
                  <a:moveTo>
                    <a:pt x="286" y="966"/>
                  </a:moveTo>
                  <a:cubicBezTo>
                    <a:pt x="284" y="967"/>
                    <a:pt x="283" y="968"/>
                    <a:pt x="282" y="969"/>
                  </a:cubicBezTo>
                  <a:cubicBezTo>
                    <a:pt x="289" y="976"/>
                    <a:pt x="289" y="976"/>
                    <a:pt x="289" y="976"/>
                  </a:cubicBezTo>
                  <a:cubicBezTo>
                    <a:pt x="290" y="975"/>
                    <a:pt x="291" y="974"/>
                    <a:pt x="292" y="973"/>
                  </a:cubicBezTo>
                  <a:cubicBezTo>
                    <a:pt x="286" y="966"/>
                    <a:pt x="286" y="966"/>
                    <a:pt x="286" y="966"/>
                  </a:cubicBezTo>
                  <a:moveTo>
                    <a:pt x="304" y="960"/>
                  </a:moveTo>
                  <a:cubicBezTo>
                    <a:pt x="303" y="969"/>
                    <a:pt x="303" y="969"/>
                    <a:pt x="303" y="969"/>
                  </a:cubicBezTo>
                  <a:cubicBezTo>
                    <a:pt x="303" y="969"/>
                    <a:pt x="303" y="969"/>
                    <a:pt x="303" y="969"/>
                  </a:cubicBezTo>
                  <a:cubicBezTo>
                    <a:pt x="305" y="969"/>
                    <a:pt x="306" y="969"/>
                    <a:pt x="308" y="970"/>
                  </a:cubicBezTo>
                  <a:cubicBezTo>
                    <a:pt x="308" y="969"/>
                    <a:pt x="308" y="969"/>
                    <a:pt x="308" y="969"/>
                  </a:cubicBezTo>
                  <a:cubicBezTo>
                    <a:pt x="309" y="960"/>
                    <a:pt x="309" y="960"/>
                    <a:pt x="309" y="960"/>
                  </a:cubicBezTo>
                  <a:cubicBezTo>
                    <a:pt x="307" y="960"/>
                    <a:pt x="306" y="960"/>
                    <a:pt x="304" y="960"/>
                  </a:cubicBezTo>
                  <a:moveTo>
                    <a:pt x="3" y="664"/>
                  </a:moveTo>
                  <a:cubicBezTo>
                    <a:pt x="2" y="665"/>
                    <a:pt x="1" y="666"/>
                    <a:pt x="0" y="667"/>
                  </a:cubicBezTo>
                  <a:cubicBezTo>
                    <a:pt x="275" y="961"/>
                    <a:pt x="275" y="961"/>
                    <a:pt x="275" y="961"/>
                  </a:cubicBezTo>
                  <a:cubicBezTo>
                    <a:pt x="276" y="960"/>
                    <a:pt x="277" y="959"/>
                    <a:pt x="278" y="958"/>
                  </a:cubicBezTo>
                  <a:cubicBezTo>
                    <a:pt x="3" y="664"/>
                    <a:pt x="3" y="664"/>
                    <a:pt x="3" y="664"/>
                  </a:cubicBezTo>
                  <a:moveTo>
                    <a:pt x="364" y="433"/>
                  </a:moveTo>
                  <a:cubicBezTo>
                    <a:pt x="306" y="949"/>
                    <a:pt x="306" y="949"/>
                    <a:pt x="306" y="949"/>
                  </a:cubicBezTo>
                  <a:cubicBezTo>
                    <a:pt x="307" y="949"/>
                    <a:pt x="308" y="950"/>
                    <a:pt x="310" y="950"/>
                  </a:cubicBezTo>
                  <a:cubicBezTo>
                    <a:pt x="368" y="434"/>
                    <a:pt x="368" y="434"/>
                    <a:pt x="368" y="434"/>
                  </a:cubicBezTo>
                  <a:cubicBezTo>
                    <a:pt x="367" y="434"/>
                    <a:pt x="365" y="433"/>
                    <a:pt x="364" y="433"/>
                  </a:cubicBezTo>
                  <a:moveTo>
                    <a:pt x="627" y="20"/>
                  </a:moveTo>
                  <a:cubicBezTo>
                    <a:pt x="391" y="359"/>
                    <a:pt x="391" y="359"/>
                    <a:pt x="391" y="359"/>
                  </a:cubicBezTo>
                  <a:cubicBezTo>
                    <a:pt x="392" y="360"/>
                    <a:pt x="393" y="360"/>
                    <a:pt x="395" y="361"/>
                  </a:cubicBezTo>
                  <a:cubicBezTo>
                    <a:pt x="631" y="22"/>
                    <a:pt x="631" y="22"/>
                    <a:pt x="631" y="22"/>
                  </a:cubicBezTo>
                  <a:cubicBezTo>
                    <a:pt x="630" y="21"/>
                    <a:pt x="629" y="20"/>
                    <a:pt x="627" y="20"/>
                  </a:cubicBezTo>
                  <a:moveTo>
                    <a:pt x="706" y="0"/>
                  </a:moveTo>
                  <a:cubicBezTo>
                    <a:pt x="705" y="1"/>
                    <a:pt x="705" y="2"/>
                    <a:pt x="704" y="4"/>
                  </a:cubicBezTo>
                  <a:cubicBezTo>
                    <a:pt x="1114" y="201"/>
                    <a:pt x="1114" y="201"/>
                    <a:pt x="1114" y="201"/>
                  </a:cubicBezTo>
                  <a:cubicBezTo>
                    <a:pt x="1114" y="197"/>
                    <a:pt x="1114" y="197"/>
                    <a:pt x="1114" y="197"/>
                  </a:cubicBezTo>
                  <a:cubicBezTo>
                    <a:pt x="706" y="0"/>
                    <a:pt x="706" y="0"/>
                    <a:pt x="706"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20190"/>
            <p:cNvSpPr>
              <a:spLocks noEditPoints="1"/>
            </p:cNvSpPr>
            <p:nvPr/>
          </p:nvSpPr>
          <p:spPr bwMode="auto">
            <a:xfrm>
              <a:off x="5556773" y="5907964"/>
              <a:ext cx="613645" cy="666337"/>
            </a:xfrm>
            <a:custGeom>
              <a:avLst/>
              <a:gdLst>
                <a:gd name="T0" fmla="*/ 230 w 389"/>
                <a:gd name="T1" fmla="*/ 25 h 423"/>
                <a:gd name="T2" fmla="*/ 115 w 389"/>
                <a:gd name="T3" fmla="*/ 351 h 423"/>
                <a:gd name="T4" fmla="*/ 0 w 389"/>
                <a:gd name="T5" fmla="*/ 378 h 423"/>
                <a:gd name="T6" fmla="*/ 1 w 389"/>
                <a:gd name="T7" fmla="*/ 382 h 423"/>
                <a:gd name="T8" fmla="*/ 114 w 389"/>
                <a:gd name="T9" fmla="*/ 356 h 423"/>
                <a:gd name="T10" fmla="*/ 91 w 389"/>
                <a:gd name="T11" fmla="*/ 421 h 423"/>
                <a:gd name="T12" fmla="*/ 95 w 389"/>
                <a:gd name="T13" fmla="*/ 423 h 423"/>
                <a:gd name="T14" fmla="*/ 119 w 389"/>
                <a:gd name="T15" fmla="*/ 355 h 423"/>
                <a:gd name="T16" fmla="*/ 370 w 389"/>
                <a:gd name="T17" fmla="*/ 296 h 423"/>
                <a:gd name="T18" fmla="*/ 369 w 389"/>
                <a:gd name="T19" fmla="*/ 291 h 423"/>
                <a:gd name="T20" fmla="*/ 120 w 389"/>
                <a:gd name="T21" fmla="*/ 350 h 423"/>
                <a:gd name="T22" fmla="*/ 234 w 389"/>
                <a:gd name="T23" fmla="*/ 26 h 423"/>
                <a:gd name="T24" fmla="*/ 230 w 389"/>
                <a:gd name="T25" fmla="*/ 25 h 423"/>
                <a:gd name="T26" fmla="*/ 275 w 389"/>
                <a:gd name="T27" fmla="*/ 23 h 423"/>
                <a:gd name="T28" fmla="*/ 271 w 389"/>
                <a:gd name="T29" fmla="*/ 25 h 423"/>
                <a:gd name="T30" fmla="*/ 385 w 389"/>
                <a:gd name="T31" fmla="*/ 251 h 423"/>
                <a:gd name="T32" fmla="*/ 389 w 389"/>
                <a:gd name="T33" fmla="*/ 249 h 423"/>
                <a:gd name="T34" fmla="*/ 275 w 389"/>
                <a:gd name="T35" fmla="*/ 23 h 423"/>
                <a:gd name="T36" fmla="*/ 239 w 389"/>
                <a:gd name="T37" fmla="*/ 0 h 423"/>
                <a:gd name="T38" fmla="*/ 235 w 389"/>
                <a:gd name="T39" fmla="*/ 12 h 423"/>
                <a:gd name="T40" fmla="*/ 239 w 389"/>
                <a:gd name="T41" fmla="*/ 13 h 423"/>
                <a:gd name="T42" fmla="*/ 243 w 389"/>
                <a:gd name="T43" fmla="*/ 2 h 423"/>
                <a:gd name="T44" fmla="*/ 239 w 389"/>
                <a:gd name="T45" fmla="*/ 0 h 423"/>
                <a:gd name="T46" fmla="*/ 263 w 389"/>
                <a:gd name="T47" fmla="*/ 0 h 423"/>
                <a:gd name="T48" fmla="*/ 259 w 389"/>
                <a:gd name="T49" fmla="*/ 2 h 423"/>
                <a:gd name="T50" fmla="*/ 265 w 389"/>
                <a:gd name="T51" fmla="*/ 12 h 423"/>
                <a:gd name="T52" fmla="*/ 268 w 389"/>
                <a:gd name="T53" fmla="*/ 11 h 423"/>
                <a:gd name="T54" fmla="*/ 263 w 389"/>
                <a:gd name="T55"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9" h="423">
                  <a:moveTo>
                    <a:pt x="230" y="25"/>
                  </a:moveTo>
                  <a:cubicBezTo>
                    <a:pt x="115" y="351"/>
                    <a:pt x="115" y="351"/>
                    <a:pt x="115" y="351"/>
                  </a:cubicBezTo>
                  <a:cubicBezTo>
                    <a:pt x="0" y="378"/>
                    <a:pt x="0" y="378"/>
                    <a:pt x="0" y="378"/>
                  </a:cubicBezTo>
                  <a:cubicBezTo>
                    <a:pt x="0" y="380"/>
                    <a:pt x="1" y="381"/>
                    <a:pt x="1" y="382"/>
                  </a:cubicBezTo>
                  <a:cubicBezTo>
                    <a:pt x="114" y="356"/>
                    <a:pt x="114" y="356"/>
                    <a:pt x="114" y="356"/>
                  </a:cubicBezTo>
                  <a:cubicBezTo>
                    <a:pt x="91" y="421"/>
                    <a:pt x="91" y="421"/>
                    <a:pt x="91" y="421"/>
                  </a:cubicBezTo>
                  <a:cubicBezTo>
                    <a:pt x="92" y="422"/>
                    <a:pt x="93" y="422"/>
                    <a:pt x="95" y="423"/>
                  </a:cubicBezTo>
                  <a:cubicBezTo>
                    <a:pt x="119" y="355"/>
                    <a:pt x="119" y="355"/>
                    <a:pt x="119" y="355"/>
                  </a:cubicBezTo>
                  <a:cubicBezTo>
                    <a:pt x="370" y="296"/>
                    <a:pt x="370" y="296"/>
                    <a:pt x="370" y="296"/>
                  </a:cubicBezTo>
                  <a:cubicBezTo>
                    <a:pt x="369" y="294"/>
                    <a:pt x="369" y="293"/>
                    <a:pt x="369" y="291"/>
                  </a:cubicBezTo>
                  <a:cubicBezTo>
                    <a:pt x="120" y="350"/>
                    <a:pt x="120" y="350"/>
                    <a:pt x="120" y="350"/>
                  </a:cubicBezTo>
                  <a:cubicBezTo>
                    <a:pt x="234" y="26"/>
                    <a:pt x="234" y="26"/>
                    <a:pt x="234" y="26"/>
                  </a:cubicBezTo>
                  <a:cubicBezTo>
                    <a:pt x="233" y="26"/>
                    <a:pt x="231" y="25"/>
                    <a:pt x="230" y="25"/>
                  </a:cubicBezTo>
                  <a:moveTo>
                    <a:pt x="275" y="23"/>
                  </a:moveTo>
                  <a:cubicBezTo>
                    <a:pt x="273" y="23"/>
                    <a:pt x="272" y="24"/>
                    <a:pt x="271" y="25"/>
                  </a:cubicBezTo>
                  <a:cubicBezTo>
                    <a:pt x="385" y="251"/>
                    <a:pt x="385" y="251"/>
                    <a:pt x="385" y="251"/>
                  </a:cubicBezTo>
                  <a:cubicBezTo>
                    <a:pt x="387" y="250"/>
                    <a:pt x="388" y="250"/>
                    <a:pt x="389" y="249"/>
                  </a:cubicBezTo>
                  <a:cubicBezTo>
                    <a:pt x="275" y="23"/>
                    <a:pt x="275" y="23"/>
                    <a:pt x="275" y="23"/>
                  </a:cubicBezTo>
                  <a:moveTo>
                    <a:pt x="239" y="0"/>
                  </a:moveTo>
                  <a:cubicBezTo>
                    <a:pt x="235" y="12"/>
                    <a:pt x="235" y="12"/>
                    <a:pt x="235" y="12"/>
                  </a:cubicBezTo>
                  <a:cubicBezTo>
                    <a:pt x="236" y="12"/>
                    <a:pt x="237" y="13"/>
                    <a:pt x="239" y="13"/>
                  </a:cubicBezTo>
                  <a:cubicBezTo>
                    <a:pt x="243" y="2"/>
                    <a:pt x="243" y="2"/>
                    <a:pt x="243" y="2"/>
                  </a:cubicBezTo>
                  <a:cubicBezTo>
                    <a:pt x="241" y="2"/>
                    <a:pt x="240" y="1"/>
                    <a:pt x="239" y="0"/>
                  </a:cubicBezTo>
                  <a:moveTo>
                    <a:pt x="263" y="0"/>
                  </a:moveTo>
                  <a:cubicBezTo>
                    <a:pt x="262" y="0"/>
                    <a:pt x="260" y="1"/>
                    <a:pt x="259" y="2"/>
                  </a:cubicBezTo>
                  <a:cubicBezTo>
                    <a:pt x="265" y="12"/>
                    <a:pt x="265" y="12"/>
                    <a:pt x="265" y="12"/>
                  </a:cubicBezTo>
                  <a:cubicBezTo>
                    <a:pt x="266" y="12"/>
                    <a:pt x="267" y="11"/>
                    <a:pt x="268" y="11"/>
                  </a:cubicBezTo>
                  <a:cubicBezTo>
                    <a:pt x="263" y="0"/>
                    <a:pt x="263" y="0"/>
                    <a:pt x="263"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20191"/>
            <p:cNvSpPr>
              <a:spLocks/>
            </p:cNvSpPr>
            <p:nvPr/>
          </p:nvSpPr>
          <p:spPr bwMode="auto">
            <a:xfrm>
              <a:off x="6668004" y="6242133"/>
              <a:ext cx="3335" cy="8004"/>
            </a:xfrm>
            <a:custGeom>
              <a:avLst/>
              <a:gdLst>
                <a:gd name="T0" fmla="*/ 1 w 2"/>
                <a:gd name="T1" fmla="*/ 0 h 5"/>
                <a:gd name="T2" fmla="*/ 0 w 2"/>
                <a:gd name="T3" fmla="*/ 0 h 5"/>
                <a:gd name="T4" fmla="*/ 0 w 2"/>
                <a:gd name="T5" fmla="*/ 5 h 5"/>
                <a:gd name="T6" fmla="*/ 2 w 2"/>
                <a:gd name="T7" fmla="*/ 4 h 5"/>
                <a:gd name="T8" fmla="*/ 1 w 2"/>
                <a:gd name="T9" fmla="*/ 0 h 5"/>
              </a:gdLst>
              <a:ahLst/>
              <a:cxnLst>
                <a:cxn ang="0">
                  <a:pos x="T0" y="T1"/>
                </a:cxn>
                <a:cxn ang="0">
                  <a:pos x="T2" y="T3"/>
                </a:cxn>
                <a:cxn ang="0">
                  <a:pos x="T4" y="T5"/>
                </a:cxn>
                <a:cxn ang="0">
                  <a:pos x="T6" y="T7"/>
                </a:cxn>
                <a:cxn ang="0">
                  <a:pos x="T8" y="T9"/>
                </a:cxn>
              </a:cxnLst>
              <a:rect l="0" t="0" r="r" b="b"/>
              <a:pathLst>
                <a:path w="2" h="5">
                  <a:moveTo>
                    <a:pt x="1" y="0"/>
                  </a:moveTo>
                  <a:cubicBezTo>
                    <a:pt x="0" y="0"/>
                    <a:pt x="0" y="0"/>
                    <a:pt x="0" y="0"/>
                  </a:cubicBezTo>
                  <a:cubicBezTo>
                    <a:pt x="0" y="5"/>
                    <a:pt x="0" y="5"/>
                    <a:pt x="0" y="5"/>
                  </a:cubicBezTo>
                  <a:cubicBezTo>
                    <a:pt x="2" y="4"/>
                    <a:pt x="2" y="4"/>
                    <a:pt x="2" y="4"/>
                  </a:cubicBezTo>
                  <a:cubicBezTo>
                    <a:pt x="1" y="3"/>
                    <a:pt x="1" y="1"/>
                    <a:pt x="1"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 name="Freeform 20192"/>
            <p:cNvSpPr>
              <a:spLocks/>
            </p:cNvSpPr>
            <p:nvPr/>
          </p:nvSpPr>
          <p:spPr bwMode="auto">
            <a:xfrm>
              <a:off x="6253793" y="6242133"/>
              <a:ext cx="414210" cy="104053"/>
            </a:xfrm>
            <a:custGeom>
              <a:avLst/>
              <a:gdLst>
                <a:gd name="T0" fmla="*/ 263 w 263"/>
                <a:gd name="T1" fmla="*/ 0 h 66"/>
                <a:gd name="T2" fmla="*/ 0 w 263"/>
                <a:gd name="T3" fmla="*/ 62 h 66"/>
                <a:gd name="T4" fmla="*/ 1 w 263"/>
                <a:gd name="T5" fmla="*/ 66 h 66"/>
                <a:gd name="T6" fmla="*/ 263 w 263"/>
                <a:gd name="T7" fmla="*/ 5 h 66"/>
                <a:gd name="T8" fmla="*/ 263 w 263"/>
                <a:gd name="T9" fmla="*/ 0 h 66"/>
              </a:gdLst>
              <a:ahLst/>
              <a:cxnLst>
                <a:cxn ang="0">
                  <a:pos x="T0" y="T1"/>
                </a:cxn>
                <a:cxn ang="0">
                  <a:pos x="T2" y="T3"/>
                </a:cxn>
                <a:cxn ang="0">
                  <a:pos x="T4" y="T5"/>
                </a:cxn>
                <a:cxn ang="0">
                  <a:pos x="T6" y="T7"/>
                </a:cxn>
                <a:cxn ang="0">
                  <a:pos x="T8" y="T9"/>
                </a:cxn>
              </a:cxnLst>
              <a:rect l="0" t="0" r="r" b="b"/>
              <a:pathLst>
                <a:path w="263" h="66">
                  <a:moveTo>
                    <a:pt x="263" y="0"/>
                  </a:moveTo>
                  <a:cubicBezTo>
                    <a:pt x="0" y="62"/>
                    <a:pt x="0" y="62"/>
                    <a:pt x="0" y="62"/>
                  </a:cubicBezTo>
                  <a:cubicBezTo>
                    <a:pt x="0" y="64"/>
                    <a:pt x="1" y="65"/>
                    <a:pt x="1" y="66"/>
                  </a:cubicBezTo>
                  <a:cubicBezTo>
                    <a:pt x="263" y="5"/>
                    <a:pt x="263" y="5"/>
                    <a:pt x="263" y="5"/>
                  </a:cubicBezTo>
                  <a:cubicBezTo>
                    <a:pt x="263" y="0"/>
                    <a:pt x="263" y="0"/>
                    <a:pt x="263"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20193"/>
            <p:cNvSpPr>
              <a:spLocks/>
            </p:cNvSpPr>
            <p:nvPr/>
          </p:nvSpPr>
          <p:spPr bwMode="auto">
            <a:xfrm>
              <a:off x="6668004" y="6273482"/>
              <a:ext cx="30015" cy="85376"/>
            </a:xfrm>
            <a:custGeom>
              <a:avLst/>
              <a:gdLst>
                <a:gd name="T0" fmla="*/ 19 w 19"/>
                <a:gd name="T1" fmla="*/ 0 h 54"/>
                <a:gd name="T2" fmla="*/ 0 w 19"/>
                <a:gd name="T3" fmla="*/ 54 h 54"/>
                <a:gd name="T4" fmla="*/ 0 w 19"/>
                <a:gd name="T5" fmla="*/ 54 h 54"/>
                <a:gd name="T6" fmla="*/ 19 w 19"/>
                <a:gd name="T7" fmla="*/ 0 h 54"/>
                <a:gd name="T8" fmla="*/ 19 w 19"/>
                <a:gd name="T9" fmla="*/ 0 h 54"/>
              </a:gdLst>
              <a:ahLst/>
              <a:cxnLst>
                <a:cxn ang="0">
                  <a:pos x="T0" y="T1"/>
                </a:cxn>
                <a:cxn ang="0">
                  <a:pos x="T2" y="T3"/>
                </a:cxn>
                <a:cxn ang="0">
                  <a:pos x="T4" y="T5"/>
                </a:cxn>
                <a:cxn ang="0">
                  <a:pos x="T6" y="T7"/>
                </a:cxn>
                <a:cxn ang="0">
                  <a:pos x="T8" y="T9"/>
                </a:cxn>
              </a:cxnLst>
              <a:rect l="0" t="0" r="r" b="b"/>
              <a:pathLst>
                <a:path w="19" h="54">
                  <a:moveTo>
                    <a:pt x="19" y="0"/>
                  </a:moveTo>
                  <a:cubicBezTo>
                    <a:pt x="0" y="54"/>
                    <a:pt x="0" y="54"/>
                    <a:pt x="0" y="54"/>
                  </a:cubicBezTo>
                  <a:cubicBezTo>
                    <a:pt x="0" y="54"/>
                    <a:pt x="0" y="54"/>
                    <a:pt x="0" y="54"/>
                  </a:cubicBezTo>
                  <a:cubicBezTo>
                    <a:pt x="19" y="0"/>
                    <a:pt x="19" y="0"/>
                    <a:pt x="19" y="0"/>
                  </a:cubicBezTo>
                  <a:cubicBezTo>
                    <a:pt x="19" y="0"/>
                    <a:pt x="19" y="0"/>
                    <a:pt x="19"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 name="Freeform 20194"/>
            <p:cNvSpPr>
              <a:spLocks noEditPoints="1"/>
            </p:cNvSpPr>
            <p:nvPr/>
          </p:nvSpPr>
          <p:spPr bwMode="auto">
            <a:xfrm>
              <a:off x="5398026" y="6358858"/>
              <a:ext cx="1269978" cy="1093886"/>
            </a:xfrm>
            <a:custGeom>
              <a:avLst/>
              <a:gdLst>
                <a:gd name="T0" fmla="*/ 11 w 806"/>
                <a:gd name="T1" fmla="*/ 690 h 694"/>
                <a:gd name="T2" fmla="*/ 22 w 806"/>
                <a:gd name="T3" fmla="*/ 689 h 694"/>
                <a:gd name="T4" fmla="*/ 3 w 806"/>
                <a:gd name="T5" fmla="*/ 673 h 694"/>
                <a:gd name="T6" fmla="*/ 0 w 806"/>
                <a:gd name="T7" fmla="*/ 682 h 694"/>
                <a:gd name="T8" fmla="*/ 7 w 806"/>
                <a:gd name="T9" fmla="*/ 674 h 694"/>
                <a:gd name="T10" fmla="*/ 339 w 806"/>
                <a:gd name="T11" fmla="*/ 523 h 694"/>
                <a:gd name="T12" fmla="*/ 31 w 806"/>
                <a:gd name="T13" fmla="*/ 685 h 694"/>
                <a:gd name="T14" fmla="*/ 339 w 806"/>
                <a:gd name="T15" fmla="*/ 523 h 694"/>
                <a:gd name="T16" fmla="*/ 353 w 806"/>
                <a:gd name="T17" fmla="*/ 516 h 694"/>
                <a:gd name="T18" fmla="*/ 367 w 806"/>
                <a:gd name="T19" fmla="*/ 513 h 694"/>
                <a:gd name="T20" fmla="*/ 427 w 806"/>
                <a:gd name="T21" fmla="*/ 478 h 694"/>
                <a:gd name="T22" fmla="*/ 417 w 806"/>
                <a:gd name="T23" fmla="*/ 488 h 694"/>
                <a:gd name="T24" fmla="*/ 427 w 806"/>
                <a:gd name="T25" fmla="*/ 478 h 694"/>
                <a:gd name="T26" fmla="*/ 441 w 806"/>
                <a:gd name="T27" fmla="*/ 471 h 694"/>
                <a:gd name="T28" fmla="*/ 658 w 806"/>
                <a:gd name="T29" fmla="*/ 365 h 694"/>
                <a:gd name="T30" fmla="*/ 670 w 806"/>
                <a:gd name="T31" fmla="*/ 355 h 694"/>
                <a:gd name="T32" fmla="*/ 665 w 806"/>
                <a:gd name="T33" fmla="*/ 362 h 694"/>
                <a:gd name="T34" fmla="*/ 670 w 806"/>
                <a:gd name="T35" fmla="*/ 355 h 694"/>
                <a:gd name="T36" fmla="*/ 663 w 806"/>
                <a:gd name="T37" fmla="*/ 344 h 694"/>
                <a:gd name="T38" fmla="*/ 671 w 806"/>
                <a:gd name="T39" fmla="*/ 343 h 694"/>
                <a:gd name="T40" fmla="*/ 692 w 806"/>
                <a:gd name="T41" fmla="*/ 331 h 694"/>
                <a:gd name="T42" fmla="*/ 690 w 806"/>
                <a:gd name="T43" fmla="*/ 338 h 694"/>
                <a:gd name="T44" fmla="*/ 692 w 806"/>
                <a:gd name="T45" fmla="*/ 331 h 694"/>
                <a:gd name="T46" fmla="*/ 672 w 806"/>
                <a:gd name="T47" fmla="*/ 332 h 694"/>
                <a:gd name="T48" fmla="*/ 679 w 806"/>
                <a:gd name="T49" fmla="*/ 337 h 694"/>
                <a:gd name="T50" fmla="*/ 688 w 806"/>
                <a:gd name="T51" fmla="*/ 330 h 694"/>
                <a:gd name="T52" fmla="*/ 686 w 806"/>
                <a:gd name="T53" fmla="*/ 336 h 694"/>
                <a:gd name="T54" fmla="*/ 688 w 806"/>
                <a:gd name="T55" fmla="*/ 330 h 694"/>
                <a:gd name="T56" fmla="*/ 6 w 806"/>
                <a:gd name="T57" fmla="*/ 663 h 694"/>
                <a:gd name="T58" fmla="*/ 182 w 806"/>
                <a:gd name="T59" fmla="*/ 175 h 694"/>
                <a:gd name="T60" fmla="*/ 208 w 806"/>
                <a:gd name="T61" fmla="*/ 159 h 694"/>
                <a:gd name="T62" fmla="*/ 656 w 806"/>
                <a:gd name="T63" fmla="*/ 341 h 694"/>
                <a:gd name="T64" fmla="*/ 208 w 806"/>
                <a:gd name="T65" fmla="*/ 159 h 694"/>
                <a:gd name="T66" fmla="*/ 100 w 806"/>
                <a:gd name="T67" fmla="*/ 121 h 694"/>
                <a:gd name="T68" fmla="*/ 171 w 806"/>
                <a:gd name="T69" fmla="*/ 144 h 694"/>
                <a:gd name="T70" fmla="*/ 780 w 806"/>
                <a:gd name="T71" fmla="*/ 64 h 694"/>
                <a:gd name="T72" fmla="*/ 691 w 806"/>
                <a:gd name="T73" fmla="*/ 322 h 694"/>
                <a:gd name="T74" fmla="*/ 524 w 806"/>
                <a:gd name="T75" fmla="*/ 31 h 694"/>
                <a:gd name="T76" fmla="*/ 669 w 806"/>
                <a:gd name="T77" fmla="*/ 325 h 694"/>
                <a:gd name="T78" fmla="*/ 524 w 806"/>
                <a:gd name="T79" fmla="*/ 31 h 694"/>
                <a:gd name="T80" fmla="*/ 695 w 806"/>
                <a:gd name="T81" fmla="*/ 324 h 694"/>
                <a:gd name="T82" fmla="*/ 806 w 806"/>
                <a:gd name="T83" fmla="*/ 0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06" h="694">
                  <a:moveTo>
                    <a:pt x="20" y="685"/>
                  </a:moveTo>
                  <a:cubicBezTo>
                    <a:pt x="11" y="690"/>
                    <a:pt x="11" y="690"/>
                    <a:pt x="11" y="690"/>
                  </a:cubicBezTo>
                  <a:cubicBezTo>
                    <a:pt x="12" y="691"/>
                    <a:pt x="13" y="692"/>
                    <a:pt x="13" y="694"/>
                  </a:cubicBezTo>
                  <a:cubicBezTo>
                    <a:pt x="22" y="689"/>
                    <a:pt x="22" y="689"/>
                    <a:pt x="22" y="689"/>
                  </a:cubicBezTo>
                  <a:cubicBezTo>
                    <a:pt x="21" y="688"/>
                    <a:pt x="20" y="687"/>
                    <a:pt x="20" y="685"/>
                  </a:cubicBezTo>
                  <a:moveTo>
                    <a:pt x="3" y="673"/>
                  </a:moveTo>
                  <a:cubicBezTo>
                    <a:pt x="0" y="681"/>
                    <a:pt x="0" y="681"/>
                    <a:pt x="0" y="681"/>
                  </a:cubicBezTo>
                  <a:cubicBezTo>
                    <a:pt x="0" y="682"/>
                    <a:pt x="0" y="682"/>
                    <a:pt x="0" y="682"/>
                  </a:cubicBezTo>
                  <a:cubicBezTo>
                    <a:pt x="1" y="682"/>
                    <a:pt x="2" y="682"/>
                    <a:pt x="4" y="683"/>
                  </a:cubicBezTo>
                  <a:cubicBezTo>
                    <a:pt x="7" y="674"/>
                    <a:pt x="7" y="674"/>
                    <a:pt x="7" y="674"/>
                  </a:cubicBezTo>
                  <a:cubicBezTo>
                    <a:pt x="5" y="674"/>
                    <a:pt x="4" y="673"/>
                    <a:pt x="3" y="673"/>
                  </a:cubicBezTo>
                  <a:moveTo>
                    <a:pt x="339" y="523"/>
                  </a:moveTo>
                  <a:cubicBezTo>
                    <a:pt x="29" y="681"/>
                    <a:pt x="29" y="681"/>
                    <a:pt x="29" y="681"/>
                  </a:cubicBezTo>
                  <a:cubicBezTo>
                    <a:pt x="30" y="682"/>
                    <a:pt x="30" y="683"/>
                    <a:pt x="31" y="685"/>
                  </a:cubicBezTo>
                  <a:cubicBezTo>
                    <a:pt x="341" y="527"/>
                    <a:pt x="341" y="527"/>
                    <a:pt x="341" y="527"/>
                  </a:cubicBezTo>
                  <a:cubicBezTo>
                    <a:pt x="341" y="525"/>
                    <a:pt x="340" y="524"/>
                    <a:pt x="339" y="523"/>
                  </a:cubicBezTo>
                  <a:moveTo>
                    <a:pt x="365" y="509"/>
                  </a:moveTo>
                  <a:cubicBezTo>
                    <a:pt x="353" y="516"/>
                    <a:pt x="353" y="516"/>
                    <a:pt x="353" y="516"/>
                  </a:cubicBezTo>
                  <a:cubicBezTo>
                    <a:pt x="354" y="517"/>
                    <a:pt x="354" y="518"/>
                    <a:pt x="355" y="520"/>
                  </a:cubicBezTo>
                  <a:cubicBezTo>
                    <a:pt x="367" y="513"/>
                    <a:pt x="367" y="513"/>
                    <a:pt x="367" y="513"/>
                  </a:cubicBezTo>
                  <a:cubicBezTo>
                    <a:pt x="366" y="512"/>
                    <a:pt x="366" y="511"/>
                    <a:pt x="365" y="509"/>
                  </a:cubicBezTo>
                  <a:moveTo>
                    <a:pt x="427" y="478"/>
                  </a:moveTo>
                  <a:cubicBezTo>
                    <a:pt x="415" y="484"/>
                    <a:pt x="415" y="484"/>
                    <a:pt x="415" y="484"/>
                  </a:cubicBezTo>
                  <a:cubicBezTo>
                    <a:pt x="416" y="485"/>
                    <a:pt x="417" y="486"/>
                    <a:pt x="417" y="488"/>
                  </a:cubicBezTo>
                  <a:cubicBezTo>
                    <a:pt x="429" y="482"/>
                    <a:pt x="429" y="482"/>
                    <a:pt x="429" y="482"/>
                  </a:cubicBezTo>
                  <a:cubicBezTo>
                    <a:pt x="429" y="480"/>
                    <a:pt x="428" y="479"/>
                    <a:pt x="427" y="478"/>
                  </a:cubicBezTo>
                  <a:moveTo>
                    <a:pt x="656" y="361"/>
                  </a:moveTo>
                  <a:cubicBezTo>
                    <a:pt x="441" y="471"/>
                    <a:pt x="441" y="471"/>
                    <a:pt x="441" y="471"/>
                  </a:cubicBezTo>
                  <a:cubicBezTo>
                    <a:pt x="442" y="472"/>
                    <a:pt x="443" y="473"/>
                    <a:pt x="443" y="475"/>
                  </a:cubicBezTo>
                  <a:cubicBezTo>
                    <a:pt x="658" y="365"/>
                    <a:pt x="658" y="365"/>
                    <a:pt x="658" y="365"/>
                  </a:cubicBezTo>
                  <a:cubicBezTo>
                    <a:pt x="657" y="364"/>
                    <a:pt x="657" y="363"/>
                    <a:pt x="656" y="361"/>
                  </a:cubicBezTo>
                  <a:moveTo>
                    <a:pt x="670" y="355"/>
                  </a:moveTo>
                  <a:cubicBezTo>
                    <a:pt x="663" y="358"/>
                    <a:pt x="663" y="358"/>
                    <a:pt x="663" y="358"/>
                  </a:cubicBezTo>
                  <a:cubicBezTo>
                    <a:pt x="664" y="359"/>
                    <a:pt x="664" y="360"/>
                    <a:pt x="665" y="362"/>
                  </a:cubicBezTo>
                  <a:cubicBezTo>
                    <a:pt x="671" y="358"/>
                    <a:pt x="671" y="358"/>
                    <a:pt x="671" y="358"/>
                  </a:cubicBezTo>
                  <a:cubicBezTo>
                    <a:pt x="671" y="357"/>
                    <a:pt x="670" y="356"/>
                    <a:pt x="670" y="355"/>
                  </a:cubicBezTo>
                  <a:moveTo>
                    <a:pt x="665" y="340"/>
                  </a:moveTo>
                  <a:cubicBezTo>
                    <a:pt x="664" y="341"/>
                    <a:pt x="664" y="343"/>
                    <a:pt x="663" y="344"/>
                  </a:cubicBezTo>
                  <a:cubicBezTo>
                    <a:pt x="670" y="347"/>
                    <a:pt x="670" y="347"/>
                    <a:pt x="670" y="347"/>
                  </a:cubicBezTo>
                  <a:cubicBezTo>
                    <a:pt x="670" y="345"/>
                    <a:pt x="671" y="344"/>
                    <a:pt x="671" y="343"/>
                  </a:cubicBezTo>
                  <a:cubicBezTo>
                    <a:pt x="665" y="340"/>
                    <a:pt x="665" y="340"/>
                    <a:pt x="665" y="340"/>
                  </a:cubicBezTo>
                  <a:moveTo>
                    <a:pt x="692" y="331"/>
                  </a:moveTo>
                  <a:cubicBezTo>
                    <a:pt x="690" y="338"/>
                    <a:pt x="690" y="338"/>
                    <a:pt x="690" y="338"/>
                  </a:cubicBezTo>
                  <a:cubicBezTo>
                    <a:pt x="690" y="338"/>
                    <a:pt x="690" y="338"/>
                    <a:pt x="690" y="338"/>
                  </a:cubicBezTo>
                  <a:cubicBezTo>
                    <a:pt x="692" y="331"/>
                    <a:pt x="692" y="331"/>
                    <a:pt x="692" y="331"/>
                  </a:cubicBezTo>
                  <a:cubicBezTo>
                    <a:pt x="692" y="331"/>
                    <a:pt x="692" y="331"/>
                    <a:pt x="692" y="331"/>
                  </a:cubicBezTo>
                  <a:moveTo>
                    <a:pt x="676" y="330"/>
                  </a:moveTo>
                  <a:cubicBezTo>
                    <a:pt x="675" y="331"/>
                    <a:pt x="673" y="332"/>
                    <a:pt x="672" y="332"/>
                  </a:cubicBezTo>
                  <a:cubicBezTo>
                    <a:pt x="675" y="339"/>
                    <a:pt x="675" y="339"/>
                    <a:pt x="675" y="339"/>
                  </a:cubicBezTo>
                  <a:cubicBezTo>
                    <a:pt x="677" y="338"/>
                    <a:pt x="678" y="337"/>
                    <a:pt x="679" y="337"/>
                  </a:cubicBezTo>
                  <a:cubicBezTo>
                    <a:pt x="676" y="330"/>
                    <a:pt x="676" y="330"/>
                    <a:pt x="676" y="330"/>
                  </a:cubicBezTo>
                  <a:moveTo>
                    <a:pt x="688" y="330"/>
                  </a:moveTo>
                  <a:cubicBezTo>
                    <a:pt x="686" y="336"/>
                    <a:pt x="686" y="336"/>
                    <a:pt x="686" y="336"/>
                  </a:cubicBezTo>
                  <a:cubicBezTo>
                    <a:pt x="686" y="336"/>
                    <a:pt x="686" y="336"/>
                    <a:pt x="686" y="336"/>
                  </a:cubicBezTo>
                  <a:cubicBezTo>
                    <a:pt x="688" y="330"/>
                    <a:pt x="688" y="330"/>
                    <a:pt x="688" y="330"/>
                  </a:cubicBezTo>
                  <a:cubicBezTo>
                    <a:pt x="688" y="330"/>
                    <a:pt x="688" y="330"/>
                    <a:pt x="688" y="330"/>
                  </a:cubicBezTo>
                  <a:moveTo>
                    <a:pt x="178" y="174"/>
                  </a:moveTo>
                  <a:cubicBezTo>
                    <a:pt x="6" y="663"/>
                    <a:pt x="6" y="663"/>
                    <a:pt x="6" y="663"/>
                  </a:cubicBezTo>
                  <a:cubicBezTo>
                    <a:pt x="8" y="663"/>
                    <a:pt x="9" y="664"/>
                    <a:pt x="10" y="664"/>
                  </a:cubicBezTo>
                  <a:cubicBezTo>
                    <a:pt x="182" y="175"/>
                    <a:pt x="182" y="175"/>
                    <a:pt x="182" y="175"/>
                  </a:cubicBezTo>
                  <a:cubicBezTo>
                    <a:pt x="181" y="175"/>
                    <a:pt x="179" y="174"/>
                    <a:pt x="178" y="174"/>
                  </a:cubicBezTo>
                  <a:moveTo>
                    <a:pt x="208" y="159"/>
                  </a:moveTo>
                  <a:cubicBezTo>
                    <a:pt x="208" y="160"/>
                    <a:pt x="207" y="162"/>
                    <a:pt x="207" y="163"/>
                  </a:cubicBezTo>
                  <a:cubicBezTo>
                    <a:pt x="656" y="341"/>
                    <a:pt x="656" y="341"/>
                    <a:pt x="656" y="341"/>
                  </a:cubicBezTo>
                  <a:cubicBezTo>
                    <a:pt x="656" y="340"/>
                    <a:pt x="657" y="338"/>
                    <a:pt x="657" y="337"/>
                  </a:cubicBezTo>
                  <a:cubicBezTo>
                    <a:pt x="208" y="159"/>
                    <a:pt x="208" y="159"/>
                    <a:pt x="208" y="159"/>
                  </a:cubicBezTo>
                  <a:moveTo>
                    <a:pt x="102" y="116"/>
                  </a:moveTo>
                  <a:cubicBezTo>
                    <a:pt x="101" y="118"/>
                    <a:pt x="101" y="119"/>
                    <a:pt x="100" y="121"/>
                  </a:cubicBezTo>
                  <a:cubicBezTo>
                    <a:pt x="169" y="148"/>
                    <a:pt x="169" y="148"/>
                    <a:pt x="169" y="148"/>
                  </a:cubicBezTo>
                  <a:cubicBezTo>
                    <a:pt x="169" y="146"/>
                    <a:pt x="170" y="145"/>
                    <a:pt x="171" y="144"/>
                  </a:cubicBezTo>
                  <a:cubicBezTo>
                    <a:pt x="102" y="116"/>
                    <a:pt x="102" y="116"/>
                    <a:pt x="102" y="116"/>
                  </a:cubicBezTo>
                  <a:moveTo>
                    <a:pt x="780" y="64"/>
                  </a:moveTo>
                  <a:cubicBezTo>
                    <a:pt x="691" y="322"/>
                    <a:pt x="691" y="322"/>
                    <a:pt x="691" y="322"/>
                  </a:cubicBezTo>
                  <a:cubicBezTo>
                    <a:pt x="691" y="322"/>
                    <a:pt x="691" y="322"/>
                    <a:pt x="691" y="322"/>
                  </a:cubicBezTo>
                  <a:cubicBezTo>
                    <a:pt x="780" y="64"/>
                    <a:pt x="780" y="64"/>
                    <a:pt x="780" y="64"/>
                  </a:cubicBezTo>
                  <a:moveTo>
                    <a:pt x="524" y="31"/>
                  </a:moveTo>
                  <a:cubicBezTo>
                    <a:pt x="523" y="31"/>
                    <a:pt x="522" y="32"/>
                    <a:pt x="520" y="32"/>
                  </a:cubicBezTo>
                  <a:cubicBezTo>
                    <a:pt x="669" y="325"/>
                    <a:pt x="669" y="325"/>
                    <a:pt x="669" y="325"/>
                  </a:cubicBezTo>
                  <a:cubicBezTo>
                    <a:pt x="670" y="325"/>
                    <a:pt x="671" y="324"/>
                    <a:pt x="673" y="323"/>
                  </a:cubicBezTo>
                  <a:cubicBezTo>
                    <a:pt x="524" y="31"/>
                    <a:pt x="524" y="31"/>
                    <a:pt x="524" y="31"/>
                  </a:cubicBezTo>
                  <a:moveTo>
                    <a:pt x="806" y="0"/>
                  </a:moveTo>
                  <a:cubicBezTo>
                    <a:pt x="695" y="324"/>
                    <a:pt x="695" y="324"/>
                    <a:pt x="695" y="324"/>
                  </a:cubicBezTo>
                  <a:cubicBezTo>
                    <a:pt x="695" y="324"/>
                    <a:pt x="695" y="324"/>
                    <a:pt x="695" y="324"/>
                  </a:cubicBezTo>
                  <a:cubicBezTo>
                    <a:pt x="806" y="0"/>
                    <a:pt x="806" y="0"/>
                    <a:pt x="806" y="0"/>
                  </a:cubicBezTo>
                  <a:cubicBezTo>
                    <a:pt x="806" y="0"/>
                    <a:pt x="806" y="0"/>
                    <a:pt x="806"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20199"/>
            <p:cNvSpPr>
              <a:spLocks/>
            </p:cNvSpPr>
            <p:nvPr/>
          </p:nvSpPr>
          <p:spPr bwMode="auto">
            <a:xfrm>
              <a:off x="6527932" y="8010359"/>
              <a:ext cx="12673" cy="0"/>
            </a:xfrm>
            <a:custGeom>
              <a:avLst/>
              <a:gdLst>
                <a:gd name="T0" fmla="*/ 16 w 19"/>
                <a:gd name="T1" fmla="*/ 0 w 19"/>
                <a:gd name="T2" fmla="*/ 0 w 19"/>
                <a:gd name="T3" fmla="*/ 19 w 19"/>
                <a:gd name="T4" fmla="*/ 16 w 19"/>
              </a:gdLst>
              <a:ahLst/>
              <a:cxnLst>
                <a:cxn ang="0">
                  <a:pos x="T0" y="0"/>
                </a:cxn>
                <a:cxn ang="0">
                  <a:pos x="T1" y="0"/>
                </a:cxn>
                <a:cxn ang="0">
                  <a:pos x="T2" y="0"/>
                </a:cxn>
                <a:cxn ang="0">
                  <a:pos x="T3" y="0"/>
                </a:cxn>
                <a:cxn ang="0">
                  <a:pos x="T4" y="0"/>
                </a:cxn>
              </a:cxnLst>
              <a:rect l="0" t="0" r="r" b="b"/>
              <a:pathLst>
                <a:path w="19">
                  <a:moveTo>
                    <a:pt x="16" y="0"/>
                  </a:moveTo>
                  <a:lnTo>
                    <a:pt x="0" y="0"/>
                  </a:lnTo>
                  <a:lnTo>
                    <a:pt x="0" y="0"/>
                  </a:lnTo>
                  <a:lnTo>
                    <a:pt x="19" y="0"/>
                  </a:lnTo>
                  <a:lnTo>
                    <a:pt x="16"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 name="Freeform 20200"/>
            <p:cNvSpPr>
              <a:spLocks/>
            </p:cNvSpPr>
            <p:nvPr/>
          </p:nvSpPr>
          <p:spPr bwMode="auto">
            <a:xfrm>
              <a:off x="6527932" y="8010359"/>
              <a:ext cx="12673" cy="0"/>
            </a:xfrm>
            <a:custGeom>
              <a:avLst/>
              <a:gdLst>
                <a:gd name="T0" fmla="*/ 16 w 19"/>
                <a:gd name="T1" fmla="*/ 0 w 19"/>
                <a:gd name="T2" fmla="*/ 0 w 19"/>
                <a:gd name="T3" fmla="*/ 19 w 19"/>
                <a:gd name="T4" fmla="*/ 16 w 19"/>
              </a:gdLst>
              <a:ahLst/>
              <a:cxnLst>
                <a:cxn ang="0">
                  <a:pos x="T0" y="0"/>
                </a:cxn>
                <a:cxn ang="0">
                  <a:pos x="T1" y="0"/>
                </a:cxn>
                <a:cxn ang="0">
                  <a:pos x="T2" y="0"/>
                </a:cxn>
                <a:cxn ang="0">
                  <a:pos x="T3" y="0"/>
                </a:cxn>
                <a:cxn ang="0">
                  <a:pos x="T4" y="0"/>
                </a:cxn>
              </a:cxnLst>
              <a:rect l="0" t="0" r="r" b="b"/>
              <a:pathLst>
                <a:path w="19">
                  <a:moveTo>
                    <a:pt x="16" y="0"/>
                  </a:moveTo>
                  <a:lnTo>
                    <a:pt x="0" y="0"/>
                  </a:lnTo>
                  <a:lnTo>
                    <a:pt x="0" y="0"/>
                  </a:lnTo>
                  <a:lnTo>
                    <a:pt x="19" y="0"/>
                  </a:lnTo>
                  <a:lnTo>
                    <a:pt x="16" y="0"/>
                  </a:ln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20201"/>
            <p:cNvSpPr>
              <a:spLocks noEditPoints="1"/>
            </p:cNvSpPr>
            <p:nvPr/>
          </p:nvSpPr>
          <p:spPr bwMode="auto">
            <a:xfrm>
              <a:off x="4506907" y="7470087"/>
              <a:ext cx="925803" cy="151410"/>
            </a:xfrm>
            <a:custGeom>
              <a:avLst/>
              <a:gdLst>
                <a:gd name="T0" fmla="*/ 18 w 587"/>
                <a:gd name="T1" fmla="*/ 79 h 96"/>
                <a:gd name="T2" fmla="*/ 15 w 587"/>
                <a:gd name="T3" fmla="*/ 95 h 96"/>
                <a:gd name="T4" fmla="*/ 19 w 587"/>
                <a:gd name="T5" fmla="*/ 96 h 96"/>
                <a:gd name="T6" fmla="*/ 22 w 587"/>
                <a:gd name="T7" fmla="*/ 80 h 96"/>
                <a:gd name="T8" fmla="*/ 18 w 587"/>
                <a:gd name="T9" fmla="*/ 79 h 96"/>
                <a:gd name="T10" fmla="*/ 578 w 587"/>
                <a:gd name="T11" fmla="*/ 2 h 96"/>
                <a:gd name="T12" fmla="*/ 577 w 587"/>
                <a:gd name="T13" fmla="*/ 5 h 96"/>
                <a:gd name="T14" fmla="*/ 585 w 587"/>
                <a:gd name="T15" fmla="*/ 9 h 96"/>
                <a:gd name="T16" fmla="*/ 587 w 587"/>
                <a:gd name="T17" fmla="*/ 6 h 96"/>
                <a:gd name="T18" fmla="*/ 578 w 587"/>
                <a:gd name="T19" fmla="*/ 2 h 96"/>
                <a:gd name="T20" fmla="*/ 4 w 587"/>
                <a:gd name="T21" fmla="*/ 0 h 96"/>
                <a:gd name="T22" fmla="*/ 0 w 587"/>
                <a:gd name="T23" fmla="*/ 2 h 96"/>
                <a:gd name="T24" fmla="*/ 8 w 587"/>
                <a:gd name="T25" fmla="*/ 17 h 96"/>
                <a:gd name="T26" fmla="*/ 12 w 587"/>
                <a:gd name="T27" fmla="*/ 14 h 96"/>
                <a:gd name="T28" fmla="*/ 4 w 587"/>
                <a:gd name="T29"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7" h="96">
                  <a:moveTo>
                    <a:pt x="18" y="79"/>
                  </a:moveTo>
                  <a:cubicBezTo>
                    <a:pt x="15" y="95"/>
                    <a:pt x="15" y="95"/>
                    <a:pt x="15" y="95"/>
                  </a:cubicBezTo>
                  <a:cubicBezTo>
                    <a:pt x="16" y="96"/>
                    <a:pt x="18" y="96"/>
                    <a:pt x="19" y="96"/>
                  </a:cubicBezTo>
                  <a:cubicBezTo>
                    <a:pt x="22" y="80"/>
                    <a:pt x="22" y="80"/>
                    <a:pt x="22" y="80"/>
                  </a:cubicBezTo>
                  <a:cubicBezTo>
                    <a:pt x="21" y="80"/>
                    <a:pt x="20" y="79"/>
                    <a:pt x="18" y="79"/>
                  </a:cubicBezTo>
                  <a:moveTo>
                    <a:pt x="578" y="2"/>
                  </a:moveTo>
                  <a:cubicBezTo>
                    <a:pt x="578" y="3"/>
                    <a:pt x="577" y="4"/>
                    <a:pt x="577" y="5"/>
                  </a:cubicBezTo>
                  <a:cubicBezTo>
                    <a:pt x="585" y="9"/>
                    <a:pt x="585" y="9"/>
                    <a:pt x="585" y="9"/>
                  </a:cubicBezTo>
                  <a:cubicBezTo>
                    <a:pt x="586" y="8"/>
                    <a:pt x="586" y="7"/>
                    <a:pt x="587" y="6"/>
                  </a:cubicBezTo>
                  <a:cubicBezTo>
                    <a:pt x="578" y="2"/>
                    <a:pt x="578" y="2"/>
                    <a:pt x="578" y="2"/>
                  </a:cubicBezTo>
                  <a:moveTo>
                    <a:pt x="4" y="0"/>
                  </a:moveTo>
                  <a:cubicBezTo>
                    <a:pt x="3" y="0"/>
                    <a:pt x="1" y="1"/>
                    <a:pt x="0" y="2"/>
                  </a:cubicBezTo>
                  <a:cubicBezTo>
                    <a:pt x="8" y="17"/>
                    <a:pt x="8" y="17"/>
                    <a:pt x="8" y="17"/>
                  </a:cubicBezTo>
                  <a:cubicBezTo>
                    <a:pt x="9" y="16"/>
                    <a:pt x="11" y="15"/>
                    <a:pt x="12" y="14"/>
                  </a:cubicBezTo>
                  <a:cubicBezTo>
                    <a:pt x="4" y="0"/>
                    <a:pt x="4" y="0"/>
                    <a:pt x="4"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2" name="Freeform 20204"/>
            <p:cNvSpPr>
              <a:spLocks noEditPoints="1"/>
            </p:cNvSpPr>
            <p:nvPr/>
          </p:nvSpPr>
          <p:spPr bwMode="auto">
            <a:xfrm>
              <a:off x="6970824" y="6650339"/>
              <a:ext cx="90046" cy="725033"/>
            </a:xfrm>
            <a:custGeom>
              <a:avLst/>
              <a:gdLst>
                <a:gd name="T0" fmla="*/ 50 w 57"/>
                <a:gd name="T1" fmla="*/ 25 h 460"/>
                <a:gd name="T2" fmla="*/ 0 w 57"/>
                <a:gd name="T3" fmla="*/ 459 h 460"/>
                <a:gd name="T4" fmla="*/ 4 w 57"/>
                <a:gd name="T5" fmla="*/ 460 h 460"/>
                <a:gd name="T6" fmla="*/ 54 w 57"/>
                <a:gd name="T7" fmla="*/ 26 h 460"/>
                <a:gd name="T8" fmla="*/ 50 w 57"/>
                <a:gd name="T9" fmla="*/ 25 h 460"/>
                <a:gd name="T10" fmla="*/ 53 w 57"/>
                <a:gd name="T11" fmla="*/ 0 h 460"/>
                <a:gd name="T12" fmla="*/ 51 w 57"/>
                <a:gd name="T13" fmla="*/ 12 h 460"/>
                <a:gd name="T14" fmla="*/ 56 w 57"/>
                <a:gd name="T15" fmla="*/ 12 h 460"/>
                <a:gd name="T16" fmla="*/ 57 w 57"/>
                <a:gd name="T17" fmla="*/ 0 h 460"/>
                <a:gd name="T18" fmla="*/ 53 w 57"/>
                <a:gd name="T19" fmla="*/ 0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 h="460">
                  <a:moveTo>
                    <a:pt x="50" y="25"/>
                  </a:moveTo>
                  <a:cubicBezTo>
                    <a:pt x="0" y="459"/>
                    <a:pt x="0" y="459"/>
                    <a:pt x="0" y="459"/>
                  </a:cubicBezTo>
                  <a:cubicBezTo>
                    <a:pt x="1" y="459"/>
                    <a:pt x="3" y="460"/>
                    <a:pt x="4" y="460"/>
                  </a:cubicBezTo>
                  <a:cubicBezTo>
                    <a:pt x="54" y="26"/>
                    <a:pt x="54" y="26"/>
                    <a:pt x="54" y="26"/>
                  </a:cubicBezTo>
                  <a:cubicBezTo>
                    <a:pt x="53" y="26"/>
                    <a:pt x="51" y="26"/>
                    <a:pt x="50" y="25"/>
                  </a:cubicBezTo>
                  <a:moveTo>
                    <a:pt x="53" y="0"/>
                  </a:moveTo>
                  <a:cubicBezTo>
                    <a:pt x="51" y="12"/>
                    <a:pt x="51" y="12"/>
                    <a:pt x="51" y="12"/>
                  </a:cubicBezTo>
                  <a:cubicBezTo>
                    <a:pt x="53" y="12"/>
                    <a:pt x="54" y="12"/>
                    <a:pt x="56" y="12"/>
                  </a:cubicBezTo>
                  <a:cubicBezTo>
                    <a:pt x="57" y="0"/>
                    <a:pt x="57" y="0"/>
                    <a:pt x="57" y="0"/>
                  </a:cubicBezTo>
                  <a:cubicBezTo>
                    <a:pt x="55" y="0"/>
                    <a:pt x="54" y="0"/>
                    <a:pt x="53"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 name="Freeform 20205"/>
            <p:cNvSpPr>
              <a:spLocks/>
            </p:cNvSpPr>
            <p:nvPr/>
          </p:nvSpPr>
          <p:spPr bwMode="auto">
            <a:xfrm>
              <a:off x="6101049" y="7167267"/>
              <a:ext cx="387530" cy="124730"/>
            </a:xfrm>
            <a:custGeom>
              <a:avLst/>
              <a:gdLst>
                <a:gd name="T0" fmla="*/ 1 w 246"/>
                <a:gd name="T1" fmla="*/ 0 h 79"/>
                <a:gd name="T2" fmla="*/ 0 w 246"/>
                <a:gd name="T3" fmla="*/ 4 h 79"/>
                <a:gd name="T4" fmla="*/ 246 w 246"/>
                <a:gd name="T5" fmla="*/ 79 h 79"/>
                <a:gd name="T6" fmla="*/ 246 w 246"/>
                <a:gd name="T7" fmla="*/ 75 h 79"/>
                <a:gd name="T8" fmla="*/ 1 w 246"/>
                <a:gd name="T9" fmla="*/ 0 h 79"/>
              </a:gdLst>
              <a:ahLst/>
              <a:cxnLst>
                <a:cxn ang="0">
                  <a:pos x="T0" y="T1"/>
                </a:cxn>
                <a:cxn ang="0">
                  <a:pos x="T2" y="T3"/>
                </a:cxn>
                <a:cxn ang="0">
                  <a:pos x="T4" y="T5"/>
                </a:cxn>
                <a:cxn ang="0">
                  <a:pos x="T6" y="T7"/>
                </a:cxn>
                <a:cxn ang="0">
                  <a:pos x="T8" y="T9"/>
                </a:cxn>
              </a:cxnLst>
              <a:rect l="0" t="0" r="r" b="b"/>
              <a:pathLst>
                <a:path w="246" h="79">
                  <a:moveTo>
                    <a:pt x="1" y="0"/>
                  </a:moveTo>
                  <a:cubicBezTo>
                    <a:pt x="1" y="1"/>
                    <a:pt x="0" y="3"/>
                    <a:pt x="0" y="4"/>
                  </a:cubicBezTo>
                  <a:cubicBezTo>
                    <a:pt x="246" y="79"/>
                    <a:pt x="246" y="79"/>
                    <a:pt x="246" y="79"/>
                  </a:cubicBezTo>
                  <a:cubicBezTo>
                    <a:pt x="246" y="75"/>
                    <a:pt x="246" y="75"/>
                    <a:pt x="246" y="75"/>
                  </a:cubicBezTo>
                  <a:cubicBezTo>
                    <a:pt x="1" y="0"/>
                    <a:pt x="1" y="0"/>
                    <a:pt x="1"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 name="Freeform 20208"/>
            <p:cNvSpPr>
              <a:spLocks/>
            </p:cNvSpPr>
            <p:nvPr/>
          </p:nvSpPr>
          <p:spPr bwMode="auto">
            <a:xfrm flipV="1">
              <a:off x="5435371" y="7487427"/>
              <a:ext cx="417540" cy="137401"/>
            </a:xfrm>
            <a:custGeom>
              <a:avLst/>
              <a:gdLst>
                <a:gd name="T0" fmla="*/ 168 w 172"/>
                <a:gd name="T1" fmla="*/ 0 h 350"/>
                <a:gd name="T2" fmla="*/ 41 w 172"/>
                <a:gd name="T3" fmla="*/ 264 h 350"/>
                <a:gd name="T4" fmla="*/ 39 w 172"/>
                <a:gd name="T5" fmla="*/ 268 h 350"/>
                <a:gd name="T6" fmla="*/ 0 w 172"/>
                <a:gd name="T7" fmla="*/ 350 h 350"/>
                <a:gd name="T8" fmla="*/ 5 w 172"/>
                <a:gd name="T9" fmla="*/ 350 h 350"/>
                <a:gd name="T10" fmla="*/ 43 w 172"/>
                <a:gd name="T11" fmla="*/ 270 h 350"/>
                <a:gd name="T12" fmla="*/ 45 w 172"/>
                <a:gd name="T13" fmla="*/ 266 h 350"/>
                <a:gd name="T14" fmla="*/ 172 w 172"/>
                <a:gd name="T15" fmla="*/ 2 h 350"/>
                <a:gd name="T16" fmla="*/ 168 w 172"/>
                <a:gd name="T17" fmla="*/ 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2" h="350">
                  <a:moveTo>
                    <a:pt x="168" y="0"/>
                  </a:moveTo>
                  <a:cubicBezTo>
                    <a:pt x="41" y="264"/>
                    <a:pt x="41" y="264"/>
                    <a:pt x="41" y="264"/>
                  </a:cubicBezTo>
                  <a:cubicBezTo>
                    <a:pt x="39" y="268"/>
                    <a:pt x="39" y="268"/>
                    <a:pt x="39" y="268"/>
                  </a:cubicBezTo>
                  <a:cubicBezTo>
                    <a:pt x="0" y="350"/>
                    <a:pt x="0" y="350"/>
                    <a:pt x="0" y="350"/>
                  </a:cubicBezTo>
                  <a:cubicBezTo>
                    <a:pt x="5" y="350"/>
                    <a:pt x="5" y="350"/>
                    <a:pt x="5" y="350"/>
                  </a:cubicBezTo>
                  <a:cubicBezTo>
                    <a:pt x="43" y="270"/>
                    <a:pt x="43" y="270"/>
                    <a:pt x="43" y="270"/>
                  </a:cubicBezTo>
                  <a:cubicBezTo>
                    <a:pt x="45" y="266"/>
                    <a:pt x="45" y="266"/>
                    <a:pt x="45" y="266"/>
                  </a:cubicBezTo>
                  <a:cubicBezTo>
                    <a:pt x="172" y="2"/>
                    <a:pt x="172" y="2"/>
                    <a:pt x="172" y="2"/>
                  </a:cubicBezTo>
                  <a:cubicBezTo>
                    <a:pt x="170" y="1"/>
                    <a:pt x="169" y="0"/>
                    <a:pt x="168"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20209"/>
            <p:cNvSpPr>
              <a:spLocks/>
            </p:cNvSpPr>
            <p:nvPr/>
          </p:nvSpPr>
          <p:spPr bwMode="auto">
            <a:xfrm>
              <a:off x="6668004" y="7339354"/>
              <a:ext cx="244791" cy="82042"/>
            </a:xfrm>
            <a:custGeom>
              <a:avLst/>
              <a:gdLst>
                <a:gd name="T0" fmla="*/ 0 w 155"/>
                <a:gd name="T1" fmla="*/ 0 h 52"/>
                <a:gd name="T2" fmla="*/ 0 w 155"/>
                <a:gd name="T3" fmla="*/ 5 h 52"/>
                <a:gd name="T4" fmla="*/ 154 w 155"/>
                <a:gd name="T5" fmla="*/ 52 h 52"/>
                <a:gd name="T6" fmla="*/ 155 w 155"/>
                <a:gd name="T7" fmla="*/ 48 h 52"/>
                <a:gd name="T8" fmla="*/ 0 w 155"/>
                <a:gd name="T9" fmla="*/ 0 h 52"/>
              </a:gdLst>
              <a:ahLst/>
              <a:cxnLst>
                <a:cxn ang="0">
                  <a:pos x="T0" y="T1"/>
                </a:cxn>
                <a:cxn ang="0">
                  <a:pos x="T2" y="T3"/>
                </a:cxn>
                <a:cxn ang="0">
                  <a:pos x="T4" y="T5"/>
                </a:cxn>
                <a:cxn ang="0">
                  <a:pos x="T6" y="T7"/>
                </a:cxn>
                <a:cxn ang="0">
                  <a:pos x="T8" y="T9"/>
                </a:cxn>
              </a:cxnLst>
              <a:rect l="0" t="0" r="r" b="b"/>
              <a:pathLst>
                <a:path w="155" h="52">
                  <a:moveTo>
                    <a:pt x="0" y="0"/>
                  </a:moveTo>
                  <a:cubicBezTo>
                    <a:pt x="0" y="5"/>
                    <a:pt x="0" y="5"/>
                    <a:pt x="0" y="5"/>
                  </a:cubicBezTo>
                  <a:cubicBezTo>
                    <a:pt x="154" y="52"/>
                    <a:pt x="154" y="52"/>
                    <a:pt x="154" y="52"/>
                  </a:cubicBezTo>
                  <a:cubicBezTo>
                    <a:pt x="155" y="50"/>
                    <a:pt x="155" y="49"/>
                    <a:pt x="155" y="48"/>
                  </a:cubicBezTo>
                  <a:cubicBezTo>
                    <a:pt x="0" y="0"/>
                    <a:pt x="0" y="0"/>
                    <a:pt x="0"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 name="Freeform 20210"/>
            <p:cNvSpPr>
              <a:spLocks noEditPoints="1"/>
            </p:cNvSpPr>
            <p:nvPr/>
          </p:nvSpPr>
          <p:spPr bwMode="auto">
            <a:xfrm>
              <a:off x="5982322" y="7154594"/>
              <a:ext cx="685681" cy="192097"/>
            </a:xfrm>
            <a:custGeom>
              <a:avLst/>
              <a:gdLst>
                <a:gd name="T0" fmla="*/ 325 w 435"/>
                <a:gd name="T1" fmla="*/ 84 h 122"/>
                <a:gd name="T2" fmla="*/ 326 w 435"/>
                <a:gd name="T3" fmla="*/ 89 h 122"/>
                <a:gd name="T4" fmla="*/ 435 w 435"/>
                <a:gd name="T5" fmla="*/ 122 h 122"/>
                <a:gd name="T6" fmla="*/ 435 w 435"/>
                <a:gd name="T7" fmla="*/ 117 h 122"/>
                <a:gd name="T8" fmla="*/ 325 w 435"/>
                <a:gd name="T9" fmla="*/ 84 h 122"/>
                <a:gd name="T10" fmla="*/ 6 w 435"/>
                <a:gd name="T11" fmla="*/ 18 h 122"/>
                <a:gd name="T12" fmla="*/ 0 w 435"/>
                <a:gd name="T13" fmla="*/ 31 h 122"/>
                <a:gd name="T14" fmla="*/ 4 w 435"/>
                <a:gd name="T15" fmla="*/ 33 h 122"/>
                <a:gd name="T16" fmla="*/ 10 w 435"/>
                <a:gd name="T17" fmla="*/ 20 h 122"/>
                <a:gd name="T18" fmla="*/ 6 w 435"/>
                <a:gd name="T19" fmla="*/ 18 h 122"/>
                <a:gd name="T20" fmla="*/ 48 w 435"/>
                <a:gd name="T21" fmla="*/ 0 h 122"/>
                <a:gd name="T22" fmla="*/ 47 w 435"/>
                <a:gd name="T23" fmla="*/ 4 h 122"/>
                <a:gd name="T24" fmla="*/ 60 w 435"/>
                <a:gd name="T25" fmla="*/ 8 h 122"/>
                <a:gd name="T26" fmla="*/ 61 w 435"/>
                <a:gd name="T27" fmla="*/ 4 h 122"/>
                <a:gd name="T28" fmla="*/ 48 w 435"/>
                <a:gd name="T2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35" h="122">
                  <a:moveTo>
                    <a:pt x="325" y="84"/>
                  </a:moveTo>
                  <a:cubicBezTo>
                    <a:pt x="326" y="89"/>
                    <a:pt x="326" y="89"/>
                    <a:pt x="326" y="89"/>
                  </a:cubicBezTo>
                  <a:cubicBezTo>
                    <a:pt x="435" y="122"/>
                    <a:pt x="435" y="122"/>
                    <a:pt x="435" y="122"/>
                  </a:cubicBezTo>
                  <a:cubicBezTo>
                    <a:pt x="435" y="117"/>
                    <a:pt x="435" y="117"/>
                    <a:pt x="435" y="117"/>
                  </a:cubicBezTo>
                  <a:cubicBezTo>
                    <a:pt x="325" y="84"/>
                    <a:pt x="325" y="84"/>
                    <a:pt x="325" y="84"/>
                  </a:cubicBezTo>
                  <a:moveTo>
                    <a:pt x="6" y="18"/>
                  </a:moveTo>
                  <a:cubicBezTo>
                    <a:pt x="0" y="31"/>
                    <a:pt x="0" y="31"/>
                    <a:pt x="0" y="31"/>
                  </a:cubicBezTo>
                  <a:cubicBezTo>
                    <a:pt x="2" y="31"/>
                    <a:pt x="3" y="32"/>
                    <a:pt x="4" y="33"/>
                  </a:cubicBezTo>
                  <a:cubicBezTo>
                    <a:pt x="10" y="20"/>
                    <a:pt x="10" y="20"/>
                    <a:pt x="10" y="20"/>
                  </a:cubicBezTo>
                  <a:cubicBezTo>
                    <a:pt x="9" y="20"/>
                    <a:pt x="7" y="19"/>
                    <a:pt x="6" y="18"/>
                  </a:cubicBezTo>
                  <a:moveTo>
                    <a:pt x="48" y="0"/>
                  </a:moveTo>
                  <a:cubicBezTo>
                    <a:pt x="48" y="1"/>
                    <a:pt x="47" y="2"/>
                    <a:pt x="47" y="4"/>
                  </a:cubicBezTo>
                  <a:cubicBezTo>
                    <a:pt x="60" y="8"/>
                    <a:pt x="60" y="8"/>
                    <a:pt x="60" y="8"/>
                  </a:cubicBezTo>
                  <a:cubicBezTo>
                    <a:pt x="60" y="6"/>
                    <a:pt x="61" y="5"/>
                    <a:pt x="61" y="4"/>
                  </a:cubicBezTo>
                  <a:cubicBezTo>
                    <a:pt x="48" y="0"/>
                    <a:pt x="48" y="0"/>
                    <a:pt x="48"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 name="Freeform 20213"/>
            <p:cNvSpPr>
              <a:spLocks/>
            </p:cNvSpPr>
            <p:nvPr/>
          </p:nvSpPr>
          <p:spPr bwMode="auto">
            <a:xfrm>
              <a:off x="6513926" y="6809753"/>
              <a:ext cx="154078" cy="83376"/>
            </a:xfrm>
            <a:custGeom>
              <a:avLst/>
              <a:gdLst>
                <a:gd name="T0" fmla="*/ 98 w 98"/>
                <a:gd name="T1" fmla="*/ 0 h 53"/>
                <a:gd name="T2" fmla="*/ 0 w 98"/>
                <a:gd name="T3" fmla="*/ 49 h 53"/>
                <a:gd name="T4" fmla="*/ 2 w 98"/>
                <a:gd name="T5" fmla="*/ 53 h 53"/>
                <a:gd name="T6" fmla="*/ 98 w 98"/>
                <a:gd name="T7" fmla="*/ 5 h 53"/>
                <a:gd name="T8" fmla="*/ 98 w 98"/>
                <a:gd name="T9" fmla="*/ 0 h 53"/>
              </a:gdLst>
              <a:ahLst/>
              <a:cxnLst>
                <a:cxn ang="0">
                  <a:pos x="T0" y="T1"/>
                </a:cxn>
                <a:cxn ang="0">
                  <a:pos x="T2" y="T3"/>
                </a:cxn>
                <a:cxn ang="0">
                  <a:pos x="T4" y="T5"/>
                </a:cxn>
                <a:cxn ang="0">
                  <a:pos x="T6" y="T7"/>
                </a:cxn>
                <a:cxn ang="0">
                  <a:pos x="T8" y="T9"/>
                </a:cxn>
              </a:cxnLst>
              <a:rect l="0" t="0" r="r" b="b"/>
              <a:pathLst>
                <a:path w="98" h="53">
                  <a:moveTo>
                    <a:pt x="98" y="0"/>
                  </a:moveTo>
                  <a:cubicBezTo>
                    <a:pt x="0" y="49"/>
                    <a:pt x="0" y="49"/>
                    <a:pt x="0" y="49"/>
                  </a:cubicBezTo>
                  <a:cubicBezTo>
                    <a:pt x="1" y="50"/>
                    <a:pt x="2" y="52"/>
                    <a:pt x="2" y="53"/>
                  </a:cubicBezTo>
                  <a:cubicBezTo>
                    <a:pt x="98" y="5"/>
                    <a:pt x="98" y="5"/>
                    <a:pt x="98" y="5"/>
                  </a:cubicBezTo>
                  <a:cubicBezTo>
                    <a:pt x="98" y="0"/>
                    <a:pt x="98" y="0"/>
                    <a:pt x="98"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20214"/>
            <p:cNvSpPr>
              <a:spLocks noEditPoints="1"/>
            </p:cNvSpPr>
            <p:nvPr/>
          </p:nvSpPr>
          <p:spPr bwMode="auto">
            <a:xfrm>
              <a:off x="6668004" y="6656342"/>
              <a:ext cx="780396" cy="737706"/>
            </a:xfrm>
            <a:custGeom>
              <a:avLst/>
              <a:gdLst>
                <a:gd name="T0" fmla="*/ 0 w 495"/>
                <a:gd name="T1" fmla="*/ 288 h 468"/>
                <a:gd name="T2" fmla="*/ 0 w 495"/>
                <a:gd name="T3" fmla="*/ 295 h 468"/>
                <a:gd name="T4" fmla="*/ 163 w 495"/>
                <a:gd name="T5" fmla="*/ 468 h 468"/>
                <a:gd name="T6" fmla="*/ 166 w 495"/>
                <a:gd name="T7" fmla="*/ 465 h 468"/>
                <a:gd name="T8" fmla="*/ 0 w 495"/>
                <a:gd name="T9" fmla="*/ 288 h 468"/>
                <a:gd name="T10" fmla="*/ 491 w 495"/>
                <a:gd name="T11" fmla="*/ 178 h 468"/>
                <a:gd name="T12" fmla="*/ 354 w 495"/>
                <a:gd name="T13" fmla="*/ 320 h 468"/>
                <a:gd name="T14" fmla="*/ 350 w 495"/>
                <a:gd name="T15" fmla="*/ 324 h 468"/>
                <a:gd name="T16" fmla="*/ 215 w 495"/>
                <a:gd name="T17" fmla="*/ 464 h 468"/>
                <a:gd name="T18" fmla="*/ 218 w 495"/>
                <a:gd name="T19" fmla="*/ 467 h 468"/>
                <a:gd name="T20" fmla="*/ 352 w 495"/>
                <a:gd name="T21" fmla="*/ 329 h 468"/>
                <a:gd name="T22" fmla="*/ 355 w 495"/>
                <a:gd name="T23" fmla="*/ 325 h 468"/>
                <a:gd name="T24" fmla="*/ 495 w 495"/>
                <a:gd name="T25" fmla="*/ 181 h 468"/>
                <a:gd name="T26" fmla="*/ 491 w 495"/>
                <a:gd name="T27" fmla="*/ 178 h 468"/>
                <a:gd name="T28" fmla="*/ 291 w 495"/>
                <a:gd name="T29" fmla="*/ 0 h 468"/>
                <a:gd name="T30" fmla="*/ 288 w 495"/>
                <a:gd name="T31" fmla="*/ 4 h 468"/>
                <a:gd name="T32" fmla="*/ 487 w 495"/>
                <a:gd name="T33" fmla="*/ 139 h 468"/>
                <a:gd name="T34" fmla="*/ 490 w 495"/>
                <a:gd name="T35" fmla="*/ 135 h 468"/>
                <a:gd name="T36" fmla="*/ 291 w 495"/>
                <a:gd name="T37" fmla="*/ 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5" h="468">
                  <a:moveTo>
                    <a:pt x="0" y="288"/>
                  </a:moveTo>
                  <a:cubicBezTo>
                    <a:pt x="0" y="295"/>
                    <a:pt x="0" y="295"/>
                    <a:pt x="0" y="295"/>
                  </a:cubicBezTo>
                  <a:cubicBezTo>
                    <a:pt x="163" y="468"/>
                    <a:pt x="163" y="468"/>
                    <a:pt x="163" y="468"/>
                  </a:cubicBezTo>
                  <a:cubicBezTo>
                    <a:pt x="164" y="467"/>
                    <a:pt x="165" y="466"/>
                    <a:pt x="166" y="465"/>
                  </a:cubicBezTo>
                  <a:cubicBezTo>
                    <a:pt x="0" y="288"/>
                    <a:pt x="0" y="288"/>
                    <a:pt x="0" y="288"/>
                  </a:cubicBezTo>
                  <a:moveTo>
                    <a:pt x="491" y="178"/>
                  </a:moveTo>
                  <a:cubicBezTo>
                    <a:pt x="354" y="320"/>
                    <a:pt x="354" y="320"/>
                    <a:pt x="354" y="320"/>
                  </a:cubicBezTo>
                  <a:cubicBezTo>
                    <a:pt x="350" y="324"/>
                    <a:pt x="350" y="324"/>
                    <a:pt x="350" y="324"/>
                  </a:cubicBezTo>
                  <a:cubicBezTo>
                    <a:pt x="215" y="464"/>
                    <a:pt x="215" y="464"/>
                    <a:pt x="215" y="464"/>
                  </a:cubicBezTo>
                  <a:cubicBezTo>
                    <a:pt x="216" y="465"/>
                    <a:pt x="217" y="466"/>
                    <a:pt x="218" y="467"/>
                  </a:cubicBezTo>
                  <a:cubicBezTo>
                    <a:pt x="352" y="329"/>
                    <a:pt x="352" y="329"/>
                    <a:pt x="352" y="329"/>
                  </a:cubicBezTo>
                  <a:cubicBezTo>
                    <a:pt x="355" y="325"/>
                    <a:pt x="355" y="325"/>
                    <a:pt x="355" y="325"/>
                  </a:cubicBezTo>
                  <a:cubicBezTo>
                    <a:pt x="495" y="181"/>
                    <a:pt x="495" y="181"/>
                    <a:pt x="495" y="181"/>
                  </a:cubicBezTo>
                  <a:cubicBezTo>
                    <a:pt x="493" y="180"/>
                    <a:pt x="492" y="179"/>
                    <a:pt x="491" y="178"/>
                  </a:cubicBezTo>
                  <a:moveTo>
                    <a:pt x="291" y="0"/>
                  </a:moveTo>
                  <a:cubicBezTo>
                    <a:pt x="290" y="1"/>
                    <a:pt x="289" y="3"/>
                    <a:pt x="288" y="4"/>
                  </a:cubicBezTo>
                  <a:cubicBezTo>
                    <a:pt x="487" y="139"/>
                    <a:pt x="487" y="139"/>
                    <a:pt x="487" y="139"/>
                  </a:cubicBezTo>
                  <a:cubicBezTo>
                    <a:pt x="488" y="137"/>
                    <a:pt x="489" y="136"/>
                    <a:pt x="490" y="135"/>
                  </a:cubicBezTo>
                  <a:cubicBezTo>
                    <a:pt x="291" y="0"/>
                    <a:pt x="291" y="0"/>
                    <a:pt x="291"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9" name="Freeform 20215"/>
            <p:cNvSpPr>
              <a:spLocks/>
            </p:cNvSpPr>
            <p:nvPr/>
          </p:nvSpPr>
          <p:spPr bwMode="auto">
            <a:xfrm>
              <a:off x="6504588" y="6941820"/>
              <a:ext cx="163416" cy="179424"/>
            </a:xfrm>
            <a:custGeom>
              <a:avLst/>
              <a:gdLst>
                <a:gd name="T0" fmla="*/ 3 w 104"/>
                <a:gd name="T1" fmla="*/ 0 h 114"/>
                <a:gd name="T2" fmla="*/ 0 w 104"/>
                <a:gd name="T3" fmla="*/ 3 h 114"/>
                <a:gd name="T4" fmla="*/ 104 w 104"/>
                <a:gd name="T5" fmla="*/ 114 h 114"/>
                <a:gd name="T6" fmla="*/ 104 w 104"/>
                <a:gd name="T7" fmla="*/ 107 h 114"/>
                <a:gd name="T8" fmla="*/ 3 w 104"/>
                <a:gd name="T9" fmla="*/ 0 h 114"/>
              </a:gdLst>
              <a:ahLst/>
              <a:cxnLst>
                <a:cxn ang="0">
                  <a:pos x="T0" y="T1"/>
                </a:cxn>
                <a:cxn ang="0">
                  <a:pos x="T2" y="T3"/>
                </a:cxn>
                <a:cxn ang="0">
                  <a:pos x="T4" y="T5"/>
                </a:cxn>
                <a:cxn ang="0">
                  <a:pos x="T6" y="T7"/>
                </a:cxn>
                <a:cxn ang="0">
                  <a:pos x="T8" y="T9"/>
                </a:cxn>
              </a:cxnLst>
              <a:rect l="0" t="0" r="r" b="b"/>
              <a:pathLst>
                <a:path w="104" h="114">
                  <a:moveTo>
                    <a:pt x="3" y="0"/>
                  </a:moveTo>
                  <a:cubicBezTo>
                    <a:pt x="3" y="1"/>
                    <a:pt x="1" y="2"/>
                    <a:pt x="0" y="3"/>
                  </a:cubicBezTo>
                  <a:cubicBezTo>
                    <a:pt x="104" y="114"/>
                    <a:pt x="104" y="114"/>
                    <a:pt x="104" y="114"/>
                  </a:cubicBezTo>
                  <a:cubicBezTo>
                    <a:pt x="104" y="107"/>
                    <a:pt x="104" y="107"/>
                    <a:pt x="104" y="107"/>
                  </a:cubicBezTo>
                  <a:cubicBezTo>
                    <a:pt x="3" y="0"/>
                    <a:pt x="3" y="0"/>
                    <a:pt x="3"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20217"/>
            <p:cNvSpPr>
              <a:spLocks noEditPoints="1"/>
            </p:cNvSpPr>
            <p:nvPr/>
          </p:nvSpPr>
          <p:spPr bwMode="auto">
            <a:xfrm>
              <a:off x="6488579" y="6893128"/>
              <a:ext cx="17342" cy="44022"/>
            </a:xfrm>
            <a:custGeom>
              <a:avLst/>
              <a:gdLst>
                <a:gd name="T0" fmla="*/ 3 w 11"/>
                <a:gd name="T1" fmla="*/ 20 h 28"/>
                <a:gd name="T2" fmla="*/ 0 w 11"/>
                <a:gd name="T3" fmla="*/ 23 h 28"/>
                <a:gd name="T4" fmla="*/ 5 w 11"/>
                <a:gd name="T5" fmla="*/ 28 h 28"/>
                <a:gd name="T6" fmla="*/ 8 w 11"/>
                <a:gd name="T7" fmla="*/ 25 h 28"/>
                <a:gd name="T8" fmla="*/ 3 w 11"/>
                <a:gd name="T9" fmla="*/ 20 h 28"/>
                <a:gd name="T10" fmla="*/ 9 w 11"/>
                <a:gd name="T11" fmla="*/ 0 h 28"/>
                <a:gd name="T12" fmla="*/ 3 w 11"/>
                <a:gd name="T13" fmla="*/ 3 h 28"/>
                <a:gd name="T14" fmla="*/ 5 w 11"/>
                <a:gd name="T15" fmla="*/ 7 h 28"/>
                <a:gd name="T16" fmla="*/ 11 w 11"/>
                <a:gd name="T17" fmla="*/ 3 h 28"/>
                <a:gd name="T18" fmla="*/ 9 w 11"/>
                <a:gd name="T1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28">
                  <a:moveTo>
                    <a:pt x="3" y="20"/>
                  </a:moveTo>
                  <a:cubicBezTo>
                    <a:pt x="2" y="21"/>
                    <a:pt x="1" y="22"/>
                    <a:pt x="0" y="23"/>
                  </a:cubicBezTo>
                  <a:cubicBezTo>
                    <a:pt x="5" y="28"/>
                    <a:pt x="5" y="28"/>
                    <a:pt x="5" y="28"/>
                  </a:cubicBezTo>
                  <a:cubicBezTo>
                    <a:pt x="6" y="27"/>
                    <a:pt x="7" y="26"/>
                    <a:pt x="8" y="25"/>
                  </a:cubicBezTo>
                  <a:cubicBezTo>
                    <a:pt x="3" y="20"/>
                    <a:pt x="3" y="20"/>
                    <a:pt x="3" y="20"/>
                  </a:cubicBezTo>
                  <a:moveTo>
                    <a:pt x="9" y="0"/>
                  </a:moveTo>
                  <a:cubicBezTo>
                    <a:pt x="3" y="3"/>
                    <a:pt x="3" y="3"/>
                    <a:pt x="3" y="3"/>
                  </a:cubicBezTo>
                  <a:cubicBezTo>
                    <a:pt x="4" y="4"/>
                    <a:pt x="5" y="5"/>
                    <a:pt x="5" y="7"/>
                  </a:cubicBezTo>
                  <a:cubicBezTo>
                    <a:pt x="11" y="3"/>
                    <a:pt x="11" y="3"/>
                    <a:pt x="11" y="3"/>
                  </a:cubicBezTo>
                  <a:cubicBezTo>
                    <a:pt x="11" y="2"/>
                    <a:pt x="10" y="1"/>
                    <a:pt x="9"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20218"/>
            <p:cNvSpPr>
              <a:spLocks/>
            </p:cNvSpPr>
            <p:nvPr/>
          </p:nvSpPr>
          <p:spPr bwMode="auto">
            <a:xfrm>
              <a:off x="6907459" y="6178767"/>
              <a:ext cx="16008" cy="11339"/>
            </a:xfrm>
            <a:custGeom>
              <a:avLst/>
              <a:gdLst>
                <a:gd name="T0" fmla="*/ 2 w 10"/>
                <a:gd name="T1" fmla="*/ 0 h 7"/>
                <a:gd name="T2" fmla="*/ 0 w 10"/>
                <a:gd name="T3" fmla="*/ 4 h 7"/>
                <a:gd name="T4" fmla="*/ 8 w 10"/>
                <a:gd name="T5" fmla="*/ 7 h 7"/>
                <a:gd name="T6" fmla="*/ 10 w 10"/>
                <a:gd name="T7" fmla="*/ 3 h 7"/>
                <a:gd name="T8" fmla="*/ 2 w 10"/>
                <a:gd name="T9" fmla="*/ 0 h 7"/>
              </a:gdLst>
              <a:ahLst/>
              <a:cxnLst>
                <a:cxn ang="0">
                  <a:pos x="T0" y="T1"/>
                </a:cxn>
                <a:cxn ang="0">
                  <a:pos x="T2" y="T3"/>
                </a:cxn>
                <a:cxn ang="0">
                  <a:pos x="T4" y="T5"/>
                </a:cxn>
                <a:cxn ang="0">
                  <a:pos x="T6" y="T7"/>
                </a:cxn>
                <a:cxn ang="0">
                  <a:pos x="T8" y="T9"/>
                </a:cxn>
              </a:cxnLst>
              <a:rect l="0" t="0" r="r" b="b"/>
              <a:pathLst>
                <a:path w="10" h="7">
                  <a:moveTo>
                    <a:pt x="2" y="0"/>
                  </a:moveTo>
                  <a:cubicBezTo>
                    <a:pt x="1" y="1"/>
                    <a:pt x="1" y="3"/>
                    <a:pt x="0" y="4"/>
                  </a:cubicBezTo>
                  <a:cubicBezTo>
                    <a:pt x="8" y="7"/>
                    <a:pt x="8" y="7"/>
                    <a:pt x="8" y="7"/>
                  </a:cubicBezTo>
                  <a:cubicBezTo>
                    <a:pt x="9" y="5"/>
                    <a:pt x="9" y="4"/>
                    <a:pt x="10" y="3"/>
                  </a:cubicBezTo>
                  <a:cubicBezTo>
                    <a:pt x="2" y="0"/>
                    <a:pt x="2" y="0"/>
                    <a:pt x="2"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2" name="Freeform 20219"/>
            <p:cNvSpPr>
              <a:spLocks noEditPoints="1"/>
            </p:cNvSpPr>
            <p:nvPr/>
          </p:nvSpPr>
          <p:spPr bwMode="auto">
            <a:xfrm>
              <a:off x="5986992" y="5852603"/>
              <a:ext cx="20677" cy="41354"/>
            </a:xfrm>
            <a:custGeom>
              <a:avLst/>
              <a:gdLst>
                <a:gd name="T0" fmla="*/ 2 w 13"/>
                <a:gd name="T1" fmla="*/ 18 h 26"/>
                <a:gd name="T2" fmla="*/ 0 w 13"/>
                <a:gd name="T3" fmla="*/ 22 h 26"/>
                <a:gd name="T4" fmla="*/ 6 w 13"/>
                <a:gd name="T5" fmla="*/ 24 h 26"/>
                <a:gd name="T6" fmla="*/ 12 w 13"/>
                <a:gd name="T7" fmla="*/ 26 h 26"/>
                <a:gd name="T8" fmla="*/ 13 w 13"/>
                <a:gd name="T9" fmla="*/ 22 h 26"/>
                <a:gd name="T10" fmla="*/ 2 w 13"/>
                <a:gd name="T11" fmla="*/ 18 h 26"/>
                <a:gd name="T12" fmla="*/ 12 w 13"/>
                <a:gd name="T13" fmla="*/ 0 h 26"/>
                <a:gd name="T14" fmla="*/ 0 w 13"/>
                <a:gd name="T15" fmla="*/ 4 h 26"/>
                <a:gd name="T16" fmla="*/ 1 w 13"/>
                <a:gd name="T17" fmla="*/ 8 h 26"/>
                <a:gd name="T18" fmla="*/ 13 w 13"/>
                <a:gd name="T19" fmla="*/ 4 h 26"/>
                <a:gd name="T20" fmla="*/ 12 w 13"/>
                <a:gd name="T21"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26">
                  <a:moveTo>
                    <a:pt x="2" y="18"/>
                  </a:moveTo>
                  <a:cubicBezTo>
                    <a:pt x="1" y="20"/>
                    <a:pt x="1" y="21"/>
                    <a:pt x="0" y="22"/>
                  </a:cubicBezTo>
                  <a:cubicBezTo>
                    <a:pt x="6" y="24"/>
                    <a:pt x="6" y="24"/>
                    <a:pt x="6" y="24"/>
                  </a:cubicBezTo>
                  <a:cubicBezTo>
                    <a:pt x="12" y="26"/>
                    <a:pt x="12" y="26"/>
                    <a:pt x="12" y="26"/>
                  </a:cubicBezTo>
                  <a:cubicBezTo>
                    <a:pt x="12" y="25"/>
                    <a:pt x="13" y="23"/>
                    <a:pt x="13" y="22"/>
                  </a:cubicBezTo>
                  <a:cubicBezTo>
                    <a:pt x="2" y="18"/>
                    <a:pt x="2" y="18"/>
                    <a:pt x="2" y="18"/>
                  </a:cubicBezTo>
                  <a:moveTo>
                    <a:pt x="12" y="0"/>
                  </a:moveTo>
                  <a:cubicBezTo>
                    <a:pt x="0" y="4"/>
                    <a:pt x="0" y="4"/>
                    <a:pt x="0" y="4"/>
                  </a:cubicBezTo>
                  <a:cubicBezTo>
                    <a:pt x="1" y="5"/>
                    <a:pt x="1" y="6"/>
                    <a:pt x="1" y="8"/>
                  </a:cubicBezTo>
                  <a:cubicBezTo>
                    <a:pt x="13" y="4"/>
                    <a:pt x="13" y="4"/>
                    <a:pt x="13" y="4"/>
                  </a:cubicBezTo>
                  <a:cubicBezTo>
                    <a:pt x="13" y="3"/>
                    <a:pt x="12" y="2"/>
                    <a:pt x="12"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20223"/>
            <p:cNvSpPr>
              <a:spLocks/>
            </p:cNvSpPr>
            <p:nvPr/>
          </p:nvSpPr>
          <p:spPr bwMode="auto">
            <a:xfrm>
              <a:off x="6026345" y="5893957"/>
              <a:ext cx="641659" cy="214108"/>
            </a:xfrm>
            <a:custGeom>
              <a:avLst/>
              <a:gdLst>
                <a:gd name="T0" fmla="*/ 1 w 407"/>
                <a:gd name="T1" fmla="*/ 0 h 136"/>
                <a:gd name="T2" fmla="*/ 0 w 407"/>
                <a:gd name="T3" fmla="*/ 4 h 136"/>
                <a:gd name="T4" fmla="*/ 407 w 407"/>
                <a:gd name="T5" fmla="*/ 136 h 136"/>
                <a:gd name="T6" fmla="*/ 407 w 407"/>
                <a:gd name="T7" fmla="*/ 131 h 136"/>
                <a:gd name="T8" fmla="*/ 1 w 407"/>
                <a:gd name="T9" fmla="*/ 0 h 136"/>
              </a:gdLst>
              <a:ahLst/>
              <a:cxnLst>
                <a:cxn ang="0">
                  <a:pos x="T0" y="T1"/>
                </a:cxn>
                <a:cxn ang="0">
                  <a:pos x="T2" y="T3"/>
                </a:cxn>
                <a:cxn ang="0">
                  <a:pos x="T4" y="T5"/>
                </a:cxn>
                <a:cxn ang="0">
                  <a:pos x="T6" y="T7"/>
                </a:cxn>
                <a:cxn ang="0">
                  <a:pos x="T8" y="T9"/>
                </a:cxn>
              </a:cxnLst>
              <a:rect l="0" t="0" r="r" b="b"/>
              <a:pathLst>
                <a:path w="407" h="136">
                  <a:moveTo>
                    <a:pt x="1" y="0"/>
                  </a:moveTo>
                  <a:cubicBezTo>
                    <a:pt x="1" y="1"/>
                    <a:pt x="0" y="3"/>
                    <a:pt x="0" y="4"/>
                  </a:cubicBezTo>
                  <a:cubicBezTo>
                    <a:pt x="407" y="136"/>
                    <a:pt x="407" y="136"/>
                    <a:pt x="407" y="136"/>
                  </a:cubicBezTo>
                  <a:cubicBezTo>
                    <a:pt x="407" y="131"/>
                    <a:pt x="407" y="131"/>
                    <a:pt x="407" y="131"/>
                  </a:cubicBezTo>
                  <a:cubicBezTo>
                    <a:pt x="1" y="0"/>
                    <a:pt x="1" y="0"/>
                    <a:pt x="1"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20224"/>
            <p:cNvSpPr>
              <a:spLocks/>
            </p:cNvSpPr>
            <p:nvPr/>
          </p:nvSpPr>
          <p:spPr bwMode="auto">
            <a:xfrm>
              <a:off x="6668004" y="6272148"/>
              <a:ext cx="30015" cy="86710"/>
            </a:xfrm>
            <a:custGeom>
              <a:avLst/>
              <a:gdLst>
                <a:gd name="T0" fmla="*/ 15 w 19"/>
                <a:gd name="T1" fmla="*/ 0 h 55"/>
                <a:gd name="T2" fmla="*/ 0 w 19"/>
                <a:gd name="T3" fmla="*/ 42 h 55"/>
                <a:gd name="T4" fmla="*/ 0 w 19"/>
                <a:gd name="T5" fmla="*/ 55 h 55"/>
                <a:gd name="T6" fmla="*/ 19 w 19"/>
                <a:gd name="T7" fmla="*/ 1 h 55"/>
                <a:gd name="T8" fmla="*/ 15 w 19"/>
                <a:gd name="T9" fmla="*/ 0 h 55"/>
              </a:gdLst>
              <a:ahLst/>
              <a:cxnLst>
                <a:cxn ang="0">
                  <a:pos x="T0" y="T1"/>
                </a:cxn>
                <a:cxn ang="0">
                  <a:pos x="T2" y="T3"/>
                </a:cxn>
                <a:cxn ang="0">
                  <a:pos x="T4" y="T5"/>
                </a:cxn>
                <a:cxn ang="0">
                  <a:pos x="T6" y="T7"/>
                </a:cxn>
                <a:cxn ang="0">
                  <a:pos x="T8" y="T9"/>
                </a:cxn>
              </a:cxnLst>
              <a:rect l="0" t="0" r="r" b="b"/>
              <a:pathLst>
                <a:path w="19" h="55">
                  <a:moveTo>
                    <a:pt x="15" y="0"/>
                  </a:moveTo>
                  <a:cubicBezTo>
                    <a:pt x="0" y="42"/>
                    <a:pt x="0" y="42"/>
                    <a:pt x="0" y="42"/>
                  </a:cubicBezTo>
                  <a:cubicBezTo>
                    <a:pt x="0" y="55"/>
                    <a:pt x="0" y="55"/>
                    <a:pt x="0" y="55"/>
                  </a:cubicBezTo>
                  <a:cubicBezTo>
                    <a:pt x="19" y="1"/>
                    <a:pt x="19" y="1"/>
                    <a:pt x="19" y="1"/>
                  </a:cubicBezTo>
                  <a:cubicBezTo>
                    <a:pt x="17" y="1"/>
                    <a:pt x="16" y="0"/>
                    <a:pt x="15"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 name="Freeform 20225"/>
            <p:cNvSpPr>
              <a:spLocks noEditPoints="1"/>
            </p:cNvSpPr>
            <p:nvPr/>
          </p:nvSpPr>
          <p:spPr bwMode="auto">
            <a:xfrm>
              <a:off x="5708183" y="6338181"/>
              <a:ext cx="959820" cy="731703"/>
            </a:xfrm>
            <a:custGeom>
              <a:avLst/>
              <a:gdLst>
                <a:gd name="T0" fmla="*/ 4 w 609"/>
                <a:gd name="T1" fmla="*/ 184 h 464"/>
                <a:gd name="T2" fmla="*/ 0 w 609"/>
                <a:gd name="T3" fmla="*/ 187 h 464"/>
                <a:gd name="T4" fmla="*/ 164 w 609"/>
                <a:gd name="T5" fmla="*/ 464 h 464"/>
                <a:gd name="T6" fmla="*/ 168 w 609"/>
                <a:gd name="T7" fmla="*/ 462 h 464"/>
                <a:gd name="T8" fmla="*/ 4 w 609"/>
                <a:gd name="T9" fmla="*/ 184 h 464"/>
                <a:gd name="T10" fmla="*/ 609 w 609"/>
                <a:gd name="T11" fmla="*/ 0 h 464"/>
                <a:gd name="T12" fmla="*/ 583 w 609"/>
                <a:gd name="T13" fmla="*/ 77 h 464"/>
                <a:gd name="T14" fmla="*/ 494 w 609"/>
                <a:gd name="T15" fmla="*/ 335 h 464"/>
                <a:gd name="T16" fmla="*/ 498 w 609"/>
                <a:gd name="T17" fmla="*/ 337 h 464"/>
                <a:gd name="T18" fmla="*/ 609 w 609"/>
                <a:gd name="T19" fmla="*/ 13 h 464"/>
                <a:gd name="T20" fmla="*/ 609 w 609"/>
                <a:gd name="T21" fmla="*/ 0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9" h="464">
                  <a:moveTo>
                    <a:pt x="4" y="184"/>
                  </a:moveTo>
                  <a:cubicBezTo>
                    <a:pt x="3" y="185"/>
                    <a:pt x="2" y="186"/>
                    <a:pt x="0" y="187"/>
                  </a:cubicBezTo>
                  <a:cubicBezTo>
                    <a:pt x="164" y="464"/>
                    <a:pt x="164" y="464"/>
                    <a:pt x="164" y="464"/>
                  </a:cubicBezTo>
                  <a:cubicBezTo>
                    <a:pt x="165" y="463"/>
                    <a:pt x="166" y="462"/>
                    <a:pt x="168" y="462"/>
                  </a:cubicBezTo>
                  <a:cubicBezTo>
                    <a:pt x="4" y="184"/>
                    <a:pt x="4" y="184"/>
                    <a:pt x="4" y="184"/>
                  </a:cubicBezTo>
                  <a:moveTo>
                    <a:pt x="609" y="0"/>
                  </a:moveTo>
                  <a:cubicBezTo>
                    <a:pt x="583" y="77"/>
                    <a:pt x="583" y="77"/>
                    <a:pt x="583" y="77"/>
                  </a:cubicBezTo>
                  <a:cubicBezTo>
                    <a:pt x="494" y="335"/>
                    <a:pt x="494" y="335"/>
                    <a:pt x="494" y="335"/>
                  </a:cubicBezTo>
                  <a:cubicBezTo>
                    <a:pt x="495" y="336"/>
                    <a:pt x="497" y="336"/>
                    <a:pt x="498" y="337"/>
                  </a:cubicBezTo>
                  <a:cubicBezTo>
                    <a:pt x="609" y="13"/>
                    <a:pt x="609" y="13"/>
                    <a:pt x="609" y="13"/>
                  </a:cubicBezTo>
                  <a:cubicBezTo>
                    <a:pt x="609" y="0"/>
                    <a:pt x="609" y="0"/>
                    <a:pt x="609"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6" name="Freeform 20226"/>
            <p:cNvSpPr>
              <a:spLocks/>
            </p:cNvSpPr>
            <p:nvPr/>
          </p:nvSpPr>
          <p:spPr bwMode="auto">
            <a:xfrm>
              <a:off x="6384526" y="7777575"/>
              <a:ext cx="143406" cy="242789"/>
            </a:xfrm>
            <a:custGeom>
              <a:avLst/>
              <a:gdLst>
                <a:gd name="T0" fmla="*/ 198 w 215"/>
                <a:gd name="T1" fmla="*/ 0 h 364"/>
                <a:gd name="T2" fmla="*/ 189 w 215"/>
                <a:gd name="T3" fmla="*/ 0 h 364"/>
                <a:gd name="T4" fmla="*/ 203 w 215"/>
                <a:gd name="T5" fmla="*/ 323 h 364"/>
                <a:gd name="T6" fmla="*/ 12 w 215"/>
                <a:gd name="T7" fmla="*/ 0 h 364"/>
                <a:gd name="T8" fmla="*/ 0 w 215"/>
                <a:gd name="T9" fmla="*/ 0 h 364"/>
                <a:gd name="T10" fmla="*/ 196 w 215"/>
                <a:gd name="T11" fmla="*/ 333 h 364"/>
                <a:gd name="T12" fmla="*/ 203 w 215"/>
                <a:gd name="T13" fmla="*/ 345 h 364"/>
                <a:gd name="T14" fmla="*/ 205 w 215"/>
                <a:gd name="T15" fmla="*/ 347 h 364"/>
                <a:gd name="T16" fmla="*/ 208 w 215"/>
                <a:gd name="T17" fmla="*/ 349 h 364"/>
                <a:gd name="T18" fmla="*/ 215 w 215"/>
                <a:gd name="T19" fmla="*/ 364 h 364"/>
                <a:gd name="T20" fmla="*/ 215 w 215"/>
                <a:gd name="T21" fmla="*/ 349 h 364"/>
                <a:gd name="T22" fmla="*/ 215 w 215"/>
                <a:gd name="T23" fmla="*/ 349 h 364"/>
                <a:gd name="T24" fmla="*/ 210 w 215"/>
                <a:gd name="T25" fmla="*/ 349 h 364"/>
                <a:gd name="T26" fmla="*/ 210 w 215"/>
                <a:gd name="T27" fmla="*/ 340 h 364"/>
                <a:gd name="T28" fmla="*/ 215 w 215"/>
                <a:gd name="T29" fmla="*/ 340 h 364"/>
                <a:gd name="T30" fmla="*/ 213 w 215"/>
                <a:gd name="T31" fmla="*/ 330 h 364"/>
                <a:gd name="T32" fmla="*/ 198 w 215"/>
                <a:gd name="T33"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5" h="364">
                  <a:moveTo>
                    <a:pt x="198" y="0"/>
                  </a:moveTo>
                  <a:lnTo>
                    <a:pt x="189" y="0"/>
                  </a:lnTo>
                  <a:lnTo>
                    <a:pt x="203" y="323"/>
                  </a:lnTo>
                  <a:lnTo>
                    <a:pt x="12" y="0"/>
                  </a:lnTo>
                  <a:lnTo>
                    <a:pt x="0" y="0"/>
                  </a:lnTo>
                  <a:lnTo>
                    <a:pt x="196" y="333"/>
                  </a:lnTo>
                  <a:lnTo>
                    <a:pt x="203" y="345"/>
                  </a:lnTo>
                  <a:lnTo>
                    <a:pt x="205" y="347"/>
                  </a:lnTo>
                  <a:lnTo>
                    <a:pt x="208" y="349"/>
                  </a:lnTo>
                  <a:lnTo>
                    <a:pt x="215" y="364"/>
                  </a:lnTo>
                  <a:lnTo>
                    <a:pt x="215" y="349"/>
                  </a:lnTo>
                  <a:lnTo>
                    <a:pt x="215" y="349"/>
                  </a:lnTo>
                  <a:lnTo>
                    <a:pt x="210" y="349"/>
                  </a:lnTo>
                  <a:lnTo>
                    <a:pt x="210" y="340"/>
                  </a:lnTo>
                  <a:lnTo>
                    <a:pt x="215" y="340"/>
                  </a:lnTo>
                  <a:lnTo>
                    <a:pt x="213" y="330"/>
                  </a:lnTo>
                  <a:lnTo>
                    <a:pt x="198"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7" name="Freeform 20227"/>
            <p:cNvSpPr>
              <a:spLocks/>
            </p:cNvSpPr>
            <p:nvPr/>
          </p:nvSpPr>
          <p:spPr bwMode="auto">
            <a:xfrm>
              <a:off x="6384526" y="7777575"/>
              <a:ext cx="143406" cy="242789"/>
            </a:xfrm>
            <a:custGeom>
              <a:avLst/>
              <a:gdLst>
                <a:gd name="T0" fmla="*/ 198 w 215"/>
                <a:gd name="T1" fmla="*/ 0 h 364"/>
                <a:gd name="T2" fmla="*/ 189 w 215"/>
                <a:gd name="T3" fmla="*/ 0 h 364"/>
                <a:gd name="T4" fmla="*/ 203 w 215"/>
                <a:gd name="T5" fmla="*/ 323 h 364"/>
                <a:gd name="T6" fmla="*/ 12 w 215"/>
                <a:gd name="T7" fmla="*/ 0 h 364"/>
                <a:gd name="T8" fmla="*/ 0 w 215"/>
                <a:gd name="T9" fmla="*/ 0 h 364"/>
                <a:gd name="T10" fmla="*/ 196 w 215"/>
                <a:gd name="T11" fmla="*/ 333 h 364"/>
                <a:gd name="T12" fmla="*/ 203 w 215"/>
                <a:gd name="T13" fmla="*/ 345 h 364"/>
                <a:gd name="T14" fmla="*/ 205 w 215"/>
                <a:gd name="T15" fmla="*/ 347 h 364"/>
                <a:gd name="T16" fmla="*/ 208 w 215"/>
                <a:gd name="T17" fmla="*/ 349 h 364"/>
                <a:gd name="T18" fmla="*/ 215 w 215"/>
                <a:gd name="T19" fmla="*/ 364 h 364"/>
                <a:gd name="T20" fmla="*/ 215 w 215"/>
                <a:gd name="T21" fmla="*/ 349 h 364"/>
                <a:gd name="T22" fmla="*/ 215 w 215"/>
                <a:gd name="T23" fmla="*/ 349 h 364"/>
                <a:gd name="T24" fmla="*/ 210 w 215"/>
                <a:gd name="T25" fmla="*/ 349 h 364"/>
                <a:gd name="T26" fmla="*/ 210 w 215"/>
                <a:gd name="T27" fmla="*/ 340 h 364"/>
                <a:gd name="T28" fmla="*/ 215 w 215"/>
                <a:gd name="T29" fmla="*/ 340 h 364"/>
                <a:gd name="T30" fmla="*/ 213 w 215"/>
                <a:gd name="T31" fmla="*/ 330 h 364"/>
                <a:gd name="T32" fmla="*/ 198 w 215"/>
                <a:gd name="T33"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5" h="364">
                  <a:moveTo>
                    <a:pt x="198" y="0"/>
                  </a:moveTo>
                  <a:lnTo>
                    <a:pt x="189" y="0"/>
                  </a:lnTo>
                  <a:lnTo>
                    <a:pt x="203" y="323"/>
                  </a:lnTo>
                  <a:lnTo>
                    <a:pt x="12" y="0"/>
                  </a:lnTo>
                  <a:lnTo>
                    <a:pt x="0" y="0"/>
                  </a:lnTo>
                  <a:lnTo>
                    <a:pt x="196" y="333"/>
                  </a:lnTo>
                  <a:lnTo>
                    <a:pt x="203" y="345"/>
                  </a:lnTo>
                  <a:lnTo>
                    <a:pt x="205" y="347"/>
                  </a:lnTo>
                  <a:lnTo>
                    <a:pt x="208" y="349"/>
                  </a:lnTo>
                  <a:lnTo>
                    <a:pt x="215" y="364"/>
                  </a:lnTo>
                  <a:lnTo>
                    <a:pt x="215" y="349"/>
                  </a:lnTo>
                  <a:lnTo>
                    <a:pt x="215" y="349"/>
                  </a:lnTo>
                  <a:lnTo>
                    <a:pt x="210" y="349"/>
                  </a:lnTo>
                  <a:lnTo>
                    <a:pt x="210" y="340"/>
                  </a:lnTo>
                  <a:lnTo>
                    <a:pt x="215" y="340"/>
                  </a:lnTo>
                  <a:lnTo>
                    <a:pt x="213" y="330"/>
                  </a:lnTo>
                  <a:lnTo>
                    <a:pt x="198" y="0"/>
                  </a:ln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8" name="Freeform 20228"/>
            <p:cNvSpPr>
              <a:spLocks noEditPoints="1"/>
            </p:cNvSpPr>
            <p:nvPr/>
          </p:nvSpPr>
          <p:spPr bwMode="auto">
            <a:xfrm>
              <a:off x="5979654" y="6879121"/>
              <a:ext cx="536939" cy="898454"/>
            </a:xfrm>
            <a:custGeom>
              <a:avLst/>
              <a:gdLst>
                <a:gd name="T0" fmla="*/ 54 w 341"/>
                <a:gd name="T1" fmla="*/ 217 h 570"/>
                <a:gd name="T2" fmla="*/ 50 w 341"/>
                <a:gd name="T3" fmla="*/ 219 h 570"/>
                <a:gd name="T4" fmla="*/ 257 w 341"/>
                <a:gd name="T5" fmla="*/ 570 h 570"/>
                <a:gd name="T6" fmla="*/ 262 w 341"/>
                <a:gd name="T7" fmla="*/ 570 h 570"/>
                <a:gd name="T8" fmla="*/ 54 w 341"/>
                <a:gd name="T9" fmla="*/ 217 h 570"/>
                <a:gd name="T10" fmla="*/ 39 w 341"/>
                <a:gd name="T11" fmla="*/ 192 h 570"/>
                <a:gd name="T12" fmla="*/ 35 w 341"/>
                <a:gd name="T13" fmla="*/ 194 h 570"/>
                <a:gd name="T14" fmla="*/ 42 w 341"/>
                <a:gd name="T15" fmla="*/ 206 h 570"/>
                <a:gd name="T16" fmla="*/ 46 w 341"/>
                <a:gd name="T17" fmla="*/ 204 h 570"/>
                <a:gd name="T18" fmla="*/ 39 w 341"/>
                <a:gd name="T19" fmla="*/ 192 h 570"/>
                <a:gd name="T20" fmla="*/ 3 w 341"/>
                <a:gd name="T21" fmla="*/ 132 h 570"/>
                <a:gd name="T22" fmla="*/ 0 w 341"/>
                <a:gd name="T23" fmla="*/ 134 h 570"/>
                <a:gd name="T24" fmla="*/ 7 w 341"/>
                <a:gd name="T25" fmla="*/ 146 h 570"/>
                <a:gd name="T26" fmla="*/ 10 w 341"/>
                <a:gd name="T27" fmla="*/ 144 h 570"/>
                <a:gd name="T28" fmla="*/ 3 w 341"/>
                <a:gd name="T29" fmla="*/ 132 h 570"/>
                <a:gd name="T30" fmla="*/ 318 w 341"/>
                <a:gd name="T31" fmla="*/ 50 h 570"/>
                <a:gd name="T32" fmla="*/ 315 w 341"/>
                <a:gd name="T33" fmla="*/ 50 h 570"/>
                <a:gd name="T34" fmla="*/ 315 w 341"/>
                <a:gd name="T35" fmla="*/ 50 h 570"/>
                <a:gd name="T36" fmla="*/ 314 w 341"/>
                <a:gd name="T37" fmla="*/ 50 h 570"/>
                <a:gd name="T38" fmla="*/ 323 w 341"/>
                <a:gd name="T39" fmla="*/ 258 h 570"/>
                <a:gd name="T40" fmla="*/ 323 w 341"/>
                <a:gd name="T41" fmla="*/ 262 h 570"/>
                <a:gd name="T42" fmla="*/ 337 w 341"/>
                <a:gd name="T43" fmla="*/ 570 h 570"/>
                <a:gd name="T44" fmla="*/ 341 w 341"/>
                <a:gd name="T45" fmla="*/ 570 h 570"/>
                <a:gd name="T46" fmla="*/ 328 w 341"/>
                <a:gd name="T47" fmla="*/ 264 h 570"/>
                <a:gd name="T48" fmla="*/ 327 w 341"/>
                <a:gd name="T49" fmla="*/ 259 h 570"/>
                <a:gd name="T50" fmla="*/ 318 w 341"/>
                <a:gd name="T51" fmla="*/ 50 h 570"/>
                <a:gd name="T52" fmla="*/ 317 w 341"/>
                <a:gd name="T53" fmla="*/ 35 h 570"/>
                <a:gd name="T54" fmla="*/ 315 w 341"/>
                <a:gd name="T55" fmla="*/ 35 h 570"/>
                <a:gd name="T56" fmla="*/ 315 w 341"/>
                <a:gd name="T57" fmla="*/ 35 h 570"/>
                <a:gd name="T58" fmla="*/ 313 w 341"/>
                <a:gd name="T59" fmla="*/ 35 h 570"/>
                <a:gd name="T60" fmla="*/ 313 w 341"/>
                <a:gd name="T61" fmla="*/ 42 h 570"/>
                <a:gd name="T62" fmla="*/ 315 w 341"/>
                <a:gd name="T63" fmla="*/ 42 h 570"/>
                <a:gd name="T64" fmla="*/ 315 w 341"/>
                <a:gd name="T65" fmla="*/ 42 h 570"/>
                <a:gd name="T66" fmla="*/ 318 w 341"/>
                <a:gd name="T67" fmla="*/ 42 h 570"/>
                <a:gd name="T68" fmla="*/ 317 w 341"/>
                <a:gd name="T69" fmla="*/ 35 h 570"/>
                <a:gd name="T70" fmla="*/ 319 w 341"/>
                <a:gd name="T71" fmla="*/ 0 h 570"/>
                <a:gd name="T72" fmla="*/ 317 w 341"/>
                <a:gd name="T73" fmla="*/ 6 h 570"/>
                <a:gd name="T74" fmla="*/ 321 w 341"/>
                <a:gd name="T75" fmla="*/ 8 h 570"/>
                <a:gd name="T76" fmla="*/ 323 w 341"/>
                <a:gd name="T77" fmla="*/ 1 h 570"/>
                <a:gd name="T78" fmla="*/ 319 w 341"/>
                <a:gd name="T79" fmla="*/ 0 h 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41" h="570">
                  <a:moveTo>
                    <a:pt x="54" y="217"/>
                  </a:moveTo>
                  <a:cubicBezTo>
                    <a:pt x="53" y="218"/>
                    <a:pt x="51" y="219"/>
                    <a:pt x="50" y="219"/>
                  </a:cubicBezTo>
                  <a:cubicBezTo>
                    <a:pt x="257" y="570"/>
                    <a:pt x="257" y="570"/>
                    <a:pt x="257" y="570"/>
                  </a:cubicBezTo>
                  <a:cubicBezTo>
                    <a:pt x="262" y="570"/>
                    <a:pt x="262" y="570"/>
                    <a:pt x="262" y="570"/>
                  </a:cubicBezTo>
                  <a:cubicBezTo>
                    <a:pt x="54" y="217"/>
                    <a:pt x="54" y="217"/>
                    <a:pt x="54" y="217"/>
                  </a:cubicBezTo>
                  <a:moveTo>
                    <a:pt x="39" y="192"/>
                  </a:moveTo>
                  <a:cubicBezTo>
                    <a:pt x="38" y="193"/>
                    <a:pt x="37" y="194"/>
                    <a:pt x="35" y="194"/>
                  </a:cubicBezTo>
                  <a:cubicBezTo>
                    <a:pt x="42" y="206"/>
                    <a:pt x="42" y="206"/>
                    <a:pt x="42" y="206"/>
                  </a:cubicBezTo>
                  <a:cubicBezTo>
                    <a:pt x="43" y="205"/>
                    <a:pt x="45" y="205"/>
                    <a:pt x="46" y="204"/>
                  </a:cubicBezTo>
                  <a:cubicBezTo>
                    <a:pt x="39" y="192"/>
                    <a:pt x="39" y="192"/>
                    <a:pt x="39" y="192"/>
                  </a:cubicBezTo>
                  <a:moveTo>
                    <a:pt x="3" y="132"/>
                  </a:moveTo>
                  <a:cubicBezTo>
                    <a:pt x="2" y="133"/>
                    <a:pt x="1" y="133"/>
                    <a:pt x="0" y="134"/>
                  </a:cubicBezTo>
                  <a:cubicBezTo>
                    <a:pt x="7" y="146"/>
                    <a:pt x="7" y="146"/>
                    <a:pt x="7" y="146"/>
                  </a:cubicBezTo>
                  <a:cubicBezTo>
                    <a:pt x="8" y="145"/>
                    <a:pt x="9" y="144"/>
                    <a:pt x="10" y="144"/>
                  </a:cubicBezTo>
                  <a:cubicBezTo>
                    <a:pt x="3" y="132"/>
                    <a:pt x="3" y="132"/>
                    <a:pt x="3" y="132"/>
                  </a:cubicBezTo>
                  <a:moveTo>
                    <a:pt x="318" y="50"/>
                  </a:moveTo>
                  <a:cubicBezTo>
                    <a:pt x="317" y="50"/>
                    <a:pt x="316" y="50"/>
                    <a:pt x="315" y="50"/>
                  </a:cubicBezTo>
                  <a:cubicBezTo>
                    <a:pt x="315" y="50"/>
                    <a:pt x="315" y="50"/>
                    <a:pt x="315" y="50"/>
                  </a:cubicBezTo>
                  <a:cubicBezTo>
                    <a:pt x="314" y="50"/>
                    <a:pt x="314" y="50"/>
                    <a:pt x="314" y="50"/>
                  </a:cubicBezTo>
                  <a:cubicBezTo>
                    <a:pt x="323" y="258"/>
                    <a:pt x="323" y="258"/>
                    <a:pt x="323" y="258"/>
                  </a:cubicBezTo>
                  <a:cubicBezTo>
                    <a:pt x="323" y="262"/>
                    <a:pt x="323" y="262"/>
                    <a:pt x="323" y="262"/>
                  </a:cubicBezTo>
                  <a:cubicBezTo>
                    <a:pt x="337" y="570"/>
                    <a:pt x="337" y="570"/>
                    <a:pt x="337" y="570"/>
                  </a:cubicBezTo>
                  <a:cubicBezTo>
                    <a:pt x="341" y="570"/>
                    <a:pt x="341" y="570"/>
                    <a:pt x="341" y="570"/>
                  </a:cubicBezTo>
                  <a:cubicBezTo>
                    <a:pt x="328" y="264"/>
                    <a:pt x="328" y="264"/>
                    <a:pt x="328" y="264"/>
                  </a:cubicBezTo>
                  <a:cubicBezTo>
                    <a:pt x="327" y="259"/>
                    <a:pt x="327" y="259"/>
                    <a:pt x="327" y="259"/>
                  </a:cubicBezTo>
                  <a:cubicBezTo>
                    <a:pt x="318" y="50"/>
                    <a:pt x="318" y="50"/>
                    <a:pt x="318" y="50"/>
                  </a:cubicBezTo>
                  <a:moveTo>
                    <a:pt x="317" y="35"/>
                  </a:moveTo>
                  <a:cubicBezTo>
                    <a:pt x="317" y="35"/>
                    <a:pt x="316" y="35"/>
                    <a:pt x="315" y="35"/>
                  </a:cubicBezTo>
                  <a:cubicBezTo>
                    <a:pt x="315" y="35"/>
                    <a:pt x="315" y="35"/>
                    <a:pt x="315" y="35"/>
                  </a:cubicBezTo>
                  <a:cubicBezTo>
                    <a:pt x="314" y="35"/>
                    <a:pt x="313" y="35"/>
                    <a:pt x="313" y="35"/>
                  </a:cubicBezTo>
                  <a:cubicBezTo>
                    <a:pt x="313" y="42"/>
                    <a:pt x="313" y="42"/>
                    <a:pt x="313" y="42"/>
                  </a:cubicBezTo>
                  <a:cubicBezTo>
                    <a:pt x="314" y="42"/>
                    <a:pt x="314" y="42"/>
                    <a:pt x="315" y="42"/>
                  </a:cubicBezTo>
                  <a:cubicBezTo>
                    <a:pt x="315" y="42"/>
                    <a:pt x="315" y="42"/>
                    <a:pt x="315" y="42"/>
                  </a:cubicBezTo>
                  <a:cubicBezTo>
                    <a:pt x="316" y="42"/>
                    <a:pt x="317" y="42"/>
                    <a:pt x="318" y="42"/>
                  </a:cubicBezTo>
                  <a:cubicBezTo>
                    <a:pt x="317" y="35"/>
                    <a:pt x="317" y="35"/>
                    <a:pt x="317" y="35"/>
                  </a:cubicBezTo>
                  <a:moveTo>
                    <a:pt x="319" y="0"/>
                  </a:moveTo>
                  <a:cubicBezTo>
                    <a:pt x="317" y="6"/>
                    <a:pt x="317" y="6"/>
                    <a:pt x="317" y="6"/>
                  </a:cubicBezTo>
                  <a:cubicBezTo>
                    <a:pt x="318" y="7"/>
                    <a:pt x="320" y="7"/>
                    <a:pt x="321" y="8"/>
                  </a:cubicBezTo>
                  <a:cubicBezTo>
                    <a:pt x="323" y="1"/>
                    <a:pt x="323" y="1"/>
                    <a:pt x="323" y="1"/>
                  </a:cubicBezTo>
                  <a:cubicBezTo>
                    <a:pt x="322" y="0"/>
                    <a:pt x="321" y="0"/>
                    <a:pt x="319"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20252"/>
            <p:cNvSpPr>
              <a:spLocks/>
            </p:cNvSpPr>
            <p:nvPr/>
          </p:nvSpPr>
          <p:spPr bwMode="auto">
            <a:xfrm>
              <a:off x="4294132" y="6280152"/>
              <a:ext cx="64700" cy="64032"/>
            </a:xfrm>
            <a:custGeom>
              <a:avLst/>
              <a:gdLst>
                <a:gd name="T0" fmla="*/ 21 w 41"/>
                <a:gd name="T1" fmla="*/ 0 h 41"/>
                <a:gd name="T2" fmla="*/ 20 w 41"/>
                <a:gd name="T3" fmla="*/ 0 h 41"/>
                <a:gd name="T4" fmla="*/ 13 w 41"/>
                <a:gd name="T5" fmla="*/ 1 h 41"/>
                <a:gd name="T6" fmla="*/ 9 w 41"/>
                <a:gd name="T7" fmla="*/ 3 h 41"/>
                <a:gd name="T8" fmla="*/ 6 w 41"/>
                <a:gd name="T9" fmla="*/ 5 h 41"/>
                <a:gd name="T10" fmla="*/ 4 w 41"/>
                <a:gd name="T11" fmla="*/ 9 h 41"/>
                <a:gd name="T12" fmla="*/ 2 w 41"/>
                <a:gd name="T13" fmla="*/ 13 h 41"/>
                <a:gd name="T14" fmla="*/ 0 w 41"/>
                <a:gd name="T15" fmla="*/ 17 h 41"/>
                <a:gd name="T16" fmla="*/ 0 w 41"/>
                <a:gd name="T17" fmla="*/ 21 h 41"/>
                <a:gd name="T18" fmla="*/ 1 w 41"/>
                <a:gd name="T19" fmla="*/ 27 h 41"/>
                <a:gd name="T20" fmla="*/ 3 w 41"/>
                <a:gd name="T21" fmla="*/ 31 h 41"/>
                <a:gd name="T22" fmla="*/ 11 w 41"/>
                <a:gd name="T23" fmla="*/ 38 h 41"/>
                <a:gd name="T24" fmla="*/ 15 w 41"/>
                <a:gd name="T25" fmla="*/ 40 h 41"/>
                <a:gd name="T26" fmla="*/ 21 w 41"/>
                <a:gd name="T27" fmla="*/ 41 h 41"/>
                <a:gd name="T28" fmla="*/ 21 w 41"/>
                <a:gd name="T29" fmla="*/ 41 h 41"/>
                <a:gd name="T30" fmla="*/ 22 w 41"/>
                <a:gd name="T31" fmla="*/ 41 h 41"/>
                <a:gd name="T32" fmla="*/ 26 w 41"/>
                <a:gd name="T33" fmla="*/ 40 h 41"/>
                <a:gd name="T34" fmla="*/ 33 w 41"/>
                <a:gd name="T35" fmla="*/ 37 h 41"/>
                <a:gd name="T36" fmla="*/ 36 w 41"/>
                <a:gd name="T37" fmla="*/ 34 h 41"/>
                <a:gd name="T38" fmla="*/ 41 w 41"/>
                <a:gd name="T39" fmla="*/ 26 h 41"/>
                <a:gd name="T40" fmla="*/ 41 w 41"/>
                <a:gd name="T41" fmla="*/ 22 h 41"/>
                <a:gd name="T42" fmla="*/ 41 w 41"/>
                <a:gd name="T43" fmla="*/ 20 h 41"/>
                <a:gd name="T44" fmla="*/ 40 w 41"/>
                <a:gd name="T45" fmla="*/ 12 h 41"/>
                <a:gd name="T46" fmla="*/ 37 w 41"/>
                <a:gd name="T47" fmla="*/ 9 h 41"/>
                <a:gd name="T48" fmla="*/ 21 w 41"/>
                <a:gd name="T49"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1" h="41">
                  <a:moveTo>
                    <a:pt x="21" y="0"/>
                  </a:moveTo>
                  <a:cubicBezTo>
                    <a:pt x="21" y="0"/>
                    <a:pt x="20" y="0"/>
                    <a:pt x="20" y="0"/>
                  </a:cubicBezTo>
                  <a:cubicBezTo>
                    <a:pt x="18" y="0"/>
                    <a:pt x="15" y="0"/>
                    <a:pt x="13" y="1"/>
                  </a:cubicBezTo>
                  <a:cubicBezTo>
                    <a:pt x="12" y="2"/>
                    <a:pt x="10" y="2"/>
                    <a:pt x="9" y="3"/>
                  </a:cubicBezTo>
                  <a:cubicBezTo>
                    <a:pt x="8" y="4"/>
                    <a:pt x="7" y="5"/>
                    <a:pt x="6" y="5"/>
                  </a:cubicBezTo>
                  <a:cubicBezTo>
                    <a:pt x="5" y="6"/>
                    <a:pt x="4" y="8"/>
                    <a:pt x="4" y="9"/>
                  </a:cubicBezTo>
                  <a:cubicBezTo>
                    <a:pt x="3" y="10"/>
                    <a:pt x="2" y="11"/>
                    <a:pt x="2" y="13"/>
                  </a:cubicBezTo>
                  <a:cubicBezTo>
                    <a:pt x="1" y="14"/>
                    <a:pt x="1" y="15"/>
                    <a:pt x="0" y="17"/>
                  </a:cubicBezTo>
                  <a:cubicBezTo>
                    <a:pt x="0" y="18"/>
                    <a:pt x="0" y="19"/>
                    <a:pt x="0" y="21"/>
                  </a:cubicBezTo>
                  <a:cubicBezTo>
                    <a:pt x="0" y="23"/>
                    <a:pt x="0" y="25"/>
                    <a:pt x="1" y="27"/>
                  </a:cubicBezTo>
                  <a:cubicBezTo>
                    <a:pt x="2" y="28"/>
                    <a:pt x="2" y="30"/>
                    <a:pt x="3" y="31"/>
                  </a:cubicBezTo>
                  <a:cubicBezTo>
                    <a:pt x="5" y="34"/>
                    <a:pt x="7" y="37"/>
                    <a:pt x="11" y="38"/>
                  </a:cubicBezTo>
                  <a:cubicBezTo>
                    <a:pt x="12" y="39"/>
                    <a:pt x="13" y="40"/>
                    <a:pt x="15" y="40"/>
                  </a:cubicBezTo>
                  <a:cubicBezTo>
                    <a:pt x="16" y="41"/>
                    <a:pt x="18" y="41"/>
                    <a:pt x="21" y="41"/>
                  </a:cubicBezTo>
                  <a:cubicBezTo>
                    <a:pt x="21" y="41"/>
                    <a:pt x="21" y="41"/>
                    <a:pt x="21" y="41"/>
                  </a:cubicBezTo>
                  <a:cubicBezTo>
                    <a:pt x="21" y="41"/>
                    <a:pt x="22" y="41"/>
                    <a:pt x="22" y="41"/>
                  </a:cubicBezTo>
                  <a:cubicBezTo>
                    <a:pt x="24" y="41"/>
                    <a:pt x="25" y="41"/>
                    <a:pt x="26" y="40"/>
                  </a:cubicBezTo>
                  <a:cubicBezTo>
                    <a:pt x="29" y="40"/>
                    <a:pt x="31" y="38"/>
                    <a:pt x="33" y="37"/>
                  </a:cubicBezTo>
                  <a:cubicBezTo>
                    <a:pt x="34" y="36"/>
                    <a:pt x="35" y="35"/>
                    <a:pt x="36" y="34"/>
                  </a:cubicBezTo>
                  <a:cubicBezTo>
                    <a:pt x="38" y="32"/>
                    <a:pt x="40" y="29"/>
                    <a:pt x="41" y="26"/>
                  </a:cubicBezTo>
                  <a:cubicBezTo>
                    <a:pt x="41" y="24"/>
                    <a:pt x="41" y="23"/>
                    <a:pt x="41" y="22"/>
                  </a:cubicBezTo>
                  <a:cubicBezTo>
                    <a:pt x="41" y="21"/>
                    <a:pt x="41" y="21"/>
                    <a:pt x="41" y="20"/>
                  </a:cubicBezTo>
                  <a:cubicBezTo>
                    <a:pt x="41" y="17"/>
                    <a:pt x="41" y="15"/>
                    <a:pt x="40" y="12"/>
                  </a:cubicBezTo>
                  <a:cubicBezTo>
                    <a:pt x="39" y="11"/>
                    <a:pt x="38" y="10"/>
                    <a:pt x="37" y="9"/>
                  </a:cubicBezTo>
                  <a:cubicBezTo>
                    <a:pt x="34" y="3"/>
                    <a:pt x="28" y="0"/>
                    <a:pt x="21"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20253"/>
            <p:cNvSpPr>
              <a:spLocks/>
            </p:cNvSpPr>
            <p:nvPr/>
          </p:nvSpPr>
          <p:spPr bwMode="auto">
            <a:xfrm>
              <a:off x="4762370" y="6016685"/>
              <a:ext cx="64700" cy="64700"/>
            </a:xfrm>
            <a:custGeom>
              <a:avLst/>
              <a:gdLst>
                <a:gd name="T0" fmla="*/ 20 w 41"/>
                <a:gd name="T1" fmla="*/ 0 h 41"/>
                <a:gd name="T2" fmla="*/ 20 w 41"/>
                <a:gd name="T3" fmla="*/ 0 h 41"/>
                <a:gd name="T4" fmla="*/ 0 w 41"/>
                <a:gd name="T5" fmla="*/ 21 h 41"/>
                <a:gd name="T6" fmla="*/ 1 w 41"/>
                <a:gd name="T7" fmla="*/ 28 h 41"/>
                <a:gd name="T8" fmla="*/ 3 w 41"/>
                <a:gd name="T9" fmla="*/ 32 h 41"/>
                <a:gd name="T10" fmla="*/ 19 w 41"/>
                <a:gd name="T11" fmla="*/ 41 h 41"/>
                <a:gd name="T12" fmla="*/ 20 w 41"/>
                <a:gd name="T13" fmla="*/ 41 h 41"/>
                <a:gd name="T14" fmla="*/ 21 w 41"/>
                <a:gd name="T15" fmla="*/ 41 h 41"/>
                <a:gd name="T16" fmla="*/ 24 w 41"/>
                <a:gd name="T17" fmla="*/ 41 h 41"/>
                <a:gd name="T18" fmla="*/ 32 w 41"/>
                <a:gd name="T19" fmla="*/ 38 h 41"/>
                <a:gd name="T20" fmla="*/ 35 w 41"/>
                <a:gd name="T21" fmla="*/ 35 h 41"/>
                <a:gd name="T22" fmla="*/ 41 w 41"/>
                <a:gd name="T23" fmla="*/ 21 h 41"/>
                <a:gd name="T24" fmla="*/ 20 w 41"/>
                <a:gd name="T25"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 h="41">
                  <a:moveTo>
                    <a:pt x="20" y="0"/>
                  </a:moveTo>
                  <a:cubicBezTo>
                    <a:pt x="20" y="0"/>
                    <a:pt x="20" y="0"/>
                    <a:pt x="20" y="0"/>
                  </a:cubicBezTo>
                  <a:cubicBezTo>
                    <a:pt x="9" y="0"/>
                    <a:pt x="0" y="10"/>
                    <a:pt x="0" y="21"/>
                  </a:cubicBezTo>
                  <a:cubicBezTo>
                    <a:pt x="0" y="24"/>
                    <a:pt x="0" y="26"/>
                    <a:pt x="1" y="28"/>
                  </a:cubicBezTo>
                  <a:cubicBezTo>
                    <a:pt x="2" y="30"/>
                    <a:pt x="2" y="31"/>
                    <a:pt x="3" y="32"/>
                  </a:cubicBezTo>
                  <a:cubicBezTo>
                    <a:pt x="7" y="37"/>
                    <a:pt x="13" y="41"/>
                    <a:pt x="19" y="41"/>
                  </a:cubicBezTo>
                  <a:cubicBezTo>
                    <a:pt x="20" y="41"/>
                    <a:pt x="20" y="41"/>
                    <a:pt x="20" y="41"/>
                  </a:cubicBezTo>
                  <a:cubicBezTo>
                    <a:pt x="21" y="41"/>
                    <a:pt x="21" y="41"/>
                    <a:pt x="21" y="41"/>
                  </a:cubicBezTo>
                  <a:cubicBezTo>
                    <a:pt x="22" y="41"/>
                    <a:pt x="23" y="41"/>
                    <a:pt x="24" y="41"/>
                  </a:cubicBezTo>
                  <a:cubicBezTo>
                    <a:pt x="27" y="41"/>
                    <a:pt x="29" y="40"/>
                    <a:pt x="32" y="38"/>
                  </a:cubicBezTo>
                  <a:cubicBezTo>
                    <a:pt x="33" y="37"/>
                    <a:pt x="34" y="36"/>
                    <a:pt x="35" y="35"/>
                  </a:cubicBezTo>
                  <a:cubicBezTo>
                    <a:pt x="39" y="32"/>
                    <a:pt x="41" y="26"/>
                    <a:pt x="41" y="21"/>
                  </a:cubicBezTo>
                  <a:cubicBezTo>
                    <a:pt x="41" y="9"/>
                    <a:pt x="32" y="0"/>
                    <a:pt x="20"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20254"/>
            <p:cNvSpPr>
              <a:spLocks/>
            </p:cNvSpPr>
            <p:nvPr/>
          </p:nvSpPr>
          <p:spPr bwMode="auto">
            <a:xfrm>
              <a:off x="5434044" y="6460910"/>
              <a:ext cx="126064" cy="128065"/>
            </a:xfrm>
            <a:custGeom>
              <a:avLst/>
              <a:gdLst>
                <a:gd name="T0" fmla="*/ 40 w 80"/>
                <a:gd name="T1" fmla="*/ 0 h 81"/>
                <a:gd name="T2" fmla="*/ 39 w 80"/>
                <a:gd name="T3" fmla="*/ 0 h 81"/>
                <a:gd name="T4" fmla="*/ 2 w 80"/>
                <a:gd name="T5" fmla="*/ 28 h 81"/>
                <a:gd name="T6" fmla="*/ 1 w 80"/>
                <a:gd name="T7" fmla="*/ 32 h 81"/>
                <a:gd name="T8" fmla="*/ 0 w 80"/>
                <a:gd name="T9" fmla="*/ 41 h 81"/>
                <a:gd name="T10" fmla="*/ 4 w 80"/>
                <a:gd name="T11" fmla="*/ 59 h 81"/>
                <a:gd name="T12" fmla="*/ 6 w 80"/>
                <a:gd name="T13" fmla="*/ 63 h 81"/>
                <a:gd name="T14" fmla="*/ 33 w 80"/>
                <a:gd name="T15" fmla="*/ 80 h 81"/>
                <a:gd name="T16" fmla="*/ 37 w 80"/>
                <a:gd name="T17" fmla="*/ 81 h 81"/>
                <a:gd name="T18" fmla="*/ 40 w 80"/>
                <a:gd name="T19" fmla="*/ 81 h 81"/>
                <a:gd name="T20" fmla="*/ 41 w 80"/>
                <a:gd name="T21" fmla="*/ 81 h 81"/>
                <a:gd name="T22" fmla="*/ 77 w 80"/>
                <a:gd name="T23" fmla="*/ 56 h 81"/>
                <a:gd name="T24" fmla="*/ 79 w 80"/>
                <a:gd name="T25" fmla="*/ 51 h 81"/>
                <a:gd name="T26" fmla="*/ 80 w 80"/>
                <a:gd name="T27" fmla="*/ 40 h 81"/>
                <a:gd name="T28" fmla="*/ 79 w 80"/>
                <a:gd name="T29" fmla="*/ 31 h 81"/>
                <a:gd name="T30" fmla="*/ 78 w 80"/>
                <a:gd name="T31" fmla="*/ 27 h 81"/>
                <a:gd name="T32" fmla="*/ 64 w 80"/>
                <a:gd name="T33" fmla="*/ 8 h 81"/>
                <a:gd name="T34" fmla="*/ 60 w 80"/>
                <a:gd name="T35" fmla="*/ 6 h 81"/>
                <a:gd name="T36" fmla="*/ 40 w 80"/>
                <a:gd name="T37"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0" h="81">
                  <a:moveTo>
                    <a:pt x="40" y="0"/>
                  </a:moveTo>
                  <a:cubicBezTo>
                    <a:pt x="40" y="0"/>
                    <a:pt x="39" y="0"/>
                    <a:pt x="39" y="0"/>
                  </a:cubicBezTo>
                  <a:cubicBezTo>
                    <a:pt x="22" y="1"/>
                    <a:pt x="7" y="12"/>
                    <a:pt x="2" y="28"/>
                  </a:cubicBezTo>
                  <a:cubicBezTo>
                    <a:pt x="1" y="29"/>
                    <a:pt x="1" y="31"/>
                    <a:pt x="1" y="32"/>
                  </a:cubicBezTo>
                  <a:cubicBezTo>
                    <a:pt x="0" y="35"/>
                    <a:pt x="0" y="38"/>
                    <a:pt x="0" y="41"/>
                  </a:cubicBezTo>
                  <a:cubicBezTo>
                    <a:pt x="0" y="48"/>
                    <a:pt x="1" y="54"/>
                    <a:pt x="4" y="59"/>
                  </a:cubicBezTo>
                  <a:cubicBezTo>
                    <a:pt x="5" y="60"/>
                    <a:pt x="5" y="61"/>
                    <a:pt x="6" y="63"/>
                  </a:cubicBezTo>
                  <a:cubicBezTo>
                    <a:pt x="12" y="72"/>
                    <a:pt x="22" y="78"/>
                    <a:pt x="33" y="80"/>
                  </a:cubicBezTo>
                  <a:cubicBezTo>
                    <a:pt x="34" y="80"/>
                    <a:pt x="36" y="81"/>
                    <a:pt x="37" y="81"/>
                  </a:cubicBezTo>
                  <a:cubicBezTo>
                    <a:pt x="38" y="81"/>
                    <a:pt x="39" y="81"/>
                    <a:pt x="40" y="81"/>
                  </a:cubicBezTo>
                  <a:cubicBezTo>
                    <a:pt x="40" y="81"/>
                    <a:pt x="40" y="81"/>
                    <a:pt x="41" y="81"/>
                  </a:cubicBezTo>
                  <a:cubicBezTo>
                    <a:pt x="57" y="81"/>
                    <a:pt x="71" y="70"/>
                    <a:pt x="77" y="56"/>
                  </a:cubicBezTo>
                  <a:cubicBezTo>
                    <a:pt x="78" y="54"/>
                    <a:pt x="78" y="53"/>
                    <a:pt x="79" y="51"/>
                  </a:cubicBezTo>
                  <a:cubicBezTo>
                    <a:pt x="80" y="48"/>
                    <a:pt x="80" y="44"/>
                    <a:pt x="80" y="40"/>
                  </a:cubicBezTo>
                  <a:cubicBezTo>
                    <a:pt x="80" y="37"/>
                    <a:pt x="80" y="34"/>
                    <a:pt x="79" y="31"/>
                  </a:cubicBezTo>
                  <a:cubicBezTo>
                    <a:pt x="79" y="30"/>
                    <a:pt x="78" y="29"/>
                    <a:pt x="78" y="27"/>
                  </a:cubicBezTo>
                  <a:cubicBezTo>
                    <a:pt x="75" y="20"/>
                    <a:pt x="70" y="13"/>
                    <a:pt x="64" y="8"/>
                  </a:cubicBezTo>
                  <a:cubicBezTo>
                    <a:pt x="62" y="7"/>
                    <a:pt x="61" y="7"/>
                    <a:pt x="60" y="6"/>
                  </a:cubicBezTo>
                  <a:cubicBezTo>
                    <a:pt x="54" y="2"/>
                    <a:pt x="47" y="0"/>
                    <a:pt x="40" y="0"/>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2" name="Freeform 20256"/>
            <p:cNvSpPr>
              <a:spLocks/>
            </p:cNvSpPr>
            <p:nvPr/>
          </p:nvSpPr>
          <p:spPr bwMode="auto">
            <a:xfrm>
              <a:off x="4830405" y="6869116"/>
              <a:ext cx="99384" cy="99384"/>
            </a:xfrm>
            <a:custGeom>
              <a:avLst/>
              <a:gdLst>
                <a:gd name="T0" fmla="*/ 31 w 63"/>
                <a:gd name="T1" fmla="*/ 0 h 63"/>
                <a:gd name="T2" fmla="*/ 31 w 63"/>
                <a:gd name="T3" fmla="*/ 0 h 63"/>
                <a:gd name="T4" fmla="*/ 30 w 63"/>
                <a:gd name="T5" fmla="*/ 0 h 63"/>
                <a:gd name="T6" fmla="*/ 26 w 63"/>
                <a:gd name="T7" fmla="*/ 0 h 63"/>
                <a:gd name="T8" fmla="*/ 12 w 63"/>
                <a:gd name="T9" fmla="*/ 6 h 63"/>
                <a:gd name="T10" fmla="*/ 9 w 63"/>
                <a:gd name="T11" fmla="*/ 9 h 63"/>
                <a:gd name="T12" fmla="*/ 0 w 63"/>
                <a:gd name="T13" fmla="*/ 32 h 63"/>
                <a:gd name="T14" fmla="*/ 14 w 63"/>
                <a:gd name="T15" fmla="*/ 58 h 63"/>
                <a:gd name="T16" fmla="*/ 18 w 63"/>
                <a:gd name="T17" fmla="*/ 60 h 63"/>
                <a:gd name="T18" fmla="*/ 31 w 63"/>
                <a:gd name="T19" fmla="*/ 63 h 63"/>
                <a:gd name="T20" fmla="*/ 31 w 63"/>
                <a:gd name="T21" fmla="*/ 63 h 63"/>
                <a:gd name="T22" fmla="*/ 32 w 63"/>
                <a:gd name="T23" fmla="*/ 63 h 63"/>
                <a:gd name="T24" fmla="*/ 35 w 63"/>
                <a:gd name="T25" fmla="*/ 63 h 63"/>
                <a:gd name="T26" fmla="*/ 52 w 63"/>
                <a:gd name="T27" fmla="*/ 55 h 63"/>
                <a:gd name="T28" fmla="*/ 55 w 63"/>
                <a:gd name="T29" fmla="*/ 52 h 63"/>
                <a:gd name="T30" fmla="*/ 63 w 63"/>
                <a:gd name="T31" fmla="*/ 31 h 63"/>
                <a:gd name="T32" fmla="*/ 58 w 63"/>
                <a:gd name="T33" fmla="*/ 15 h 63"/>
                <a:gd name="T34" fmla="*/ 56 w 63"/>
                <a:gd name="T35" fmla="*/ 12 h 63"/>
                <a:gd name="T36" fmla="*/ 47 w 63"/>
                <a:gd name="T37" fmla="*/ 4 h 63"/>
                <a:gd name="T38" fmla="*/ 43 w 63"/>
                <a:gd name="T39" fmla="*/ 2 h 63"/>
                <a:gd name="T40" fmla="*/ 31 w 63"/>
                <a:gd name="T41"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3" h="63">
                  <a:moveTo>
                    <a:pt x="31" y="0"/>
                  </a:moveTo>
                  <a:cubicBezTo>
                    <a:pt x="31" y="0"/>
                    <a:pt x="31" y="0"/>
                    <a:pt x="31" y="0"/>
                  </a:cubicBezTo>
                  <a:cubicBezTo>
                    <a:pt x="31" y="0"/>
                    <a:pt x="30" y="0"/>
                    <a:pt x="30" y="0"/>
                  </a:cubicBezTo>
                  <a:cubicBezTo>
                    <a:pt x="29" y="0"/>
                    <a:pt x="27" y="0"/>
                    <a:pt x="26" y="0"/>
                  </a:cubicBezTo>
                  <a:cubicBezTo>
                    <a:pt x="21" y="1"/>
                    <a:pt x="16" y="3"/>
                    <a:pt x="12" y="6"/>
                  </a:cubicBezTo>
                  <a:cubicBezTo>
                    <a:pt x="11" y="7"/>
                    <a:pt x="10" y="8"/>
                    <a:pt x="9" y="9"/>
                  </a:cubicBezTo>
                  <a:cubicBezTo>
                    <a:pt x="3" y="15"/>
                    <a:pt x="0" y="23"/>
                    <a:pt x="0" y="32"/>
                  </a:cubicBezTo>
                  <a:cubicBezTo>
                    <a:pt x="0" y="43"/>
                    <a:pt x="6" y="52"/>
                    <a:pt x="14" y="58"/>
                  </a:cubicBezTo>
                  <a:cubicBezTo>
                    <a:pt x="15" y="59"/>
                    <a:pt x="17" y="59"/>
                    <a:pt x="18" y="60"/>
                  </a:cubicBezTo>
                  <a:cubicBezTo>
                    <a:pt x="22" y="62"/>
                    <a:pt x="26" y="63"/>
                    <a:pt x="31" y="63"/>
                  </a:cubicBezTo>
                  <a:cubicBezTo>
                    <a:pt x="31" y="63"/>
                    <a:pt x="31" y="63"/>
                    <a:pt x="31" y="63"/>
                  </a:cubicBezTo>
                  <a:cubicBezTo>
                    <a:pt x="31" y="63"/>
                    <a:pt x="32" y="63"/>
                    <a:pt x="32" y="63"/>
                  </a:cubicBezTo>
                  <a:cubicBezTo>
                    <a:pt x="33" y="63"/>
                    <a:pt x="34" y="63"/>
                    <a:pt x="35" y="63"/>
                  </a:cubicBezTo>
                  <a:cubicBezTo>
                    <a:pt x="41" y="62"/>
                    <a:pt x="47" y="59"/>
                    <a:pt x="52" y="55"/>
                  </a:cubicBezTo>
                  <a:cubicBezTo>
                    <a:pt x="53" y="54"/>
                    <a:pt x="54" y="53"/>
                    <a:pt x="55" y="52"/>
                  </a:cubicBezTo>
                  <a:cubicBezTo>
                    <a:pt x="60" y="47"/>
                    <a:pt x="63" y="39"/>
                    <a:pt x="63" y="31"/>
                  </a:cubicBezTo>
                  <a:cubicBezTo>
                    <a:pt x="63" y="25"/>
                    <a:pt x="61" y="20"/>
                    <a:pt x="58" y="15"/>
                  </a:cubicBezTo>
                  <a:cubicBezTo>
                    <a:pt x="57" y="14"/>
                    <a:pt x="57" y="13"/>
                    <a:pt x="56" y="12"/>
                  </a:cubicBezTo>
                  <a:cubicBezTo>
                    <a:pt x="53" y="9"/>
                    <a:pt x="50" y="6"/>
                    <a:pt x="47" y="4"/>
                  </a:cubicBezTo>
                  <a:cubicBezTo>
                    <a:pt x="46" y="4"/>
                    <a:pt x="44" y="3"/>
                    <a:pt x="43" y="2"/>
                  </a:cubicBezTo>
                  <a:cubicBezTo>
                    <a:pt x="39" y="1"/>
                    <a:pt x="35" y="0"/>
                    <a:pt x="31"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20257"/>
            <p:cNvSpPr>
              <a:spLocks/>
            </p:cNvSpPr>
            <p:nvPr/>
          </p:nvSpPr>
          <p:spPr bwMode="auto">
            <a:xfrm>
              <a:off x="5660826" y="6571633"/>
              <a:ext cx="64700" cy="64700"/>
            </a:xfrm>
            <a:custGeom>
              <a:avLst/>
              <a:gdLst>
                <a:gd name="T0" fmla="*/ 21 w 41"/>
                <a:gd name="T1" fmla="*/ 0 h 41"/>
                <a:gd name="T2" fmla="*/ 20 w 41"/>
                <a:gd name="T3" fmla="*/ 0 h 41"/>
                <a:gd name="T4" fmla="*/ 4 w 41"/>
                <a:gd name="T5" fmla="*/ 9 h 41"/>
                <a:gd name="T6" fmla="*/ 2 w 41"/>
                <a:gd name="T7" fmla="*/ 13 h 41"/>
                <a:gd name="T8" fmla="*/ 0 w 41"/>
                <a:gd name="T9" fmla="*/ 21 h 41"/>
                <a:gd name="T10" fmla="*/ 11 w 41"/>
                <a:gd name="T11" fmla="*/ 39 h 41"/>
                <a:gd name="T12" fmla="*/ 15 w 41"/>
                <a:gd name="T13" fmla="*/ 40 h 41"/>
                <a:gd name="T14" fmla="*/ 21 w 41"/>
                <a:gd name="T15" fmla="*/ 41 h 41"/>
                <a:gd name="T16" fmla="*/ 21 w 41"/>
                <a:gd name="T17" fmla="*/ 41 h 41"/>
                <a:gd name="T18" fmla="*/ 30 w 41"/>
                <a:gd name="T19" fmla="*/ 39 h 41"/>
                <a:gd name="T20" fmla="*/ 34 w 41"/>
                <a:gd name="T21" fmla="*/ 36 h 41"/>
                <a:gd name="T22" fmla="*/ 40 w 41"/>
                <a:gd name="T23" fmla="*/ 28 h 41"/>
                <a:gd name="T24" fmla="*/ 41 w 41"/>
                <a:gd name="T25" fmla="*/ 24 h 41"/>
                <a:gd name="T26" fmla="*/ 41 w 41"/>
                <a:gd name="T27" fmla="*/ 20 h 41"/>
                <a:gd name="T28" fmla="*/ 29 w 41"/>
                <a:gd name="T29" fmla="*/ 2 h 41"/>
                <a:gd name="T30" fmla="*/ 25 w 41"/>
                <a:gd name="T31" fmla="*/ 0 h 41"/>
                <a:gd name="T32" fmla="*/ 21 w 41"/>
                <a:gd name="T33"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 h="41">
                  <a:moveTo>
                    <a:pt x="21" y="0"/>
                  </a:moveTo>
                  <a:cubicBezTo>
                    <a:pt x="21" y="0"/>
                    <a:pt x="21" y="0"/>
                    <a:pt x="20" y="0"/>
                  </a:cubicBezTo>
                  <a:cubicBezTo>
                    <a:pt x="14" y="0"/>
                    <a:pt x="7" y="4"/>
                    <a:pt x="4" y="9"/>
                  </a:cubicBezTo>
                  <a:cubicBezTo>
                    <a:pt x="3" y="10"/>
                    <a:pt x="2" y="11"/>
                    <a:pt x="2" y="13"/>
                  </a:cubicBezTo>
                  <a:cubicBezTo>
                    <a:pt x="1" y="15"/>
                    <a:pt x="0" y="18"/>
                    <a:pt x="0" y="21"/>
                  </a:cubicBezTo>
                  <a:cubicBezTo>
                    <a:pt x="0" y="29"/>
                    <a:pt x="5" y="35"/>
                    <a:pt x="11" y="39"/>
                  </a:cubicBezTo>
                  <a:cubicBezTo>
                    <a:pt x="12" y="39"/>
                    <a:pt x="14" y="40"/>
                    <a:pt x="15" y="40"/>
                  </a:cubicBezTo>
                  <a:cubicBezTo>
                    <a:pt x="17" y="41"/>
                    <a:pt x="19" y="41"/>
                    <a:pt x="21" y="41"/>
                  </a:cubicBezTo>
                  <a:cubicBezTo>
                    <a:pt x="21" y="41"/>
                    <a:pt x="21" y="41"/>
                    <a:pt x="21" y="41"/>
                  </a:cubicBezTo>
                  <a:cubicBezTo>
                    <a:pt x="24" y="41"/>
                    <a:pt x="28" y="40"/>
                    <a:pt x="30" y="39"/>
                  </a:cubicBezTo>
                  <a:cubicBezTo>
                    <a:pt x="32" y="38"/>
                    <a:pt x="33" y="37"/>
                    <a:pt x="34" y="36"/>
                  </a:cubicBezTo>
                  <a:cubicBezTo>
                    <a:pt x="37" y="34"/>
                    <a:pt x="39" y="31"/>
                    <a:pt x="40" y="28"/>
                  </a:cubicBezTo>
                  <a:cubicBezTo>
                    <a:pt x="40" y="27"/>
                    <a:pt x="41" y="25"/>
                    <a:pt x="41" y="24"/>
                  </a:cubicBezTo>
                  <a:cubicBezTo>
                    <a:pt x="41" y="23"/>
                    <a:pt x="41" y="21"/>
                    <a:pt x="41" y="20"/>
                  </a:cubicBezTo>
                  <a:cubicBezTo>
                    <a:pt x="41" y="12"/>
                    <a:pt x="36" y="5"/>
                    <a:pt x="29" y="2"/>
                  </a:cubicBezTo>
                  <a:cubicBezTo>
                    <a:pt x="27" y="1"/>
                    <a:pt x="26" y="1"/>
                    <a:pt x="25" y="0"/>
                  </a:cubicBezTo>
                  <a:cubicBezTo>
                    <a:pt x="23" y="0"/>
                    <a:pt x="22" y="0"/>
                    <a:pt x="21"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20258"/>
            <p:cNvSpPr>
              <a:spLocks/>
            </p:cNvSpPr>
            <p:nvPr/>
          </p:nvSpPr>
          <p:spPr bwMode="auto">
            <a:xfrm>
              <a:off x="6135734" y="6294159"/>
              <a:ext cx="119394" cy="119394"/>
            </a:xfrm>
            <a:custGeom>
              <a:avLst/>
              <a:gdLst>
                <a:gd name="T0" fmla="*/ 38 w 76"/>
                <a:gd name="T1" fmla="*/ 0 h 76"/>
                <a:gd name="T2" fmla="*/ 38 w 76"/>
                <a:gd name="T3" fmla="*/ 1 h 76"/>
                <a:gd name="T4" fmla="*/ 22 w 76"/>
                <a:gd name="T5" fmla="*/ 4 h 76"/>
                <a:gd name="T6" fmla="*/ 18 w 76"/>
                <a:gd name="T7" fmla="*/ 6 h 76"/>
                <a:gd name="T8" fmla="*/ 1 w 76"/>
                <a:gd name="T9" fmla="*/ 39 h 76"/>
                <a:gd name="T10" fmla="*/ 2 w 76"/>
                <a:gd name="T11" fmla="*/ 46 h 76"/>
                <a:gd name="T12" fmla="*/ 3 w 76"/>
                <a:gd name="T13" fmla="*/ 51 h 76"/>
                <a:gd name="T14" fmla="*/ 38 w 76"/>
                <a:gd name="T15" fmla="*/ 76 h 76"/>
                <a:gd name="T16" fmla="*/ 39 w 76"/>
                <a:gd name="T17" fmla="*/ 76 h 76"/>
                <a:gd name="T18" fmla="*/ 52 w 76"/>
                <a:gd name="T19" fmla="*/ 73 h 76"/>
                <a:gd name="T20" fmla="*/ 56 w 76"/>
                <a:gd name="T21" fmla="*/ 72 h 76"/>
                <a:gd name="T22" fmla="*/ 76 w 76"/>
                <a:gd name="T23" fmla="*/ 38 h 76"/>
                <a:gd name="T24" fmla="*/ 76 w 76"/>
                <a:gd name="T25" fmla="*/ 33 h 76"/>
                <a:gd name="T26" fmla="*/ 75 w 76"/>
                <a:gd name="T27" fmla="*/ 29 h 76"/>
                <a:gd name="T28" fmla="*/ 38 w 76"/>
                <a:gd name="T29"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6" h="76">
                  <a:moveTo>
                    <a:pt x="38" y="0"/>
                  </a:moveTo>
                  <a:cubicBezTo>
                    <a:pt x="38" y="0"/>
                    <a:pt x="38" y="1"/>
                    <a:pt x="38" y="1"/>
                  </a:cubicBezTo>
                  <a:cubicBezTo>
                    <a:pt x="32" y="1"/>
                    <a:pt x="27" y="2"/>
                    <a:pt x="22" y="4"/>
                  </a:cubicBezTo>
                  <a:cubicBezTo>
                    <a:pt x="21" y="5"/>
                    <a:pt x="20" y="5"/>
                    <a:pt x="18" y="6"/>
                  </a:cubicBezTo>
                  <a:cubicBezTo>
                    <a:pt x="8" y="13"/>
                    <a:pt x="0" y="25"/>
                    <a:pt x="1" y="39"/>
                  </a:cubicBezTo>
                  <a:cubicBezTo>
                    <a:pt x="1" y="42"/>
                    <a:pt x="1" y="44"/>
                    <a:pt x="2" y="46"/>
                  </a:cubicBezTo>
                  <a:cubicBezTo>
                    <a:pt x="2" y="48"/>
                    <a:pt x="2" y="49"/>
                    <a:pt x="3" y="51"/>
                  </a:cubicBezTo>
                  <a:cubicBezTo>
                    <a:pt x="8" y="65"/>
                    <a:pt x="22" y="76"/>
                    <a:pt x="38" y="76"/>
                  </a:cubicBezTo>
                  <a:cubicBezTo>
                    <a:pt x="39" y="76"/>
                    <a:pt x="39" y="76"/>
                    <a:pt x="39" y="76"/>
                  </a:cubicBezTo>
                  <a:cubicBezTo>
                    <a:pt x="44" y="76"/>
                    <a:pt x="48" y="75"/>
                    <a:pt x="52" y="73"/>
                  </a:cubicBezTo>
                  <a:cubicBezTo>
                    <a:pt x="54" y="73"/>
                    <a:pt x="55" y="72"/>
                    <a:pt x="56" y="72"/>
                  </a:cubicBezTo>
                  <a:cubicBezTo>
                    <a:pt x="68" y="65"/>
                    <a:pt x="76" y="52"/>
                    <a:pt x="76" y="38"/>
                  </a:cubicBezTo>
                  <a:cubicBezTo>
                    <a:pt x="76" y="36"/>
                    <a:pt x="76" y="35"/>
                    <a:pt x="76" y="33"/>
                  </a:cubicBezTo>
                  <a:cubicBezTo>
                    <a:pt x="76" y="32"/>
                    <a:pt x="75" y="31"/>
                    <a:pt x="75" y="29"/>
                  </a:cubicBezTo>
                  <a:cubicBezTo>
                    <a:pt x="71" y="13"/>
                    <a:pt x="56" y="0"/>
                    <a:pt x="38" y="0"/>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5" name="Freeform 20259"/>
            <p:cNvSpPr>
              <a:spLocks/>
            </p:cNvSpPr>
            <p:nvPr/>
          </p:nvSpPr>
          <p:spPr bwMode="auto">
            <a:xfrm>
              <a:off x="6909460" y="7374038"/>
              <a:ext cx="119394" cy="119394"/>
            </a:xfrm>
            <a:custGeom>
              <a:avLst/>
              <a:gdLst>
                <a:gd name="T0" fmla="*/ 38 w 76"/>
                <a:gd name="T1" fmla="*/ 0 h 76"/>
                <a:gd name="T2" fmla="*/ 37 w 76"/>
                <a:gd name="T3" fmla="*/ 0 h 76"/>
                <a:gd name="T4" fmla="*/ 31 w 76"/>
                <a:gd name="T5" fmla="*/ 1 h 76"/>
                <a:gd name="T6" fmla="*/ 26 w 76"/>
                <a:gd name="T7" fmla="*/ 2 h 76"/>
                <a:gd name="T8" fmla="*/ 13 w 76"/>
                <a:gd name="T9" fmla="*/ 10 h 76"/>
                <a:gd name="T10" fmla="*/ 10 w 76"/>
                <a:gd name="T11" fmla="*/ 13 h 76"/>
                <a:gd name="T12" fmla="*/ 2 w 76"/>
                <a:gd name="T13" fmla="*/ 26 h 76"/>
                <a:gd name="T14" fmla="*/ 1 w 76"/>
                <a:gd name="T15" fmla="*/ 30 h 76"/>
                <a:gd name="T16" fmla="*/ 0 w 76"/>
                <a:gd name="T17" fmla="*/ 39 h 76"/>
                <a:gd name="T18" fmla="*/ 12 w 76"/>
                <a:gd name="T19" fmla="*/ 66 h 76"/>
                <a:gd name="T20" fmla="*/ 16 w 76"/>
                <a:gd name="T21" fmla="*/ 69 h 76"/>
                <a:gd name="T22" fmla="*/ 38 w 76"/>
                <a:gd name="T23" fmla="*/ 76 h 76"/>
                <a:gd name="T24" fmla="*/ 39 w 76"/>
                <a:gd name="T25" fmla="*/ 76 h 76"/>
                <a:gd name="T26" fmla="*/ 68 w 76"/>
                <a:gd name="T27" fmla="*/ 62 h 76"/>
                <a:gd name="T28" fmla="*/ 70 w 76"/>
                <a:gd name="T29" fmla="*/ 58 h 76"/>
                <a:gd name="T30" fmla="*/ 76 w 76"/>
                <a:gd name="T31" fmla="*/ 38 h 76"/>
                <a:gd name="T32" fmla="*/ 65 w 76"/>
                <a:gd name="T33" fmla="*/ 12 h 76"/>
                <a:gd name="T34" fmla="*/ 62 w 76"/>
                <a:gd name="T35" fmla="*/ 9 h 76"/>
                <a:gd name="T36" fmla="*/ 43 w 76"/>
                <a:gd name="T37" fmla="*/ 1 h 76"/>
                <a:gd name="T38" fmla="*/ 39 w 76"/>
                <a:gd name="T39" fmla="*/ 0 h 76"/>
                <a:gd name="T40" fmla="*/ 38 w 76"/>
                <a:gd name="T41"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6" h="76">
                  <a:moveTo>
                    <a:pt x="38" y="0"/>
                  </a:moveTo>
                  <a:cubicBezTo>
                    <a:pt x="38" y="0"/>
                    <a:pt x="38" y="0"/>
                    <a:pt x="37" y="0"/>
                  </a:cubicBezTo>
                  <a:cubicBezTo>
                    <a:pt x="35" y="0"/>
                    <a:pt x="33" y="1"/>
                    <a:pt x="31" y="1"/>
                  </a:cubicBezTo>
                  <a:cubicBezTo>
                    <a:pt x="29" y="1"/>
                    <a:pt x="28" y="2"/>
                    <a:pt x="26" y="2"/>
                  </a:cubicBezTo>
                  <a:cubicBezTo>
                    <a:pt x="21" y="4"/>
                    <a:pt x="17" y="7"/>
                    <a:pt x="13" y="10"/>
                  </a:cubicBezTo>
                  <a:cubicBezTo>
                    <a:pt x="12" y="11"/>
                    <a:pt x="11" y="12"/>
                    <a:pt x="10" y="13"/>
                  </a:cubicBezTo>
                  <a:cubicBezTo>
                    <a:pt x="7" y="17"/>
                    <a:pt x="4" y="21"/>
                    <a:pt x="2" y="26"/>
                  </a:cubicBezTo>
                  <a:cubicBezTo>
                    <a:pt x="2" y="27"/>
                    <a:pt x="2" y="28"/>
                    <a:pt x="1" y="30"/>
                  </a:cubicBezTo>
                  <a:cubicBezTo>
                    <a:pt x="1" y="33"/>
                    <a:pt x="0" y="36"/>
                    <a:pt x="0" y="39"/>
                  </a:cubicBezTo>
                  <a:cubicBezTo>
                    <a:pt x="0" y="50"/>
                    <a:pt x="5" y="59"/>
                    <a:pt x="12" y="66"/>
                  </a:cubicBezTo>
                  <a:cubicBezTo>
                    <a:pt x="13" y="67"/>
                    <a:pt x="15" y="68"/>
                    <a:pt x="16" y="69"/>
                  </a:cubicBezTo>
                  <a:cubicBezTo>
                    <a:pt x="22" y="73"/>
                    <a:pt x="30" y="76"/>
                    <a:pt x="38" y="76"/>
                  </a:cubicBezTo>
                  <a:cubicBezTo>
                    <a:pt x="38" y="76"/>
                    <a:pt x="39" y="76"/>
                    <a:pt x="39" y="76"/>
                  </a:cubicBezTo>
                  <a:cubicBezTo>
                    <a:pt x="50" y="76"/>
                    <a:pt x="61" y="70"/>
                    <a:pt x="68" y="62"/>
                  </a:cubicBezTo>
                  <a:cubicBezTo>
                    <a:pt x="68" y="61"/>
                    <a:pt x="69" y="60"/>
                    <a:pt x="70" y="58"/>
                  </a:cubicBezTo>
                  <a:cubicBezTo>
                    <a:pt x="74" y="52"/>
                    <a:pt x="76" y="45"/>
                    <a:pt x="76" y="38"/>
                  </a:cubicBezTo>
                  <a:cubicBezTo>
                    <a:pt x="76" y="27"/>
                    <a:pt x="72" y="18"/>
                    <a:pt x="65" y="12"/>
                  </a:cubicBezTo>
                  <a:cubicBezTo>
                    <a:pt x="64" y="11"/>
                    <a:pt x="63" y="10"/>
                    <a:pt x="62" y="9"/>
                  </a:cubicBezTo>
                  <a:cubicBezTo>
                    <a:pt x="57" y="5"/>
                    <a:pt x="50" y="2"/>
                    <a:pt x="43" y="1"/>
                  </a:cubicBezTo>
                  <a:cubicBezTo>
                    <a:pt x="42" y="1"/>
                    <a:pt x="40" y="0"/>
                    <a:pt x="39" y="0"/>
                  </a:cubicBezTo>
                  <a:cubicBezTo>
                    <a:pt x="39" y="0"/>
                    <a:pt x="38" y="0"/>
                    <a:pt x="38"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6" name="Freeform 20260"/>
            <p:cNvSpPr>
              <a:spLocks/>
            </p:cNvSpPr>
            <p:nvPr/>
          </p:nvSpPr>
          <p:spPr bwMode="auto">
            <a:xfrm>
              <a:off x="6668004" y="6199445"/>
              <a:ext cx="76038" cy="75372"/>
            </a:xfrm>
            <a:custGeom>
              <a:avLst/>
              <a:gdLst>
                <a:gd name="T0" fmla="*/ 24 w 48"/>
                <a:gd name="T1" fmla="*/ 0 h 48"/>
                <a:gd name="T2" fmla="*/ 24 w 48"/>
                <a:gd name="T3" fmla="*/ 0 h 48"/>
                <a:gd name="T4" fmla="*/ 4 w 48"/>
                <a:gd name="T5" fmla="*/ 11 h 48"/>
                <a:gd name="T6" fmla="*/ 2 w 48"/>
                <a:gd name="T7" fmla="*/ 15 h 48"/>
                <a:gd name="T8" fmla="*/ 0 w 48"/>
                <a:gd name="T9" fmla="*/ 24 h 48"/>
                <a:gd name="T10" fmla="*/ 1 w 48"/>
                <a:gd name="T11" fmla="*/ 27 h 48"/>
                <a:gd name="T12" fmla="*/ 2 w 48"/>
                <a:gd name="T13" fmla="*/ 31 h 48"/>
                <a:gd name="T14" fmla="*/ 15 w 48"/>
                <a:gd name="T15" fmla="*/ 46 h 48"/>
                <a:gd name="T16" fmla="*/ 19 w 48"/>
                <a:gd name="T17" fmla="*/ 47 h 48"/>
                <a:gd name="T18" fmla="*/ 19 w 48"/>
                <a:gd name="T19" fmla="*/ 47 h 48"/>
                <a:gd name="T20" fmla="*/ 24 w 48"/>
                <a:gd name="T21" fmla="*/ 48 h 48"/>
                <a:gd name="T22" fmla="*/ 25 w 48"/>
                <a:gd name="T23" fmla="*/ 48 h 48"/>
                <a:gd name="T24" fmla="*/ 27 w 48"/>
                <a:gd name="T25" fmla="*/ 47 h 48"/>
                <a:gd name="T26" fmla="*/ 32 w 48"/>
                <a:gd name="T27" fmla="*/ 47 h 48"/>
                <a:gd name="T28" fmla="*/ 39 w 48"/>
                <a:gd name="T29" fmla="*/ 43 h 48"/>
                <a:gd name="T30" fmla="*/ 42 w 48"/>
                <a:gd name="T31" fmla="*/ 40 h 48"/>
                <a:gd name="T32" fmla="*/ 48 w 48"/>
                <a:gd name="T33" fmla="*/ 23 h 48"/>
                <a:gd name="T34" fmla="*/ 48 w 48"/>
                <a:gd name="T35" fmla="*/ 22 h 48"/>
                <a:gd name="T36" fmla="*/ 48 w 48"/>
                <a:gd name="T37" fmla="*/ 18 h 48"/>
                <a:gd name="T38" fmla="*/ 30 w 48"/>
                <a:gd name="T39" fmla="*/ 0 h 48"/>
                <a:gd name="T40" fmla="*/ 26 w 48"/>
                <a:gd name="T41" fmla="*/ 0 h 48"/>
                <a:gd name="T42" fmla="*/ 24 w 48"/>
                <a:gd name="T43"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8" h="48">
                  <a:moveTo>
                    <a:pt x="24" y="0"/>
                  </a:moveTo>
                  <a:cubicBezTo>
                    <a:pt x="24" y="0"/>
                    <a:pt x="24" y="0"/>
                    <a:pt x="24" y="0"/>
                  </a:cubicBezTo>
                  <a:cubicBezTo>
                    <a:pt x="15" y="0"/>
                    <a:pt x="8" y="5"/>
                    <a:pt x="4" y="11"/>
                  </a:cubicBezTo>
                  <a:cubicBezTo>
                    <a:pt x="3" y="13"/>
                    <a:pt x="2" y="14"/>
                    <a:pt x="2" y="15"/>
                  </a:cubicBezTo>
                  <a:cubicBezTo>
                    <a:pt x="1" y="18"/>
                    <a:pt x="0" y="21"/>
                    <a:pt x="0" y="24"/>
                  </a:cubicBezTo>
                  <a:cubicBezTo>
                    <a:pt x="0" y="25"/>
                    <a:pt x="1" y="26"/>
                    <a:pt x="1" y="27"/>
                  </a:cubicBezTo>
                  <a:cubicBezTo>
                    <a:pt x="1" y="28"/>
                    <a:pt x="1" y="30"/>
                    <a:pt x="2" y="31"/>
                  </a:cubicBezTo>
                  <a:cubicBezTo>
                    <a:pt x="4" y="38"/>
                    <a:pt x="9" y="43"/>
                    <a:pt x="15" y="46"/>
                  </a:cubicBezTo>
                  <a:cubicBezTo>
                    <a:pt x="16" y="46"/>
                    <a:pt x="17" y="47"/>
                    <a:pt x="19" y="47"/>
                  </a:cubicBezTo>
                  <a:cubicBezTo>
                    <a:pt x="19" y="47"/>
                    <a:pt x="19" y="47"/>
                    <a:pt x="19" y="47"/>
                  </a:cubicBezTo>
                  <a:cubicBezTo>
                    <a:pt x="20" y="47"/>
                    <a:pt x="22" y="48"/>
                    <a:pt x="24" y="48"/>
                  </a:cubicBezTo>
                  <a:cubicBezTo>
                    <a:pt x="25" y="48"/>
                    <a:pt x="25" y="48"/>
                    <a:pt x="25" y="48"/>
                  </a:cubicBezTo>
                  <a:cubicBezTo>
                    <a:pt x="26" y="48"/>
                    <a:pt x="27" y="48"/>
                    <a:pt x="27" y="47"/>
                  </a:cubicBezTo>
                  <a:cubicBezTo>
                    <a:pt x="29" y="47"/>
                    <a:pt x="30" y="47"/>
                    <a:pt x="32" y="47"/>
                  </a:cubicBezTo>
                  <a:cubicBezTo>
                    <a:pt x="34" y="46"/>
                    <a:pt x="37" y="44"/>
                    <a:pt x="39" y="43"/>
                  </a:cubicBezTo>
                  <a:cubicBezTo>
                    <a:pt x="40" y="42"/>
                    <a:pt x="41" y="41"/>
                    <a:pt x="42" y="40"/>
                  </a:cubicBezTo>
                  <a:cubicBezTo>
                    <a:pt x="46" y="35"/>
                    <a:pt x="48" y="30"/>
                    <a:pt x="48" y="23"/>
                  </a:cubicBezTo>
                  <a:cubicBezTo>
                    <a:pt x="48" y="23"/>
                    <a:pt x="48" y="22"/>
                    <a:pt x="48" y="22"/>
                  </a:cubicBezTo>
                  <a:cubicBezTo>
                    <a:pt x="48" y="20"/>
                    <a:pt x="48" y="19"/>
                    <a:pt x="48" y="18"/>
                  </a:cubicBezTo>
                  <a:cubicBezTo>
                    <a:pt x="45" y="9"/>
                    <a:pt x="39" y="3"/>
                    <a:pt x="30" y="0"/>
                  </a:cubicBezTo>
                  <a:cubicBezTo>
                    <a:pt x="29" y="0"/>
                    <a:pt x="27" y="0"/>
                    <a:pt x="26" y="0"/>
                  </a:cubicBezTo>
                  <a:cubicBezTo>
                    <a:pt x="25" y="0"/>
                    <a:pt x="25" y="0"/>
                    <a:pt x="24"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7" name="Freeform 20262"/>
            <p:cNvSpPr>
              <a:spLocks/>
            </p:cNvSpPr>
            <p:nvPr/>
          </p:nvSpPr>
          <p:spPr bwMode="auto">
            <a:xfrm>
              <a:off x="7177596" y="6117403"/>
              <a:ext cx="69368" cy="68034"/>
            </a:xfrm>
            <a:custGeom>
              <a:avLst/>
              <a:gdLst>
                <a:gd name="T0" fmla="*/ 22 w 44"/>
                <a:gd name="T1" fmla="*/ 0 h 43"/>
                <a:gd name="T2" fmla="*/ 22 w 44"/>
                <a:gd name="T3" fmla="*/ 0 h 43"/>
                <a:gd name="T4" fmla="*/ 10 w 44"/>
                <a:gd name="T5" fmla="*/ 3 h 43"/>
                <a:gd name="T6" fmla="*/ 7 w 44"/>
                <a:gd name="T7" fmla="*/ 6 h 43"/>
                <a:gd name="T8" fmla="*/ 0 w 44"/>
                <a:gd name="T9" fmla="*/ 22 h 43"/>
                <a:gd name="T10" fmla="*/ 0 w 44"/>
                <a:gd name="T11" fmla="*/ 23 h 43"/>
                <a:gd name="T12" fmla="*/ 1 w 44"/>
                <a:gd name="T13" fmla="*/ 27 h 43"/>
                <a:gd name="T14" fmla="*/ 13 w 44"/>
                <a:gd name="T15" fmla="*/ 41 h 43"/>
                <a:gd name="T16" fmla="*/ 17 w 44"/>
                <a:gd name="T17" fmla="*/ 43 h 43"/>
                <a:gd name="T18" fmla="*/ 22 w 44"/>
                <a:gd name="T19" fmla="*/ 43 h 43"/>
                <a:gd name="T20" fmla="*/ 22 w 44"/>
                <a:gd name="T21" fmla="*/ 43 h 43"/>
                <a:gd name="T22" fmla="*/ 27 w 44"/>
                <a:gd name="T23" fmla="*/ 42 h 43"/>
                <a:gd name="T24" fmla="*/ 31 w 44"/>
                <a:gd name="T25" fmla="*/ 41 h 43"/>
                <a:gd name="T26" fmla="*/ 36 w 44"/>
                <a:gd name="T27" fmla="*/ 38 h 43"/>
                <a:gd name="T28" fmla="*/ 39 w 44"/>
                <a:gd name="T29" fmla="*/ 35 h 43"/>
                <a:gd name="T30" fmla="*/ 44 w 44"/>
                <a:gd name="T31" fmla="*/ 21 h 43"/>
                <a:gd name="T32" fmla="*/ 34 w 44"/>
                <a:gd name="T33" fmla="*/ 4 h 43"/>
                <a:gd name="T34" fmla="*/ 31 w 44"/>
                <a:gd name="T35" fmla="*/ 2 h 43"/>
                <a:gd name="T36" fmla="*/ 22 w 44"/>
                <a:gd name="T3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4" h="43">
                  <a:moveTo>
                    <a:pt x="22" y="0"/>
                  </a:moveTo>
                  <a:cubicBezTo>
                    <a:pt x="22" y="0"/>
                    <a:pt x="22" y="0"/>
                    <a:pt x="22" y="0"/>
                  </a:cubicBezTo>
                  <a:cubicBezTo>
                    <a:pt x="17" y="0"/>
                    <a:pt x="13" y="1"/>
                    <a:pt x="10" y="3"/>
                  </a:cubicBezTo>
                  <a:cubicBezTo>
                    <a:pt x="9" y="4"/>
                    <a:pt x="8" y="5"/>
                    <a:pt x="7" y="6"/>
                  </a:cubicBezTo>
                  <a:cubicBezTo>
                    <a:pt x="3" y="10"/>
                    <a:pt x="0" y="16"/>
                    <a:pt x="0" y="22"/>
                  </a:cubicBezTo>
                  <a:cubicBezTo>
                    <a:pt x="0" y="22"/>
                    <a:pt x="0" y="23"/>
                    <a:pt x="0" y="23"/>
                  </a:cubicBezTo>
                  <a:cubicBezTo>
                    <a:pt x="0" y="24"/>
                    <a:pt x="1" y="26"/>
                    <a:pt x="1" y="27"/>
                  </a:cubicBezTo>
                  <a:cubicBezTo>
                    <a:pt x="3" y="34"/>
                    <a:pt x="7" y="39"/>
                    <a:pt x="13" y="41"/>
                  </a:cubicBezTo>
                  <a:cubicBezTo>
                    <a:pt x="15" y="42"/>
                    <a:pt x="16" y="42"/>
                    <a:pt x="17" y="43"/>
                  </a:cubicBezTo>
                  <a:cubicBezTo>
                    <a:pt x="19" y="43"/>
                    <a:pt x="20" y="43"/>
                    <a:pt x="22" y="43"/>
                  </a:cubicBezTo>
                  <a:cubicBezTo>
                    <a:pt x="22" y="43"/>
                    <a:pt x="22" y="43"/>
                    <a:pt x="22" y="43"/>
                  </a:cubicBezTo>
                  <a:cubicBezTo>
                    <a:pt x="24" y="43"/>
                    <a:pt x="26" y="43"/>
                    <a:pt x="27" y="42"/>
                  </a:cubicBezTo>
                  <a:cubicBezTo>
                    <a:pt x="29" y="42"/>
                    <a:pt x="30" y="42"/>
                    <a:pt x="31" y="41"/>
                  </a:cubicBezTo>
                  <a:cubicBezTo>
                    <a:pt x="33" y="40"/>
                    <a:pt x="34" y="39"/>
                    <a:pt x="36" y="38"/>
                  </a:cubicBezTo>
                  <a:cubicBezTo>
                    <a:pt x="37" y="37"/>
                    <a:pt x="38" y="36"/>
                    <a:pt x="39" y="35"/>
                  </a:cubicBezTo>
                  <a:cubicBezTo>
                    <a:pt x="42" y="31"/>
                    <a:pt x="44" y="26"/>
                    <a:pt x="44" y="21"/>
                  </a:cubicBezTo>
                  <a:cubicBezTo>
                    <a:pt x="43" y="14"/>
                    <a:pt x="40" y="8"/>
                    <a:pt x="34" y="4"/>
                  </a:cubicBezTo>
                  <a:cubicBezTo>
                    <a:pt x="33" y="3"/>
                    <a:pt x="32" y="2"/>
                    <a:pt x="31" y="2"/>
                  </a:cubicBezTo>
                  <a:cubicBezTo>
                    <a:pt x="28" y="0"/>
                    <a:pt x="25" y="0"/>
                    <a:pt x="22" y="0"/>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8" name="Freeform 20263"/>
            <p:cNvSpPr>
              <a:spLocks/>
            </p:cNvSpPr>
            <p:nvPr/>
          </p:nvSpPr>
          <p:spPr bwMode="auto">
            <a:xfrm>
              <a:off x="7429724" y="6849106"/>
              <a:ext cx="105387" cy="105387"/>
            </a:xfrm>
            <a:custGeom>
              <a:avLst/>
              <a:gdLst>
                <a:gd name="T0" fmla="*/ 33 w 67"/>
                <a:gd name="T1" fmla="*/ 0 h 67"/>
                <a:gd name="T2" fmla="*/ 33 w 67"/>
                <a:gd name="T3" fmla="*/ 0 h 67"/>
                <a:gd name="T4" fmla="*/ 24 w 67"/>
                <a:gd name="T5" fmla="*/ 1 h 67"/>
                <a:gd name="T6" fmla="*/ 20 w 67"/>
                <a:gd name="T7" fmla="*/ 3 h 67"/>
                <a:gd name="T8" fmla="*/ 7 w 67"/>
                <a:gd name="T9" fmla="*/ 13 h 67"/>
                <a:gd name="T10" fmla="*/ 4 w 67"/>
                <a:gd name="T11" fmla="*/ 17 h 67"/>
                <a:gd name="T12" fmla="*/ 0 w 67"/>
                <a:gd name="T13" fmla="*/ 34 h 67"/>
                <a:gd name="T14" fmla="*/ 8 w 67"/>
                <a:gd name="T15" fmla="*/ 56 h 67"/>
                <a:gd name="T16" fmla="*/ 12 w 67"/>
                <a:gd name="T17" fmla="*/ 59 h 67"/>
                <a:gd name="T18" fmla="*/ 27 w 67"/>
                <a:gd name="T19" fmla="*/ 67 h 67"/>
                <a:gd name="T20" fmla="*/ 32 w 67"/>
                <a:gd name="T21" fmla="*/ 67 h 67"/>
                <a:gd name="T22" fmla="*/ 33 w 67"/>
                <a:gd name="T23" fmla="*/ 67 h 67"/>
                <a:gd name="T24" fmla="*/ 34 w 67"/>
                <a:gd name="T25" fmla="*/ 67 h 67"/>
                <a:gd name="T26" fmla="*/ 48 w 67"/>
                <a:gd name="T27" fmla="*/ 64 h 67"/>
                <a:gd name="T28" fmla="*/ 51 w 67"/>
                <a:gd name="T29" fmla="*/ 62 h 67"/>
                <a:gd name="T30" fmla="*/ 67 w 67"/>
                <a:gd name="T31" fmla="*/ 33 h 67"/>
                <a:gd name="T32" fmla="*/ 67 w 67"/>
                <a:gd name="T33" fmla="*/ 32 h 67"/>
                <a:gd name="T34" fmla="*/ 66 w 67"/>
                <a:gd name="T35" fmla="*/ 28 h 67"/>
                <a:gd name="T36" fmla="*/ 33 w 67"/>
                <a:gd name="T37"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7" h="67">
                  <a:moveTo>
                    <a:pt x="33" y="0"/>
                  </a:moveTo>
                  <a:cubicBezTo>
                    <a:pt x="33" y="0"/>
                    <a:pt x="33" y="0"/>
                    <a:pt x="33" y="0"/>
                  </a:cubicBezTo>
                  <a:cubicBezTo>
                    <a:pt x="30" y="0"/>
                    <a:pt x="27" y="1"/>
                    <a:pt x="24" y="1"/>
                  </a:cubicBezTo>
                  <a:cubicBezTo>
                    <a:pt x="23" y="2"/>
                    <a:pt x="21" y="2"/>
                    <a:pt x="20" y="3"/>
                  </a:cubicBezTo>
                  <a:cubicBezTo>
                    <a:pt x="15" y="5"/>
                    <a:pt x="10" y="9"/>
                    <a:pt x="7" y="13"/>
                  </a:cubicBezTo>
                  <a:cubicBezTo>
                    <a:pt x="6" y="14"/>
                    <a:pt x="5" y="15"/>
                    <a:pt x="4" y="17"/>
                  </a:cubicBezTo>
                  <a:cubicBezTo>
                    <a:pt x="1" y="22"/>
                    <a:pt x="0" y="28"/>
                    <a:pt x="0" y="34"/>
                  </a:cubicBezTo>
                  <a:cubicBezTo>
                    <a:pt x="0" y="43"/>
                    <a:pt x="3" y="50"/>
                    <a:pt x="8" y="56"/>
                  </a:cubicBezTo>
                  <a:cubicBezTo>
                    <a:pt x="9" y="57"/>
                    <a:pt x="10" y="58"/>
                    <a:pt x="12" y="59"/>
                  </a:cubicBezTo>
                  <a:cubicBezTo>
                    <a:pt x="16" y="63"/>
                    <a:pt x="21" y="65"/>
                    <a:pt x="27" y="67"/>
                  </a:cubicBezTo>
                  <a:cubicBezTo>
                    <a:pt x="29" y="67"/>
                    <a:pt x="30" y="67"/>
                    <a:pt x="32" y="67"/>
                  </a:cubicBezTo>
                  <a:cubicBezTo>
                    <a:pt x="32" y="67"/>
                    <a:pt x="33" y="67"/>
                    <a:pt x="33" y="67"/>
                  </a:cubicBezTo>
                  <a:cubicBezTo>
                    <a:pt x="33" y="67"/>
                    <a:pt x="34" y="67"/>
                    <a:pt x="34" y="67"/>
                  </a:cubicBezTo>
                  <a:cubicBezTo>
                    <a:pt x="39" y="67"/>
                    <a:pt x="43" y="66"/>
                    <a:pt x="48" y="64"/>
                  </a:cubicBezTo>
                  <a:cubicBezTo>
                    <a:pt x="49" y="63"/>
                    <a:pt x="50" y="63"/>
                    <a:pt x="51" y="62"/>
                  </a:cubicBezTo>
                  <a:cubicBezTo>
                    <a:pt x="61" y="56"/>
                    <a:pt x="67" y="45"/>
                    <a:pt x="67" y="33"/>
                  </a:cubicBezTo>
                  <a:cubicBezTo>
                    <a:pt x="67" y="33"/>
                    <a:pt x="67" y="32"/>
                    <a:pt x="67" y="32"/>
                  </a:cubicBezTo>
                  <a:cubicBezTo>
                    <a:pt x="67" y="31"/>
                    <a:pt x="66" y="29"/>
                    <a:pt x="66" y="28"/>
                  </a:cubicBezTo>
                  <a:cubicBezTo>
                    <a:pt x="63" y="12"/>
                    <a:pt x="50" y="0"/>
                    <a:pt x="33"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9" name="Freeform 20293"/>
            <p:cNvSpPr>
              <a:spLocks noEditPoints="1"/>
            </p:cNvSpPr>
            <p:nvPr/>
          </p:nvSpPr>
          <p:spPr bwMode="auto">
            <a:xfrm>
              <a:off x="5870933" y="5794573"/>
              <a:ext cx="160748" cy="158747"/>
            </a:xfrm>
            <a:custGeom>
              <a:avLst/>
              <a:gdLst>
                <a:gd name="T0" fmla="*/ 27 w 102"/>
                <a:gd name="T1" fmla="*/ 78 h 101"/>
                <a:gd name="T2" fmla="*/ 14 w 102"/>
                <a:gd name="T3" fmla="*/ 51 h 101"/>
                <a:gd name="T4" fmla="*/ 51 w 102"/>
                <a:gd name="T5" fmla="*/ 13 h 101"/>
                <a:gd name="T6" fmla="*/ 51 w 102"/>
                <a:gd name="T7" fmla="*/ 13 h 101"/>
                <a:gd name="T8" fmla="*/ 86 w 102"/>
                <a:gd name="T9" fmla="*/ 37 h 101"/>
                <a:gd name="T10" fmla="*/ 87 w 102"/>
                <a:gd name="T11" fmla="*/ 41 h 101"/>
                <a:gd name="T12" fmla="*/ 88 w 102"/>
                <a:gd name="T13" fmla="*/ 50 h 101"/>
                <a:gd name="T14" fmla="*/ 87 w 102"/>
                <a:gd name="T15" fmla="*/ 59 h 101"/>
                <a:gd name="T16" fmla="*/ 86 w 102"/>
                <a:gd name="T17" fmla="*/ 63 h 101"/>
                <a:gd name="T18" fmla="*/ 86 w 102"/>
                <a:gd name="T19" fmla="*/ 64 h 101"/>
                <a:gd name="T20" fmla="*/ 84 w 102"/>
                <a:gd name="T21" fmla="*/ 68 h 101"/>
                <a:gd name="T22" fmla="*/ 69 w 102"/>
                <a:gd name="T23" fmla="*/ 83 h 101"/>
                <a:gd name="T24" fmla="*/ 66 w 102"/>
                <a:gd name="T25" fmla="*/ 84 h 101"/>
                <a:gd name="T26" fmla="*/ 52 w 102"/>
                <a:gd name="T27" fmla="*/ 87 h 101"/>
                <a:gd name="T28" fmla="*/ 51 w 102"/>
                <a:gd name="T29" fmla="*/ 87 h 101"/>
                <a:gd name="T30" fmla="*/ 40 w 102"/>
                <a:gd name="T31" fmla="*/ 85 h 101"/>
                <a:gd name="T32" fmla="*/ 36 w 102"/>
                <a:gd name="T33" fmla="*/ 84 h 101"/>
                <a:gd name="T34" fmla="*/ 31 w 102"/>
                <a:gd name="T35" fmla="*/ 81 h 101"/>
                <a:gd name="T36" fmla="*/ 27 w 102"/>
                <a:gd name="T37" fmla="*/ 78 h 101"/>
                <a:gd name="T38" fmla="*/ 51 w 102"/>
                <a:gd name="T39" fmla="*/ 0 h 101"/>
                <a:gd name="T40" fmla="*/ 50 w 102"/>
                <a:gd name="T41" fmla="*/ 0 h 101"/>
                <a:gd name="T42" fmla="*/ 1 w 102"/>
                <a:gd name="T43" fmla="*/ 51 h 101"/>
                <a:gd name="T44" fmla="*/ 19 w 102"/>
                <a:gd name="T45" fmla="*/ 90 h 101"/>
                <a:gd name="T46" fmla="*/ 23 w 102"/>
                <a:gd name="T47" fmla="*/ 92 h 101"/>
                <a:gd name="T48" fmla="*/ 31 w 102"/>
                <a:gd name="T49" fmla="*/ 97 h 101"/>
                <a:gd name="T50" fmla="*/ 35 w 102"/>
                <a:gd name="T51" fmla="*/ 98 h 101"/>
                <a:gd name="T52" fmla="*/ 51 w 102"/>
                <a:gd name="T53" fmla="*/ 101 h 101"/>
                <a:gd name="T54" fmla="*/ 52 w 102"/>
                <a:gd name="T55" fmla="*/ 101 h 101"/>
                <a:gd name="T56" fmla="*/ 72 w 102"/>
                <a:gd name="T57" fmla="*/ 97 h 101"/>
                <a:gd name="T58" fmla="*/ 76 w 102"/>
                <a:gd name="T59" fmla="*/ 95 h 101"/>
                <a:gd name="T60" fmla="*/ 96 w 102"/>
                <a:gd name="T61" fmla="*/ 74 h 101"/>
                <a:gd name="T62" fmla="*/ 98 w 102"/>
                <a:gd name="T63" fmla="*/ 70 h 101"/>
                <a:gd name="T64" fmla="*/ 99 w 102"/>
                <a:gd name="T65" fmla="*/ 67 h 101"/>
                <a:gd name="T66" fmla="*/ 100 w 102"/>
                <a:gd name="T67" fmla="*/ 63 h 101"/>
                <a:gd name="T68" fmla="*/ 102 w 102"/>
                <a:gd name="T69" fmla="*/ 49 h 101"/>
                <a:gd name="T70" fmla="*/ 100 w 102"/>
                <a:gd name="T71" fmla="*/ 38 h 101"/>
                <a:gd name="T72" fmla="*/ 99 w 102"/>
                <a:gd name="T73" fmla="*/ 34 h 101"/>
                <a:gd name="T74" fmla="*/ 51 w 102"/>
                <a:gd name="T75"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2" h="101">
                  <a:moveTo>
                    <a:pt x="27" y="78"/>
                  </a:moveTo>
                  <a:cubicBezTo>
                    <a:pt x="19" y="72"/>
                    <a:pt x="14" y="62"/>
                    <a:pt x="14" y="51"/>
                  </a:cubicBezTo>
                  <a:cubicBezTo>
                    <a:pt x="14" y="31"/>
                    <a:pt x="30" y="14"/>
                    <a:pt x="51" y="13"/>
                  </a:cubicBezTo>
                  <a:cubicBezTo>
                    <a:pt x="51" y="13"/>
                    <a:pt x="51" y="13"/>
                    <a:pt x="51" y="13"/>
                  </a:cubicBezTo>
                  <a:cubicBezTo>
                    <a:pt x="67" y="13"/>
                    <a:pt x="80" y="23"/>
                    <a:pt x="86" y="37"/>
                  </a:cubicBezTo>
                  <a:cubicBezTo>
                    <a:pt x="86" y="39"/>
                    <a:pt x="87" y="40"/>
                    <a:pt x="87" y="41"/>
                  </a:cubicBezTo>
                  <a:cubicBezTo>
                    <a:pt x="88" y="44"/>
                    <a:pt x="88" y="47"/>
                    <a:pt x="88" y="50"/>
                  </a:cubicBezTo>
                  <a:cubicBezTo>
                    <a:pt x="88" y="53"/>
                    <a:pt x="88" y="56"/>
                    <a:pt x="87" y="59"/>
                  </a:cubicBezTo>
                  <a:cubicBezTo>
                    <a:pt x="87" y="60"/>
                    <a:pt x="86" y="62"/>
                    <a:pt x="86" y="63"/>
                  </a:cubicBezTo>
                  <a:cubicBezTo>
                    <a:pt x="86" y="63"/>
                    <a:pt x="86" y="64"/>
                    <a:pt x="86" y="64"/>
                  </a:cubicBezTo>
                  <a:cubicBezTo>
                    <a:pt x="85" y="65"/>
                    <a:pt x="84" y="67"/>
                    <a:pt x="84" y="68"/>
                  </a:cubicBezTo>
                  <a:cubicBezTo>
                    <a:pt x="80" y="74"/>
                    <a:pt x="75" y="79"/>
                    <a:pt x="69" y="83"/>
                  </a:cubicBezTo>
                  <a:cubicBezTo>
                    <a:pt x="68" y="83"/>
                    <a:pt x="67" y="84"/>
                    <a:pt x="66" y="84"/>
                  </a:cubicBezTo>
                  <a:cubicBezTo>
                    <a:pt x="61" y="86"/>
                    <a:pt x="57" y="87"/>
                    <a:pt x="52" y="87"/>
                  </a:cubicBezTo>
                  <a:cubicBezTo>
                    <a:pt x="52" y="87"/>
                    <a:pt x="51" y="87"/>
                    <a:pt x="51" y="87"/>
                  </a:cubicBezTo>
                  <a:cubicBezTo>
                    <a:pt x="47" y="87"/>
                    <a:pt x="43" y="87"/>
                    <a:pt x="40" y="85"/>
                  </a:cubicBezTo>
                  <a:cubicBezTo>
                    <a:pt x="38" y="85"/>
                    <a:pt x="37" y="84"/>
                    <a:pt x="36" y="84"/>
                  </a:cubicBezTo>
                  <a:cubicBezTo>
                    <a:pt x="34" y="83"/>
                    <a:pt x="32" y="82"/>
                    <a:pt x="31" y="81"/>
                  </a:cubicBezTo>
                  <a:cubicBezTo>
                    <a:pt x="29" y="80"/>
                    <a:pt x="28" y="79"/>
                    <a:pt x="27" y="78"/>
                  </a:cubicBezTo>
                  <a:moveTo>
                    <a:pt x="51" y="0"/>
                  </a:moveTo>
                  <a:cubicBezTo>
                    <a:pt x="51" y="0"/>
                    <a:pt x="51" y="0"/>
                    <a:pt x="50" y="0"/>
                  </a:cubicBezTo>
                  <a:cubicBezTo>
                    <a:pt x="22" y="0"/>
                    <a:pt x="0" y="23"/>
                    <a:pt x="1" y="51"/>
                  </a:cubicBezTo>
                  <a:cubicBezTo>
                    <a:pt x="1" y="67"/>
                    <a:pt x="8" y="81"/>
                    <a:pt x="19" y="90"/>
                  </a:cubicBezTo>
                  <a:cubicBezTo>
                    <a:pt x="21" y="90"/>
                    <a:pt x="22" y="91"/>
                    <a:pt x="23" y="92"/>
                  </a:cubicBezTo>
                  <a:cubicBezTo>
                    <a:pt x="25" y="94"/>
                    <a:pt x="28" y="95"/>
                    <a:pt x="31" y="97"/>
                  </a:cubicBezTo>
                  <a:cubicBezTo>
                    <a:pt x="32" y="97"/>
                    <a:pt x="34" y="98"/>
                    <a:pt x="35" y="98"/>
                  </a:cubicBezTo>
                  <a:cubicBezTo>
                    <a:pt x="40" y="100"/>
                    <a:pt x="46" y="101"/>
                    <a:pt x="51" y="101"/>
                  </a:cubicBezTo>
                  <a:cubicBezTo>
                    <a:pt x="51" y="101"/>
                    <a:pt x="52" y="101"/>
                    <a:pt x="52" y="101"/>
                  </a:cubicBezTo>
                  <a:cubicBezTo>
                    <a:pt x="59" y="101"/>
                    <a:pt x="66" y="99"/>
                    <a:pt x="72" y="97"/>
                  </a:cubicBezTo>
                  <a:cubicBezTo>
                    <a:pt x="73" y="96"/>
                    <a:pt x="74" y="95"/>
                    <a:pt x="76" y="95"/>
                  </a:cubicBezTo>
                  <a:cubicBezTo>
                    <a:pt x="84" y="90"/>
                    <a:pt x="91" y="83"/>
                    <a:pt x="96" y="74"/>
                  </a:cubicBezTo>
                  <a:cubicBezTo>
                    <a:pt x="97" y="72"/>
                    <a:pt x="97" y="71"/>
                    <a:pt x="98" y="70"/>
                  </a:cubicBezTo>
                  <a:cubicBezTo>
                    <a:pt x="98" y="69"/>
                    <a:pt x="98" y="68"/>
                    <a:pt x="99" y="67"/>
                  </a:cubicBezTo>
                  <a:cubicBezTo>
                    <a:pt x="99" y="66"/>
                    <a:pt x="100" y="64"/>
                    <a:pt x="100" y="63"/>
                  </a:cubicBezTo>
                  <a:cubicBezTo>
                    <a:pt x="101" y="59"/>
                    <a:pt x="102" y="54"/>
                    <a:pt x="102" y="49"/>
                  </a:cubicBezTo>
                  <a:cubicBezTo>
                    <a:pt x="102" y="46"/>
                    <a:pt x="101" y="42"/>
                    <a:pt x="100" y="38"/>
                  </a:cubicBezTo>
                  <a:cubicBezTo>
                    <a:pt x="100" y="37"/>
                    <a:pt x="99" y="35"/>
                    <a:pt x="99" y="34"/>
                  </a:cubicBezTo>
                  <a:cubicBezTo>
                    <a:pt x="92" y="14"/>
                    <a:pt x="73" y="0"/>
                    <a:pt x="51"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0" name="Freeform 20294"/>
            <p:cNvSpPr>
              <a:spLocks/>
            </p:cNvSpPr>
            <p:nvPr/>
          </p:nvSpPr>
          <p:spPr bwMode="auto">
            <a:xfrm>
              <a:off x="7021516" y="6572967"/>
              <a:ext cx="78706" cy="77372"/>
            </a:xfrm>
            <a:custGeom>
              <a:avLst/>
              <a:gdLst>
                <a:gd name="T0" fmla="*/ 25 w 50"/>
                <a:gd name="T1" fmla="*/ 0 h 49"/>
                <a:gd name="T2" fmla="*/ 25 w 50"/>
                <a:gd name="T3" fmla="*/ 0 h 49"/>
                <a:gd name="T4" fmla="*/ 20 w 50"/>
                <a:gd name="T5" fmla="*/ 0 h 49"/>
                <a:gd name="T6" fmla="*/ 16 w 50"/>
                <a:gd name="T7" fmla="*/ 1 h 49"/>
                <a:gd name="T8" fmla="*/ 8 w 50"/>
                <a:gd name="T9" fmla="*/ 6 h 49"/>
                <a:gd name="T10" fmla="*/ 5 w 50"/>
                <a:gd name="T11" fmla="*/ 10 h 49"/>
                <a:gd name="T12" fmla="*/ 0 w 50"/>
                <a:gd name="T13" fmla="*/ 25 h 49"/>
                <a:gd name="T14" fmla="*/ 3 w 50"/>
                <a:gd name="T15" fmla="*/ 36 h 49"/>
                <a:gd name="T16" fmla="*/ 6 w 50"/>
                <a:gd name="T17" fmla="*/ 40 h 49"/>
                <a:gd name="T18" fmla="*/ 21 w 50"/>
                <a:gd name="T19" fmla="*/ 49 h 49"/>
                <a:gd name="T20" fmla="*/ 25 w 50"/>
                <a:gd name="T21" fmla="*/ 49 h 49"/>
                <a:gd name="T22" fmla="*/ 25 w 50"/>
                <a:gd name="T23" fmla="*/ 49 h 49"/>
                <a:gd name="T24" fmla="*/ 26 w 50"/>
                <a:gd name="T25" fmla="*/ 49 h 49"/>
                <a:gd name="T26" fmla="*/ 29 w 50"/>
                <a:gd name="T27" fmla="*/ 49 h 49"/>
                <a:gd name="T28" fmla="*/ 33 w 50"/>
                <a:gd name="T29" fmla="*/ 48 h 49"/>
                <a:gd name="T30" fmla="*/ 43 w 50"/>
                <a:gd name="T31" fmla="*/ 42 h 49"/>
                <a:gd name="T32" fmla="*/ 45 w 50"/>
                <a:gd name="T33" fmla="*/ 39 h 49"/>
                <a:gd name="T34" fmla="*/ 50 w 50"/>
                <a:gd name="T35" fmla="*/ 24 h 49"/>
                <a:gd name="T36" fmla="*/ 36 w 50"/>
                <a:gd name="T37" fmla="*/ 2 h 49"/>
                <a:gd name="T38" fmla="*/ 32 w 50"/>
                <a:gd name="T39" fmla="*/ 0 h 49"/>
                <a:gd name="T40" fmla="*/ 25 w 50"/>
                <a:gd name="T41"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49">
                  <a:moveTo>
                    <a:pt x="25" y="0"/>
                  </a:moveTo>
                  <a:cubicBezTo>
                    <a:pt x="25" y="0"/>
                    <a:pt x="25" y="0"/>
                    <a:pt x="25" y="0"/>
                  </a:cubicBezTo>
                  <a:cubicBezTo>
                    <a:pt x="23" y="0"/>
                    <a:pt x="22" y="0"/>
                    <a:pt x="20" y="0"/>
                  </a:cubicBezTo>
                  <a:cubicBezTo>
                    <a:pt x="19" y="0"/>
                    <a:pt x="17" y="1"/>
                    <a:pt x="16" y="1"/>
                  </a:cubicBezTo>
                  <a:cubicBezTo>
                    <a:pt x="13" y="3"/>
                    <a:pt x="10" y="4"/>
                    <a:pt x="8" y="6"/>
                  </a:cubicBezTo>
                  <a:cubicBezTo>
                    <a:pt x="7" y="7"/>
                    <a:pt x="6" y="8"/>
                    <a:pt x="5" y="10"/>
                  </a:cubicBezTo>
                  <a:cubicBezTo>
                    <a:pt x="2" y="14"/>
                    <a:pt x="0" y="19"/>
                    <a:pt x="0" y="25"/>
                  </a:cubicBezTo>
                  <a:cubicBezTo>
                    <a:pt x="0" y="29"/>
                    <a:pt x="1" y="33"/>
                    <a:pt x="3" y="36"/>
                  </a:cubicBezTo>
                  <a:cubicBezTo>
                    <a:pt x="4" y="38"/>
                    <a:pt x="5" y="39"/>
                    <a:pt x="6" y="40"/>
                  </a:cubicBezTo>
                  <a:cubicBezTo>
                    <a:pt x="9" y="45"/>
                    <a:pt x="15" y="48"/>
                    <a:pt x="21" y="49"/>
                  </a:cubicBezTo>
                  <a:cubicBezTo>
                    <a:pt x="22" y="49"/>
                    <a:pt x="23" y="49"/>
                    <a:pt x="25" y="49"/>
                  </a:cubicBezTo>
                  <a:cubicBezTo>
                    <a:pt x="25" y="49"/>
                    <a:pt x="25" y="49"/>
                    <a:pt x="25" y="49"/>
                  </a:cubicBezTo>
                  <a:cubicBezTo>
                    <a:pt x="25" y="49"/>
                    <a:pt x="25" y="49"/>
                    <a:pt x="26" y="49"/>
                  </a:cubicBezTo>
                  <a:cubicBezTo>
                    <a:pt x="27" y="49"/>
                    <a:pt x="28" y="49"/>
                    <a:pt x="29" y="49"/>
                  </a:cubicBezTo>
                  <a:cubicBezTo>
                    <a:pt x="31" y="49"/>
                    <a:pt x="32" y="48"/>
                    <a:pt x="33" y="48"/>
                  </a:cubicBezTo>
                  <a:cubicBezTo>
                    <a:pt x="37" y="47"/>
                    <a:pt x="40" y="45"/>
                    <a:pt x="43" y="42"/>
                  </a:cubicBezTo>
                  <a:cubicBezTo>
                    <a:pt x="44" y="41"/>
                    <a:pt x="45" y="40"/>
                    <a:pt x="45" y="39"/>
                  </a:cubicBezTo>
                  <a:cubicBezTo>
                    <a:pt x="48" y="35"/>
                    <a:pt x="50" y="30"/>
                    <a:pt x="50" y="24"/>
                  </a:cubicBezTo>
                  <a:cubicBezTo>
                    <a:pt x="50" y="14"/>
                    <a:pt x="44" y="6"/>
                    <a:pt x="36" y="2"/>
                  </a:cubicBezTo>
                  <a:cubicBezTo>
                    <a:pt x="35" y="1"/>
                    <a:pt x="33" y="1"/>
                    <a:pt x="32" y="0"/>
                  </a:cubicBezTo>
                  <a:cubicBezTo>
                    <a:pt x="30" y="0"/>
                    <a:pt x="27" y="0"/>
                    <a:pt x="25"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1" name="Freeform 20295"/>
            <p:cNvSpPr>
              <a:spLocks noEditPoints="1"/>
            </p:cNvSpPr>
            <p:nvPr/>
          </p:nvSpPr>
          <p:spPr bwMode="auto">
            <a:xfrm>
              <a:off x="6980162" y="6532279"/>
              <a:ext cx="160748" cy="158747"/>
            </a:xfrm>
            <a:custGeom>
              <a:avLst/>
              <a:gdLst>
                <a:gd name="T0" fmla="*/ 43 w 102"/>
                <a:gd name="T1" fmla="*/ 14 h 101"/>
                <a:gd name="T2" fmla="*/ 51 w 102"/>
                <a:gd name="T3" fmla="*/ 13 h 101"/>
                <a:gd name="T4" fmla="*/ 51 w 102"/>
                <a:gd name="T5" fmla="*/ 13 h 101"/>
                <a:gd name="T6" fmla="*/ 62 w 102"/>
                <a:gd name="T7" fmla="*/ 15 h 101"/>
                <a:gd name="T8" fmla="*/ 66 w 102"/>
                <a:gd name="T9" fmla="*/ 16 h 101"/>
                <a:gd name="T10" fmla="*/ 88 w 102"/>
                <a:gd name="T11" fmla="*/ 50 h 101"/>
                <a:gd name="T12" fmla="*/ 81 w 102"/>
                <a:gd name="T13" fmla="*/ 72 h 101"/>
                <a:gd name="T14" fmla="*/ 79 w 102"/>
                <a:gd name="T15" fmla="*/ 75 h 101"/>
                <a:gd name="T16" fmla="*/ 63 w 102"/>
                <a:gd name="T17" fmla="*/ 85 h 101"/>
                <a:gd name="T18" fmla="*/ 59 w 102"/>
                <a:gd name="T19" fmla="*/ 87 h 101"/>
                <a:gd name="T20" fmla="*/ 52 w 102"/>
                <a:gd name="T21" fmla="*/ 87 h 101"/>
                <a:gd name="T22" fmla="*/ 51 w 102"/>
                <a:gd name="T23" fmla="*/ 87 h 101"/>
                <a:gd name="T24" fmla="*/ 50 w 102"/>
                <a:gd name="T25" fmla="*/ 87 h 101"/>
                <a:gd name="T26" fmla="*/ 45 w 102"/>
                <a:gd name="T27" fmla="*/ 87 h 101"/>
                <a:gd name="T28" fmla="*/ 21 w 102"/>
                <a:gd name="T29" fmla="*/ 71 h 101"/>
                <a:gd name="T30" fmla="*/ 19 w 102"/>
                <a:gd name="T31" fmla="*/ 68 h 101"/>
                <a:gd name="T32" fmla="*/ 14 w 102"/>
                <a:gd name="T33" fmla="*/ 51 h 101"/>
                <a:gd name="T34" fmla="*/ 23 w 102"/>
                <a:gd name="T35" fmla="*/ 27 h 101"/>
                <a:gd name="T36" fmla="*/ 26 w 102"/>
                <a:gd name="T37" fmla="*/ 24 h 101"/>
                <a:gd name="T38" fmla="*/ 39 w 102"/>
                <a:gd name="T39" fmla="*/ 16 h 101"/>
                <a:gd name="T40" fmla="*/ 43 w 102"/>
                <a:gd name="T41" fmla="*/ 14 h 101"/>
                <a:gd name="T42" fmla="*/ 51 w 102"/>
                <a:gd name="T43" fmla="*/ 0 h 101"/>
                <a:gd name="T44" fmla="*/ 50 w 102"/>
                <a:gd name="T45" fmla="*/ 0 h 101"/>
                <a:gd name="T46" fmla="*/ 39 w 102"/>
                <a:gd name="T47" fmla="*/ 1 h 101"/>
                <a:gd name="T48" fmla="*/ 35 w 102"/>
                <a:gd name="T49" fmla="*/ 3 h 101"/>
                <a:gd name="T50" fmla="*/ 17 w 102"/>
                <a:gd name="T51" fmla="*/ 14 h 101"/>
                <a:gd name="T52" fmla="*/ 14 w 102"/>
                <a:gd name="T53" fmla="*/ 17 h 101"/>
                <a:gd name="T54" fmla="*/ 1 w 102"/>
                <a:gd name="T55" fmla="*/ 51 h 101"/>
                <a:gd name="T56" fmla="*/ 6 w 102"/>
                <a:gd name="T57" fmla="*/ 74 h 101"/>
                <a:gd name="T58" fmla="*/ 9 w 102"/>
                <a:gd name="T59" fmla="*/ 78 h 101"/>
                <a:gd name="T60" fmla="*/ 44 w 102"/>
                <a:gd name="T61" fmla="*/ 100 h 101"/>
                <a:gd name="T62" fmla="*/ 48 w 102"/>
                <a:gd name="T63" fmla="*/ 101 h 101"/>
                <a:gd name="T64" fmla="*/ 51 w 102"/>
                <a:gd name="T65" fmla="*/ 101 h 101"/>
                <a:gd name="T66" fmla="*/ 52 w 102"/>
                <a:gd name="T67" fmla="*/ 101 h 101"/>
                <a:gd name="T68" fmla="*/ 63 w 102"/>
                <a:gd name="T69" fmla="*/ 100 h 101"/>
                <a:gd name="T70" fmla="*/ 67 w 102"/>
                <a:gd name="T71" fmla="*/ 98 h 101"/>
                <a:gd name="T72" fmla="*/ 90 w 102"/>
                <a:gd name="T73" fmla="*/ 83 h 101"/>
                <a:gd name="T74" fmla="*/ 93 w 102"/>
                <a:gd name="T75" fmla="*/ 79 h 101"/>
                <a:gd name="T76" fmla="*/ 102 w 102"/>
                <a:gd name="T77" fmla="*/ 49 h 101"/>
                <a:gd name="T78" fmla="*/ 70 w 102"/>
                <a:gd name="T79" fmla="*/ 3 h 101"/>
                <a:gd name="T80" fmla="*/ 66 w 102"/>
                <a:gd name="T81" fmla="*/ 2 h 101"/>
                <a:gd name="T82" fmla="*/ 51 w 102"/>
                <a:gd name="T8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2" h="101">
                  <a:moveTo>
                    <a:pt x="43" y="14"/>
                  </a:moveTo>
                  <a:cubicBezTo>
                    <a:pt x="45" y="14"/>
                    <a:pt x="48" y="14"/>
                    <a:pt x="51" y="13"/>
                  </a:cubicBezTo>
                  <a:cubicBezTo>
                    <a:pt x="51" y="13"/>
                    <a:pt x="51" y="13"/>
                    <a:pt x="51" y="13"/>
                  </a:cubicBezTo>
                  <a:cubicBezTo>
                    <a:pt x="55" y="13"/>
                    <a:pt x="58" y="14"/>
                    <a:pt x="62" y="15"/>
                  </a:cubicBezTo>
                  <a:cubicBezTo>
                    <a:pt x="63" y="15"/>
                    <a:pt x="64" y="16"/>
                    <a:pt x="66" y="16"/>
                  </a:cubicBezTo>
                  <a:cubicBezTo>
                    <a:pt x="79" y="22"/>
                    <a:pt x="88" y="35"/>
                    <a:pt x="88" y="50"/>
                  </a:cubicBezTo>
                  <a:cubicBezTo>
                    <a:pt x="88" y="58"/>
                    <a:pt x="86" y="65"/>
                    <a:pt x="81" y="72"/>
                  </a:cubicBezTo>
                  <a:cubicBezTo>
                    <a:pt x="81" y="73"/>
                    <a:pt x="80" y="74"/>
                    <a:pt x="79" y="75"/>
                  </a:cubicBezTo>
                  <a:cubicBezTo>
                    <a:pt x="74" y="80"/>
                    <a:pt x="69" y="83"/>
                    <a:pt x="63" y="85"/>
                  </a:cubicBezTo>
                  <a:cubicBezTo>
                    <a:pt x="61" y="86"/>
                    <a:pt x="60" y="86"/>
                    <a:pt x="59" y="87"/>
                  </a:cubicBezTo>
                  <a:cubicBezTo>
                    <a:pt x="56" y="87"/>
                    <a:pt x="54" y="87"/>
                    <a:pt x="52" y="87"/>
                  </a:cubicBezTo>
                  <a:cubicBezTo>
                    <a:pt x="52" y="87"/>
                    <a:pt x="51" y="87"/>
                    <a:pt x="51" y="87"/>
                  </a:cubicBezTo>
                  <a:cubicBezTo>
                    <a:pt x="51" y="87"/>
                    <a:pt x="50" y="87"/>
                    <a:pt x="50" y="87"/>
                  </a:cubicBezTo>
                  <a:cubicBezTo>
                    <a:pt x="48" y="87"/>
                    <a:pt x="47" y="87"/>
                    <a:pt x="45" y="87"/>
                  </a:cubicBezTo>
                  <a:cubicBezTo>
                    <a:pt x="35" y="85"/>
                    <a:pt x="26" y="80"/>
                    <a:pt x="21" y="71"/>
                  </a:cubicBezTo>
                  <a:cubicBezTo>
                    <a:pt x="20" y="70"/>
                    <a:pt x="19" y="69"/>
                    <a:pt x="19" y="68"/>
                  </a:cubicBezTo>
                  <a:cubicBezTo>
                    <a:pt x="16" y="63"/>
                    <a:pt x="14" y="57"/>
                    <a:pt x="14" y="51"/>
                  </a:cubicBezTo>
                  <a:cubicBezTo>
                    <a:pt x="14" y="42"/>
                    <a:pt x="17" y="33"/>
                    <a:pt x="23" y="27"/>
                  </a:cubicBezTo>
                  <a:cubicBezTo>
                    <a:pt x="24" y="26"/>
                    <a:pt x="25" y="25"/>
                    <a:pt x="26" y="24"/>
                  </a:cubicBezTo>
                  <a:cubicBezTo>
                    <a:pt x="30" y="20"/>
                    <a:pt x="34" y="17"/>
                    <a:pt x="39" y="16"/>
                  </a:cubicBezTo>
                  <a:cubicBezTo>
                    <a:pt x="40" y="15"/>
                    <a:pt x="41" y="15"/>
                    <a:pt x="43" y="14"/>
                  </a:cubicBezTo>
                  <a:moveTo>
                    <a:pt x="51" y="0"/>
                  </a:moveTo>
                  <a:cubicBezTo>
                    <a:pt x="51" y="0"/>
                    <a:pt x="51" y="0"/>
                    <a:pt x="50" y="0"/>
                  </a:cubicBezTo>
                  <a:cubicBezTo>
                    <a:pt x="46" y="0"/>
                    <a:pt x="43" y="0"/>
                    <a:pt x="39" y="1"/>
                  </a:cubicBezTo>
                  <a:cubicBezTo>
                    <a:pt x="38" y="2"/>
                    <a:pt x="36" y="2"/>
                    <a:pt x="35" y="3"/>
                  </a:cubicBezTo>
                  <a:cubicBezTo>
                    <a:pt x="28" y="5"/>
                    <a:pt x="22" y="9"/>
                    <a:pt x="17" y="14"/>
                  </a:cubicBezTo>
                  <a:cubicBezTo>
                    <a:pt x="16" y="15"/>
                    <a:pt x="15" y="16"/>
                    <a:pt x="14" y="17"/>
                  </a:cubicBezTo>
                  <a:cubicBezTo>
                    <a:pt x="5" y="26"/>
                    <a:pt x="0" y="38"/>
                    <a:pt x="1" y="51"/>
                  </a:cubicBezTo>
                  <a:cubicBezTo>
                    <a:pt x="1" y="59"/>
                    <a:pt x="3" y="67"/>
                    <a:pt x="6" y="74"/>
                  </a:cubicBezTo>
                  <a:cubicBezTo>
                    <a:pt x="7" y="75"/>
                    <a:pt x="8" y="76"/>
                    <a:pt x="9" y="78"/>
                  </a:cubicBezTo>
                  <a:cubicBezTo>
                    <a:pt x="16" y="90"/>
                    <a:pt x="29" y="98"/>
                    <a:pt x="44" y="100"/>
                  </a:cubicBezTo>
                  <a:cubicBezTo>
                    <a:pt x="45" y="101"/>
                    <a:pt x="47" y="101"/>
                    <a:pt x="48" y="101"/>
                  </a:cubicBezTo>
                  <a:cubicBezTo>
                    <a:pt x="49" y="101"/>
                    <a:pt x="50" y="101"/>
                    <a:pt x="51" y="101"/>
                  </a:cubicBezTo>
                  <a:cubicBezTo>
                    <a:pt x="51" y="101"/>
                    <a:pt x="52" y="101"/>
                    <a:pt x="52" y="101"/>
                  </a:cubicBezTo>
                  <a:cubicBezTo>
                    <a:pt x="56" y="101"/>
                    <a:pt x="59" y="100"/>
                    <a:pt x="63" y="100"/>
                  </a:cubicBezTo>
                  <a:cubicBezTo>
                    <a:pt x="64" y="99"/>
                    <a:pt x="65" y="99"/>
                    <a:pt x="67" y="98"/>
                  </a:cubicBezTo>
                  <a:cubicBezTo>
                    <a:pt x="76" y="95"/>
                    <a:pt x="84" y="90"/>
                    <a:pt x="90" y="83"/>
                  </a:cubicBezTo>
                  <a:cubicBezTo>
                    <a:pt x="91" y="82"/>
                    <a:pt x="92" y="80"/>
                    <a:pt x="93" y="79"/>
                  </a:cubicBezTo>
                  <a:cubicBezTo>
                    <a:pt x="98" y="71"/>
                    <a:pt x="102" y="61"/>
                    <a:pt x="102" y="49"/>
                  </a:cubicBezTo>
                  <a:cubicBezTo>
                    <a:pt x="101" y="29"/>
                    <a:pt x="88" y="11"/>
                    <a:pt x="70" y="3"/>
                  </a:cubicBezTo>
                  <a:cubicBezTo>
                    <a:pt x="68" y="3"/>
                    <a:pt x="67" y="2"/>
                    <a:pt x="66" y="2"/>
                  </a:cubicBezTo>
                  <a:cubicBezTo>
                    <a:pt x="61" y="1"/>
                    <a:pt x="56" y="0"/>
                    <a:pt x="51"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2" name="Freeform 20296"/>
            <p:cNvSpPr>
              <a:spLocks/>
            </p:cNvSpPr>
            <p:nvPr/>
          </p:nvSpPr>
          <p:spPr bwMode="auto">
            <a:xfrm>
              <a:off x="7349016" y="7680860"/>
              <a:ext cx="77372" cy="79374"/>
            </a:xfrm>
            <a:custGeom>
              <a:avLst/>
              <a:gdLst>
                <a:gd name="T0" fmla="*/ 25 w 49"/>
                <a:gd name="T1" fmla="*/ 0 h 50"/>
                <a:gd name="T2" fmla="*/ 24 w 49"/>
                <a:gd name="T3" fmla="*/ 0 h 50"/>
                <a:gd name="T4" fmla="*/ 20 w 49"/>
                <a:gd name="T5" fmla="*/ 1 h 50"/>
                <a:gd name="T6" fmla="*/ 15 w 49"/>
                <a:gd name="T7" fmla="*/ 2 h 50"/>
                <a:gd name="T8" fmla="*/ 5 w 49"/>
                <a:gd name="T9" fmla="*/ 9 h 50"/>
                <a:gd name="T10" fmla="*/ 3 w 49"/>
                <a:gd name="T11" fmla="*/ 13 h 50"/>
                <a:gd name="T12" fmla="*/ 0 w 49"/>
                <a:gd name="T13" fmla="*/ 25 h 50"/>
                <a:gd name="T14" fmla="*/ 0 w 49"/>
                <a:gd name="T15" fmla="*/ 31 h 50"/>
                <a:gd name="T16" fmla="*/ 2 w 49"/>
                <a:gd name="T17" fmla="*/ 35 h 50"/>
                <a:gd name="T18" fmla="*/ 25 w 49"/>
                <a:gd name="T19" fmla="*/ 50 h 50"/>
                <a:gd name="T20" fmla="*/ 25 w 49"/>
                <a:gd name="T21" fmla="*/ 50 h 50"/>
                <a:gd name="T22" fmla="*/ 47 w 49"/>
                <a:gd name="T23" fmla="*/ 36 h 50"/>
                <a:gd name="T24" fmla="*/ 48 w 49"/>
                <a:gd name="T25" fmla="*/ 32 h 50"/>
                <a:gd name="T26" fmla="*/ 49 w 49"/>
                <a:gd name="T27" fmla="*/ 24 h 50"/>
                <a:gd name="T28" fmla="*/ 30 w 49"/>
                <a:gd name="T29" fmla="*/ 1 h 50"/>
                <a:gd name="T30" fmla="*/ 25 w 49"/>
                <a:gd name="T31" fmla="*/ 0 h 50"/>
                <a:gd name="T32" fmla="*/ 25 w 49"/>
                <a:gd name="T33"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50">
                  <a:moveTo>
                    <a:pt x="25" y="0"/>
                  </a:moveTo>
                  <a:cubicBezTo>
                    <a:pt x="24" y="0"/>
                    <a:pt x="24" y="0"/>
                    <a:pt x="24" y="0"/>
                  </a:cubicBezTo>
                  <a:cubicBezTo>
                    <a:pt x="23" y="0"/>
                    <a:pt x="21" y="0"/>
                    <a:pt x="20" y="1"/>
                  </a:cubicBezTo>
                  <a:cubicBezTo>
                    <a:pt x="18" y="1"/>
                    <a:pt x="17" y="1"/>
                    <a:pt x="15" y="2"/>
                  </a:cubicBezTo>
                  <a:cubicBezTo>
                    <a:pt x="11" y="3"/>
                    <a:pt x="8" y="6"/>
                    <a:pt x="5" y="9"/>
                  </a:cubicBezTo>
                  <a:cubicBezTo>
                    <a:pt x="4" y="10"/>
                    <a:pt x="4" y="12"/>
                    <a:pt x="3" y="13"/>
                  </a:cubicBezTo>
                  <a:cubicBezTo>
                    <a:pt x="1" y="17"/>
                    <a:pt x="0" y="21"/>
                    <a:pt x="0" y="25"/>
                  </a:cubicBezTo>
                  <a:cubicBezTo>
                    <a:pt x="0" y="27"/>
                    <a:pt x="0" y="29"/>
                    <a:pt x="0" y="31"/>
                  </a:cubicBezTo>
                  <a:cubicBezTo>
                    <a:pt x="1" y="32"/>
                    <a:pt x="1" y="33"/>
                    <a:pt x="2" y="35"/>
                  </a:cubicBezTo>
                  <a:cubicBezTo>
                    <a:pt x="6" y="44"/>
                    <a:pt x="14" y="50"/>
                    <a:pt x="25" y="50"/>
                  </a:cubicBezTo>
                  <a:cubicBezTo>
                    <a:pt x="25" y="50"/>
                    <a:pt x="25" y="50"/>
                    <a:pt x="25" y="50"/>
                  </a:cubicBezTo>
                  <a:cubicBezTo>
                    <a:pt x="35" y="50"/>
                    <a:pt x="43" y="44"/>
                    <a:pt x="47" y="36"/>
                  </a:cubicBezTo>
                  <a:cubicBezTo>
                    <a:pt x="47" y="35"/>
                    <a:pt x="48" y="33"/>
                    <a:pt x="48" y="32"/>
                  </a:cubicBezTo>
                  <a:cubicBezTo>
                    <a:pt x="49" y="30"/>
                    <a:pt x="49" y="27"/>
                    <a:pt x="49" y="24"/>
                  </a:cubicBezTo>
                  <a:cubicBezTo>
                    <a:pt x="49" y="13"/>
                    <a:pt x="41" y="3"/>
                    <a:pt x="30" y="1"/>
                  </a:cubicBezTo>
                  <a:cubicBezTo>
                    <a:pt x="28" y="0"/>
                    <a:pt x="27" y="0"/>
                    <a:pt x="25" y="0"/>
                  </a:cubicBezTo>
                  <a:cubicBezTo>
                    <a:pt x="25" y="0"/>
                    <a:pt x="25" y="0"/>
                    <a:pt x="25"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3" name="Freeform 20297"/>
            <p:cNvSpPr>
              <a:spLocks noEditPoints="1"/>
            </p:cNvSpPr>
            <p:nvPr/>
          </p:nvSpPr>
          <p:spPr bwMode="auto">
            <a:xfrm>
              <a:off x="7308329" y="7640172"/>
              <a:ext cx="158747" cy="159414"/>
            </a:xfrm>
            <a:custGeom>
              <a:avLst/>
              <a:gdLst>
                <a:gd name="T0" fmla="*/ 42 w 101"/>
                <a:gd name="T1" fmla="*/ 15 h 101"/>
                <a:gd name="T2" fmla="*/ 50 w 101"/>
                <a:gd name="T3" fmla="*/ 14 h 101"/>
                <a:gd name="T4" fmla="*/ 51 w 101"/>
                <a:gd name="T5" fmla="*/ 14 h 101"/>
                <a:gd name="T6" fmla="*/ 53 w 101"/>
                <a:gd name="T7" fmla="*/ 14 h 101"/>
                <a:gd name="T8" fmla="*/ 57 w 101"/>
                <a:gd name="T9" fmla="*/ 15 h 101"/>
                <a:gd name="T10" fmla="*/ 87 w 101"/>
                <a:gd name="T11" fmla="*/ 50 h 101"/>
                <a:gd name="T12" fmla="*/ 86 w 101"/>
                <a:gd name="T13" fmla="*/ 63 h 101"/>
                <a:gd name="T14" fmla="*/ 84 w 101"/>
                <a:gd name="T15" fmla="*/ 67 h 101"/>
                <a:gd name="T16" fmla="*/ 51 w 101"/>
                <a:gd name="T17" fmla="*/ 88 h 101"/>
                <a:gd name="T18" fmla="*/ 51 w 101"/>
                <a:gd name="T19" fmla="*/ 88 h 101"/>
                <a:gd name="T20" fmla="*/ 16 w 101"/>
                <a:gd name="T21" fmla="*/ 65 h 101"/>
                <a:gd name="T22" fmla="*/ 15 w 101"/>
                <a:gd name="T23" fmla="*/ 60 h 101"/>
                <a:gd name="T24" fmla="*/ 14 w 101"/>
                <a:gd name="T25" fmla="*/ 52 h 101"/>
                <a:gd name="T26" fmla="*/ 19 w 101"/>
                <a:gd name="T27" fmla="*/ 32 h 101"/>
                <a:gd name="T28" fmla="*/ 21 w 101"/>
                <a:gd name="T29" fmla="*/ 28 h 101"/>
                <a:gd name="T30" fmla="*/ 38 w 101"/>
                <a:gd name="T31" fmla="*/ 16 h 101"/>
                <a:gd name="T32" fmla="*/ 42 w 101"/>
                <a:gd name="T33" fmla="*/ 15 h 101"/>
                <a:gd name="T34" fmla="*/ 51 w 101"/>
                <a:gd name="T35" fmla="*/ 0 h 101"/>
                <a:gd name="T36" fmla="*/ 50 w 101"/>
                <a:gd name="T37" fmla="*/ 0 h 101"/>
                <a:gd name="T38" fmla="*/ 38 w 101"/>
                <a:gd name="T39" fmla="*/ 2 h 101"/>
                <a:gd name="T40" fmla="*/ 34 w 101"/>
                <a:gd name="T41" fmla="*/ 3 h 101"/>
                <a:gd name="T42" fmla="*/ 10 w 101"/>
                <a:gd name="T43" fmla="*/ 21 h 101"/>
                <a:gd name="T44" fmla="*/ 8 w 101"/>
                <a:gd name="T45" fmla="*/ 24 h 101"/>
                <a:gd name="T46" fmla="*/ 0 w 101"/>
                <a:gd name="T47" fmla="*/ 52 h 101"/>
                <a:gd name="T48" fmla="*/ 2 w 101"/>
                <a:gd name="T49" fmla="*/ 65 h 101"/>
                <a:gd name="T50" fmla="*/ 3 w 101"/>
                <a:gd name="T51" fmla="*/ 69 h 101"/>
                <a:gd name="T52" fmla="*/ 51 w 101"/>
                <a:gd name="T53" fmla="*/ 101 h 101"/>
                <a:gd name="T54" fmla="*/ 51 w 101"/>
                <a:gd name="T55" fmla="*/ 101 h 101"/>
                <a:gd name="T56" fmla="*/ 97 w 101"/>
                <a:gd name="T57" fmla="*/ 72 h 101"/>
                <a:gd name="T58" fmla="*/ 98 w 101"/>
                <a:gd name="T59" fmla="*/ 68 h 101"/>
                <a:gd name="T60" fmla="*/ 101 w 101"/>
                <a:gd name="T61" fmla="*/ 50 h 101"/>
                <a:gd name="T62" fmla="*/ 58 w 101"/>
                <a:gd name="T63" fmla="*/ 1 h 101"/>
                <a:gd name="T64" fmla="*/ 54 w 101"/>
                <a:gd name="T65" fmla="*/ 1 h 101"/>
                <a:gd name="T66" fmla="*/ 51 w 101"/>
                <a:gd name="T67"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1" h="101">
                  <a:moveTo>
                    <a:pt x="42" y="15"/>
                  </a:moveTo>
                  <a:cubicBezTo>
                    <a:pt x="45" y="14"/>
                    <a:pt x="47" y="14"/>
                    <a:pt x="50" y="14"/>
                  </a:cubicBezTo>
                  <a:cubicBezTo>
                    <a:pt x="50" y="14"/>
                    <a:pt x="50" y="14"/>
                    <a:pt x="51" y="14"/>
                  </a:cubicBezTo>
                  <a:cubicBezTo>
                    <a:pt x="51" y="14"/>
                    <a:pt x="52" y="14"/>
                    <a:pt x="53" y="14"/>
                  </a:cubicBezTo>
                  <a:cubicBezTo>
                    <a:pt x="54" y="14"/>
                    <a:pt x="56" y="14"/>
                    <a:pt x="57" y="15"/>
                  </a:cubicBezTo>
                  <a:cubicBezTo>
                    <a:pt x="74" y="18"/>
                    <a:pt x="87" y="32"/>
                    <a:pt x="87" y="50"/>
                  </a:cubicBezTo>
                  <a:cubicBezTo>
                    <a:pt x="88" y="55"/>
                    <a:pt x="87" y="59"/>
                    <a:pt x="86" y="63"/>
                  </a:cubicBezTo>
                  <a:cubicBezTo>
                    <a:pt x="85" y="64"/>
                    <a:pt x="85" y="65"/>
                    <a:pt x="84" y="67"/>
                  </a:cubicBezTo>
                  <a:cubicBezTo>
                    <a:pt x="78" y="79"/>
                    <a:pt x="66" y="88"/>
                    <a:pt x="51" y="88"/>
                  </a:cubicBezTo>
                  <a:cubicBezTo>
                    <a:pt x="51" y="88"/>
                    <a:pt x="51" y="88"/>
                    <a:pt x="51" y="88"/>
                  </a:cubicBezTo>
                  <a:cubicBezTo>
                    <a:pt x="35" y="88"/>
                    <a:pt x="22" y="78"/>
                    <a:pt x="16" y="65"/>
                  </a:cubicBezTo>
                  <a:cubicBezTo>
                    <a:pt x="16" y="63"/>
                    <a:pt x="15" y="62"/>
                    <a:pt x="15" y="60"/>
                  </a:cubicBezTo>
                  <a:cubicBezTo>
                    <a:pt x="14" y="58"/>
                    <a:pt x="14" y="55"/>
                    <a:pt x="14" y="52"/>
                  </a:cubicBezTo>
                  <a:cubicBezTo>
                    <a:pt x="14" y="44"/>
                    <a:pt x="15" y="38"/>
                    <a:pt x="19" y="32"/>
                  </a:cubicBezTo>
                  <a:cubicBezTo>
                    <a:pt x="20" y="31"/>
                    <a:pt x="20" y="30"/>
                    <a:pt x="21" y="28"/>
                  </a:cubicBezTo>
                  <a:cubicBezTo>
                    <a:pt x="26" y="23"/>
                    <a:pt x="31" y="19"/>
                    <a:pt x="38" y="16"/>
                  </a:cubicBezTo>
                  <a:cubicBezTo>
                    <a:pt x="39" y="16"/>
                    <a:pt x="41" y="15"/>
                    <a:pt x="42" y="15"/>
                  </a:cubicBezTo>
                  <a:moveTo>
                    <a:pt x="51" y="0"/>
                  </a:moveTo>
                  <a:cubicBezTo>
                    <a:pt x="50" y="0"/>
                    <a:pt x="50" y="0"/>
                    <a:pt x="50" y="0"/>
                  </a:cubicBezTo>
                  <a:cubicBezTo>
                    <a:pt x="46" y="1"/>
                    <a:pt x="42" y="1"/>
                    <a:pt x="38" y="2"/>
                  </a:cubicBezTo>
                  <a:cubicBezTo>
                    <a:pt x="37" y="2"/>
                    <a:pt x="36" y="3"/>
                    <a:pt x="34" y="3"/>
                  </a:cubicBezTo>
                  <a:cubicBezTo>
                    <a:pt x="24" y="7"/>
                    <a:pt x="16" y="13"/>
                    <a:pt x="10" y="21"/>
                  </a:cubicBezTo>
                  <a:cubicBezTo>
                    <a:pt x="9" y="22"/>
                    <a:pt x="8" y="23"/>
                    <a:pt x="8" y="24"/>
                  </a:cubicBezTo>
                  <a:cubicBezTo>
                    <a:pt x="3" y="32"/>
                    <a:pt x="0" y="42"/>
                    <a:pt x="0" y="52"/>
                  </a:cubicBezTo>
                  <a:cubicBezTo>
                    <a:pt x="0" y="56"/>
                    <a:pt x="1" y="61"/>
                    <a:pt x="2" y="65"/>
                  </a:cubicBezTo>
                  <a:cubicBezTo>
                    <a:pt x="2" y="66"/>
                    <a:pt x="3" y="68"/>
                    <a:pt x="3" y="69"/>
                  </a:cubicBezTo>
                  <a:cubicBezTo>
                    <a:pt x="11" y="88"/>
                    <a:pt x="29" y="101"/>
                    <a:pt x="51" y="101"/>
                  </a:cubicBezTo>
                  <a:cubicBezTo>
                    <a:pt x="51" y="101"/>
                    <a:pt x="51" y="101"/>
                    <a:pt x="51" y="101"/>
                  </a:cubicBezTo>
                  <a:cubicBezTo>
                    <a:pt x="72" y="101"/>
                    <a:pt x="89" y="89"/>
                    <a:pt x="97" y="72"/>
                  </a:cubicBezTo>
                  <a:cubicBezTo>
                    <a:pt x="97" y="70"/>
                    <a:pt x="98" y="69"/>
                    <a:pt x="98" y="68"/>
                  </a:cubicBezTo>
                  <a:cubicBezTo>
                    <a:pt x="100" y="62"/>
                    <a:pt x="101" y="56"/>
                    <a:pt x="101" y="50"/>
                  </a:cubicBezTo>
                  <a:cubicBezTo>
                    <a:pt x="101" y="25"/>
                    <a:pt x="82" y="5"/>
                    <a:pt x="58" y="1"/>
                  </a:cubicBezTo>
                  <a:cubicBezTo>
                    <a:pt x="57" y="1"/>
                    <a:pt x="56" y="1"/>
                    <a:pt x="54" y="1"/>
                  </a:cubicBezTo>
                  <a:cubicBezTo>
                    <a:pt x="53" y="0"/>
                    <a:pt x="52" y="0"/>
                    <a:pt x="51"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4" name="Freeform 20298"/>
            <p:cNvSpPr>
              <a:spLocks/>
            </p:cNvSpPr>
            <p:nvPr/>
          </p:nvSpPr>
          <p:spPr bwMode="auto">
            <a:xfrm>
              <a:off x="6920132" y="6168095"/>
              <a:ext cx="54027" cy="53360"/>
            </a:xfrm>
            <a:custGeom>
              <a:avLst/>
              <a:gdLst>
                <a:gd name="T0" fmla="*/ 17 w 34"/>
                <a:gd name="T1" fmla="*/ 0 h 34"/>
                <a:gd name="T2" fmla="*/ 17 w 34"/>
                <a:gd name="T3" fmla="*/ 0 h 34"/>
                <a:gd name="T4" fmla="*/ 15 w 34"/>
                <a:gd name="T5" fmla="*/ 0 h 34"/>
                <a:gd name="T6" fmla="*/ 11 w 34"/>
                <a:gd name="T7" fmla="*/ 1 h 34"/>
                <a:gd name="T8" fmla="*/ 2 w 34"/>
                <a:gd name="T9" fmla="*/ 10 h 34"/>
                <a:gd name="T10" fmla="*/ 0 w 34"/>
                <a:gd name="T11" fmla="*/ 14 h 34"/>
                <a:gd name="T12" fmla="*/ 0 w 34"/>
                <a:gd name="T13" fmla="*/ 17 h 34"/>
                <a:gd name="T14" fmla="*/ 0 w 34"/>
                <a:gd name="T15" fmla="*/ 19 h 34"/>
                <a:gd name="T16" fmla="*/ 1 w 34"/>
                <a:gd name="T17" fmla="*/ 23 h 34"/>
                <a:gd name="T18" fmla="*/ 17 w 34"/>
                <a:gd name="T19" fmla="*/ 34 h 34"/>
                <a:gd name="T20" fmla="*/ 17 w 34"/>
                <a:gd name="T21" fmla="*/ 34 h 34"/>
                <a:gd name="T22" fmla="*/ 19 w 34"/>
                <a:gd name="T23" fmla="*/ 34 h 34"/>
                <a:gd name="T24" fmla="*/ 23 w 34"/>
                <a:gd name="T25" fmla="*/ 33 h 34"/>
                <a:gd name="T26" fmla="*/ 34 w 34"/>
                <a:gd name="T27" fmla="*/ 17 h 34"/>
                <a:gd name="T28" fmla="*/ 34 w 34"/>
                <a:gd name="T29" fmla="*/ 17 h 34"/>
                <a:gd name="T30" fmla="*/ 33 w 34"/>
                <a:gd name="T31" fmla="*/ 13 h 34"/>
                <a:gd name="T32" fmla="*/ 17 w 34"/>
                <a:gd name="T33"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 h="34">
                  <a:moveTo>
                    <a:pt x="17" y="0"/>
                  </a:moveTo>
                  <a:cubicBezTo>
                    <a:pt x="17" y="0"/>
                    <a:pt x="17" y="0"/>
                    <a:pt x="17" y="0"/>
                  </a:cubicBezTo>
                  <a:cubicBezTo>
                    <a:pt x="16" y="0"/>
                    <a:pt x="15" y="0"/>
                    <a:pt x="15" y="0"/>
                  </a:cubicBezTo>
                  <a:cubicBezTo>
                    <a:pt x="13" y="0"/>
                    <a:pt x="12" y="1"/>
                    <a:pt x="11" y="1"/>
                  </a:cubicBezTo>
                  <a:cubicBezTo>
                    <a:pt x="7" y="3"/>
                    <a:pt x="3" y="6"/>
                    <a:pt x="2" y="10"/>
                  </a:cubicBezTo>
                  <a:cubicBezTo>
                    <a:pt x="1" y="11"/>
                    <a:pt x="1" y="12"/>
                    <a:pt x="0" y="14"/>
                  </a:cubicBezTo>
                  <a:cubicBezTo>
                    <a:pt x="0" y="15"/>
                    <a:pt x="0" y="16"/>
                    <a:pt x="0" y="17"/>
                  </a:cubicBezTo>
                  <a:cubicBezTo>
                    <a:pt x="0" y="18"/>
                    <a:pt x="0" y="18"/>
                    <a:pt x="0" y="19"/>
                  </a:cubicBezTo>
                  <a:cubicBezTo>
                    <a:pt x="0" y="20"/>
                    <a:pt x="0" y="21"/>
                    <a:pt x="1" y="23"/>
                  </a:cubicBezTo>
                  <a:cubicBezTo>
                    <a:pt x="3" y="29"/>
                    <a:pt x="10" y="34"/>
                    <a:pt x="17" y="34"/>
                  </a:cubicBezTo>
                  <a:cubicBezTo>
                    <a:pt x="17" y="34"/>
                    <a:pt x="17" y="34"/>
                    <a:pt x="17" y="34"/>
                  </a:cubicBezTo>
                  <a:cubicBezTo>
                    <a:pt x="18" y="34"/>
                    <a:pt x="19" y="34"/>
                    <a:pt x="19" y="34"/>
                  </a:cubicBezTo>
                  <a:cubicBezTo>
                    <a:pt x="21" y="34"/>
                    <a:pt x="22" y="33"/>
                    <a:pt x="23" y="33"/>
                  </a:cubicBezTo>
                  <a:cubicBezTo>
                    <a:pt x="30" y="30"/>
                    <a:pt x="34" y="24"/>
                    <a:pt x="34" y="17"/>
                  </a:cubicBezTo>
                  <a:cubicBezTo>
                    <a:pt x="34" y="17"/>
                    <a:pt x="34" y="17"/>
                    <a:pt x="34" y="17"/>
                  </a:cubicBezTo>
                  <a:cubicBezTo>
                    <a:pt x="34" y="15"/>
                    <a:pt x="34" y="14"/>
                    <a:pt x="33" y="13"/>
                  </a:cubicBezTo>
                  <a:cubicBezTo>
                    <a:pt x="32" y="5"/>
                    <a:pt x="25" y="0"/>
                    <a:pt x="17"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5" name="Freeform 20299"/>
            <p:cNvSpPr>
              <a:spLocks noEditPoints="1"/>
            </p:cNvSpPr>
            <p:nvPr/>
          </p:nvSpPr>
          <p:spPr bwMode="auto">
            <a:xfrm>
              <a:off x="6892118" y="6139414"/>
              <a:ext cx="110056" cy="108722"/>
            </a:xfrm>
            <a:custGeom>
              <a:avLst/>
              <a:gdLst>
                <a:gd name="T0" fmla="*/ 31 w 70"/>
                <a:gd name="T1" fmla="*/ 10 h 69"/>
                <a:gd name="T2" fmla="*/ 34 w 70"/>
                <a:gd name="T3" fmla="*/ 10 h 69"/>
                <a:gd name="T4" fmla="*/ 35 w 70"/>
                <a:gd name="T5" fmla="*/ 10 h 69"/>
                <a:gd name="T6" fmla="*/ 60 w 70"/>
                <a:gd name="T7" fmla="*/ 30 h 69"/>
                <a:gd name="T8" fmla="*/ 60 w 70"/>
                <a:gd name="T9" fmla="*/ 34 h 69"/>
                <a:gd name="T10" fmla="*/ 60 w 70"/>
                <a:gd name="T11" fmla="*/ 35 h 69"/>
                <a:gd name="T12" fmla="*/ 44 w 70"/>
                <a:gd name="T13" fmla="*/ 59 h 69"/>
                <a:gd name="T14" fmla="*/ 39 w 70"/>
                <a:gd name="T15" fmla="*/ 60 h 69"/>
                <a:gd name="T16" fmla="*/ 35 w 70"/>
                <a:gd name="T17" fmla="*/ 60 h 69"/>
                <a:gd name="T18" fmla="*/ 35 w 70"/>
                <a:gd name="T19" fmla="*/ 60 h 69"/>
                <a:gd name="T20" fmla="*/ 11 w 70"/>
                <a:gd name="T21" fmla="*/ 42 h 69"/>
                <a:gd name="T22" fmla="*/ 10 w 70"/>
                <a:gd name="T23" fmla="*/ 38 h 69"/>
                <a:gd name="T24" fmla="*/ 10 w 70"/>
                <a:gd name="T25" fmla="*/ 35 h 69"/>
                <a:gd name="T26" fmla="*/ 10 w 70"/>
                <a:gd name="T27" fmla="*/ 29 h 69"/>
                <a:gd name="T28" fmla="*/ 12 w 70"/>
                <a:gd name="T29" fmla="*/ 25 h 69"/>
                <a:gd name="T30" fmla="*/ 26 w 70"/>
                <a:gd name="T31" fmla="*/ 11 h 69"/>
                <a:gd name="T32" fmla="*/ 31 w 70"/>
                <a:gd name="T33" fmla="*/ 10 h 69"/>
                <a:gd name="T34" fmla="*/ 35 w 70"/>
                <a:gd name="T35" fmla="*/ 0 h 69"/>
                <a:gd name="T36" fmla="*/ 34 w 70"/>
                <a:gd name="T37" fmla="*/ 0 h 69"/>
                <a:gd name="T38" fmla="*/ 28 w 70"/>
                <a:gd name="T39" fmla="*/ 1 h 69"/>
                <a:gd name="T40" fmla="*/ 24 w 70"/>
                <a:gd name="T41" fmla="*/ 2 h 69"/>
                <a:gd name="T42" fmla="*/ 3 w 70"/>
                <a:gd name="T43" fmla="*/ 22 h 69"/>
                <a:gd name="T44" fmla="*/ 2 w 70"/>
                <a:gd name="T45" fmla="*/ 26 h 69"/>
                <a:gd name="T46" fmla="*/ 0 w 70"/>
                <a:gd name="T47" fmla="*/ 36 h 69"/>
                <a:gd name="T48" fmla="*/ 1 w 70"/>
                <a:gd name="T49" fmla="*/ 39 h 69"/>
                <a:gd name="T50" fmla="*/ 2 w 70"/>
                <a:gd name="T51" fmla="*/ 44 h 69"/>
                <a:gd name="T52" fmla="*/ 35 w 70"/>
                <a:gd name="T53" fmla="*/ 69 h 69"/>
                <a:gd name="T54" fmla="*/ 36 w 70"/>
                <a:gd name="T55" fmla="*/ 69 h 69"/>
                <a:gd name="T56" fmla="*/ 42 w 70"/>
                <a:gd name="T57" fmla="*/ 69 h 69"/>
                <a:gd name="T58" fmla="*/ 46 w 70"/>
                <a:gd name="T59" fmla="*/ 68 h 69"/>
                <a:gd name="T60" fmla="*/ 69 w 70"/>
                <a:gd name="T61" fmla="*/ 34 h 69"/>
                <a:gd name="T62" fmla="*/ 69 w 70"/>
                <a:gd name="T63" fmla="*/ 32 h 69"/>
                <a:gd name="T64" fmla="*/ 69 w 70"/>
                <a:gd name="T65" fmla="*/ 28 h 69"/>
                <a:gd name="T66" fmla="*/ 35 w 70"/>
                <a:gd name="T67"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0" h="69">
                  <a:moveTo>
                    <a:pt x="31" y="10"/>
                  </a:moveTo>
                  <a:cubicBezTo>
                    <a:pt x="32" y="10"/>
                    <a:pt x="33" y="10"/>
                    <a:pt x="34" y="10"/>
                  </a:cubicBezTo>
                  <a:cubicBezTo>
                    <a:pt x="35" y="10"/>
                    <a:pt x="35" y="10"/>
                    <a:pt x="35" y="10"/>
                  </a:cubicBezTo>
                  <a:cubicBezTo>
                    <a:pt x="47" y="10"/>
                    <a:pt x="57" y="18"/>
                    <a:pt x="60" y="30"/>
                  </a:cubicBezTo>
                  <a:cubicBezTo>
                    <a:pt x="60" y="31"/>
                    <a:pt x="60" y="32"/>
                    <a:pt x="60" y="34"/>
                  </a:cubicBezTo>
                  <a:cubicBezTo>
                    <a:pt x="60" y="34"/>
                    <a:pt x="60" y="34"/>
                    <a:pt x="60" y="35"/>
                  </a:cubicBezTo>
                  <a:cubicBezTo>
                    <a:pt x="60" y="46"/>
                    <a:pt x="53" y="55"/>
                    <a:pt x="44" y="59"/>
                  </a:cubicBezTo>
                  <a:cubicBezTo>
                    <a:pt x="42" y="59"/>
                    <a:pt x="41" y="60"/>
                    <a:pt x="39" y="60"/>
                  </a:cubicBezTo>
                  <a:cubicBezTo>
                    <a:pt x="38" y="60"/>
                    <a:pt x="37" y="60"/>
                    <a:pt x="35" y="60"/>
                  </a:cubicBezTo>
                  <a:cubicBezTo>
                    <a:pt x="35" y="60"/>
                    <a:pt x="35" y="60"/>
                    <a:pt x="35" y="60"/>
                  </a:cubicBezTo>
                  <a:cubicBezTo>
                    <a:pt x="24" y="60"/>
                    <a:pt x="14" y="53"/>
                    <a:pt x="11" y="42"/>
                  </a:cubicBezTo>
                  <a:cubicBezTo>
                    <a:pt x="10" y="41"/>
                    <a:pt x="10" y="39"/>
                    <a:pt x="10" y="38"/>
                  </a:cubicBezTo>
                  <a:cubicBezTo>
                    <a:pt x="10" y="37"/>
                    <a:pt x="10" y="36"/>
                    <a:pt x="10" y="35"/>
                  </a:cubicBezTo>
                  <a:cubicBezTo>
                    <a:pt x="10" y="33"/>
                    <a:pt x="10" y="31"/>
                    <a:pt x="10" y="29"/>
                  </a:cubicBezTo>
                  <a:cubicBezTo>
                    <a:pt x="11" y="28"/>
                    <a:pt x="11" y="26"/>
                    <a:pt x="12" y="25"/>
                  </a:cubicBezTo>
                  <a:cubicBezTo>
                    <a:pt x="15" y="19"/>
                    <a:pt x="20" y="14"/>
                    <a:pt x="26" y="11"/>
                  </a:cubicBezTo>
                  <a:cubicBezTo>
                    <a:pt x="28" y="11"/>
                    <a:pt x="29" y="10"/>
                    <a:pt x="31" y="10"/>
                  </a:cubicBezTo>
                  <a:moveTo>
                    <a:pt x="35" y="0"/>
                  </a:moveTo>
                  <a:cubicBezTo>
                    <a:pt x="35" y="0"/>
                    <a:pt x="35" y="0"/>
                    <a:pt x="34" y="0"/>
                  </a:cubicBezTo>
                  <a:cubicBezTo>
                    <a:pt x="32" y="1"/>
                    <a:pt x="30" y="1"/>
                    <a:pt x="28" y="1"/>
                  </a:cubicBezTo>
                  <a:cubicBezTo>
                    <a:pt x="27" y="1"/>
                    <a:pt x="25" y="2"/>
                    <a:pt x="24" y="2"/>
                  </a:cubicBezTo>
                  <a:cubicBezTo>
                    <a:pt x="14" y="5"/>
                    <a:pt x="7" y="13"/>
                    <a:pt x="3" y="22"/>
                  </a:cubicBezTo>
                  <a:cubicBezTo>
                    <a:pt x="2" y="23"/>
                    <a:pt x="2" y="25"/>
                    <a:pt x="2" y="26"/>
                  </a:cubicBezTo>
                  <a:cubicBezTo>
                    <a:pt x="1" y="29"/>
                    <a:pt x="0" y="32"/>
                    <a:pt x="0" y="36"/>
                  </a:cubicBezTo>
                  <a:cubicBezTo>
                    <a:pt x="0" y="37"/>
                    <a:pt x="1" y="38"/>
                    <a:pt x="1" y="39"/>
                  </a:cubicBezTo>
                  <a:cubicBezTo>
                    <a:pt x="1" y="41"/>
                    <a:pt x="1" y="42"/>
                    <a:pt x="2" y="44"/>
                  </a:cubicBezTo>
                  <a:cubicBezTo>
                    <a:pt x="5" y="59"/>
                    <a:pt x="19" y="69"/>
                    <a:pt x="35" y="69"/>
                  </a:cubicBezTo>
                  <a:cubicBezTo>
                    <a:pt x="35" y="69"/>
                    <a:pt x="35" y="69"/>
                    <a:pt x="36" y="69"/>
                  </a:cubicBezTo>
                  <a:cubicBezTo>
                    <a:pt x="38" y="69"/>
                    <a:pt x="40" y="69"/>
                    <a:pt x="42" y="69"/>
                  </a:cubicBezTo>
                  <a:cubicBezTo>
                    <a:pt x="43" y="68"/>
                    <a:pt x="45" y="68"/>
                    <a:pt x="46" y="68"/>
                  </a:cubicBezTo>
                  <a:cubicBezTo>
                    <a:pt x="60" y="63"/>
                    <a:pt x="70" y="50"/>
                    <a:pt x="69" y="34"/>
                  </a:cubicBezTo>
                  <a:cubicBezTo>
                    <a:pt x="69" y="34"/>
                    <a:pt x="69" y="33"/>
                    <a:pt x="69" y="32"/>
                  </a:cubicBezTo>
                  <a:cubicBezTo>
                    <a:pt x="69" y="31"/>
                    <a:pt x="69" y="29"/>
                    <a:pt x="69" y="28"/>
                  </a:cubicBezTo>
                  <a:cubicBezTo>
                    <a:pt x="65" y="12"/>
                    <a:pt x="52" y="0"/>
                    <a:pt x="35"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6" name="Freeform 20306"/>
            <p:cNvSpPr>
              <a:spLocks/>
            </p:cNvSpPr>
            <p:nvPr/>
          </p:nvSpPr>
          <p:spPr bwMode="auto">
            <a:xfrm>
              <a:off x="6452561" y="6888459"/>
              <a:ext cx="45356" cy="45356"/>
            </a:xfrm>
            <a:custGeom>
              <a:avLst/>
              <a:gdLst>
                <a:gd name="T0" fmla="*/ 15 w 29"/>
                <a:gd name="T1" fmla="*/ 0 h 29"/>
                <a:gd name="T2" fmla="*/ 14 w 29"/>
                <a:gd name="T3" fmla="*/ 0 h 29"/>
                <a:gd name="T4" fmla="*/ 10 w 29"/>
                <a:gd name="T5" fmla="*/ 1 h 29"/>
                <a:gd name="T6" fmla="*/ 6 w 29"/>
                <a:gd name="T7" fmla="*/ 3 h 29"/>
                <a:gd name="T8" fmla="*/ 2 w 29"/>
                <a:gd name="T9" fmla="*/ 7 h 29"/>
                <a:gd name="T10" fmla="*/ 1 w 29"/>
                <a:gd name="T11" fmla="*/ 11 h 29"/>
                <a:gd name="T12" fmla="*/ 0 w 29"/>
                <a:gd name="T13" fmla="*/ 15 h 29"/>
                <a:gd name="T14" fmla="*/ 1 w 29"/>
                <a:gd name="T15" fmla="*/ 19 h 29"/>
                <a:gd name="T16" fmla="*/ 2 w 29"/>
                <a:gd name="T17" fmla="*/ 22 h 29"/>
                <a:gd name="T18" fmla="*/ 13 w 29"/>
                <a:gd name="T19" fmla="*/ 29 h 29"/>
                <a:gd name="T20" fmla="*/ 15 w 29"/>
                <a:gd name="T21" fmla="*/ 29 h 29"/>
                <a:gd name="T22" fmla="*/ 15 w 29"/>
                <a:gd name="T23" fmla="*/ 29 h 29"/>
                <a:gd name="T24" fmla="*/ 17 w 29"/>
                <a:gd name="T25" fmla="*/ 29 h 29"/>
                <a:gd name="T26" fmla="*/ 23 w 29"/>
                <a:gd name="T27" fmla="*/ 26 h 29"/>
                <a:gd name="T28" fmla="*/ 26 w 29"/>
                <a:gd name="T29" fmla="*/ 23 h 29"/>
                <a:gd name="T30" fmla="*/ 29 w 29"/>
                <a:gd name="T31" fmla="*/ 14 h 29"/>
                <a:gd name="T32" fmla="*/ 28 w 29"/>
                <a:gd name="T33" fmla="*/ 10 h 29"/>
                <a:gd name="T34" fmla="*/ 26 w 29"/>
                <a:gd name="T35" fmla="*/ 6 h 29"/>
                <a:gd name="T36" fmla="*/ 21 w 29"/>
                <a:gd name="T37" fmla="*/ 2 h 29"/>
                <a:gd name="T38" fmla="*/ 21 w 29"/>
                <a:gd name="T39" fmla="*/ 2 h 29"/>
                <a:gd name="T40" fmla="*/ 17 w 29"/>
                <a:gd name="T41" fmla="*/ 0 h 29"/>
                <a:gd name="T42" fmla="*/ 17 w 29"/>
                <a:gd name="T43" fmla="*/ 0 h 29"/>
                <a:gd name="T44" fmla="*/ 15 w 29"/>
                <a:gd name="T45"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9" h="29">
                  <a:moveTo>
                    <a:pt x="15" y="0"/>
                  </a:moveTo>
                  <a:cubicBezTo>
                    <a:pt x="14" y="0"/>
                    <a:pt x="14" y="0"/>
                    <a:pt x="14" y="0"/>
                  </a:cubicBezTo>
                  <a:cubicBezTo>
                    <a:pt x="13" y="0"/>
                    <a:pt x="12" y="0"/>
                    <a:pt x="10" y="1"/>
                  </a:cubicBezTo>
                  <a:cubicBezTo>
                    <a:pt x="9" y="1"/>
                    <a:pt x="8" y="2"/>
                    <a:pt x="6" y="3"/>
                  </a:cubicBezTo>
                  <a:cubicBezTo>
                    <a:pt x="5" y="4"/>
                    <a:pt x="3" y="5"/>
                    <a:pt x="2" y="7"/>
                  </a:cubicBezTo>
                  <a:cubicBezTo>
                    <a:pt x="2" y="8"/>
                    <a:pt x="1" y="9"/>
                    <a:pt x="1" y="11"/>
                  </a:cubicBezTo>
                  <a:cubicBezTo>
                    <a:pt x="0" y="12"/>
                    <a:pt x="0" y="13"/>
                    <a:pt x="0" y="15"/>
                  </a:cubicBezTo>
                  <a:cubicBezTo>
                    <a:pt x="0" y="16"/>
                    <a:pt x="0" y="17"/>
                    <a:pt x="1" y="19"/>
                  </a:cubicBezTo>
                  <a:cubicBezTo>
                    <a:pt x="1" y="20"/>
                    <a:pt x="2" y="21"/>
                    <a:pt x="2" y="22"/>
                  </a:cubicBezTo>
                  <a:cubicBezTo>
                    <a:pt x="5" y="26"/>
                    <a:pt x="9" y="29"/>
                    <a:pt x="13" y="29"/>
                  </a:cubicBezTo>
                  <a:cubicBezTo>
                    <a:pt x="13" y="29"/>
                    <a:pt x="14" y="29"/>
                    <a:pt x="15" y="29"/>
                  </a:cubicBezTo>
                  <a:cubicBezTo>
                    <a:pt x="15" y="29"/>
                    <a:pt x="15" y="29"/>
                    <a:pt x="15" y="29"/>
                  </a:cubicBezTo>
                  <a:cubicBezTo>
                    <a:pt x="16" y="29"/>
                    <a:pt x="17" y="29"/>
                    <a:pt x="17" y="29"/>
                  </a:cubicBezTo>
                  <a:cubicBezTo>
                    <a:pt x="19" y="28"/>
                    <a:pt x="21" y="27"/>
                    <a:pt x="23" y="26"/>
                  </a:cubicBezTo>
                  <a:cubicBezTo>
                    <a:pt x="24" y="25"/>
                    <a:pt x="25" y="24"/>
                    <a:pt x="26" y="23"/>
                  </a:cubicBezTo>
                  <a:cubicBezTo>
                    <a:pt x="28" y="21"/>
                    <a:pt x="29" y="18"/>
                    <a:pt x="29" y="14"/>
                  </a:cubicBezTo>
                  <a:cubicBezTo>
                    <a:pt x="29" y="13"/>
                    <a:pt x="29" y="11"/>
                    <a:pt x="28" y="10"/>
                  </a:cubicBezTo>
                  <a:cubicBezTo>
                    <a:pt x="28" y="8"/>
                    <a:pt x="27" y="7"/>
                    <a:pt x="26" y="6"/>
                  </a:cubicBezTo>
                  <a:cubicBezTo>
                    <a:pt x="25" y="4"/>
                    <a:pt x="23" y="3"/>
                    <a:pt x="21" y="2"/>
                  </a:cubicBezTo>
                  <a:cubicBezTo>
                    <a:pt x="21" y="2"/>
                    <a:pt x="21" y="2"/>
                    <a:pt x="21" y="2"/>
                  </a:cubicBezTo>
                  <a:cubicBezTo>
                    <a:pt x="20" y="1"/>
                    <a:pt x="18" y="1"/>
                    <a:pt x="17" y="0"/>
                  </a:cubicBezTo>
                  <a:cubicBezTo>
                    <a:pt x="17" y="0"/>
                    <a:pt x="17" y="0"/>
                    <a:pt x="17" y="0"/>
                  </a:cubicBezTo>
                  <a:cubicBezTo>
                    <a:pt x="16" y="0"/>
                    <a:pt x="15" y="0"/>
                    <a:pt x="15"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20307"/>
            <p:cNvSpPr>
              <a:spLocks noEditPoints="1"/>
            </p:cNvSpPr>
            <p:nvPr/>
          </p:nvSpPr>
          <p:spPr bwMode="auto">
            <a:xfrm>
              <a:off x="6428549" y="6864447"/>
              <a:ext cx="92714" cy="93380"/>
            </a:xfrm>
            <a:custGeom>
              <a:avLst/>
              <a:gdLst>
                <a:gd name="T0" fmla="*/ 22 w 59"/>
                <a:gd name="T1" fmla="*/ 9 h 59"/>
                <a:gd name="T2" fmla="*/ 29 w 59"/>
                <a:gd name="T3" fmla="*/ 8 h 59"/>
                <a:gd name="T4" fmla="*/ 30 w 59"/>
                <a:gd name="T5" fmla="*/ 8 h 59"/>
                <a:gd name="T6" fmla="*/ 34 w 59"/>
                <a:gd name="T7" fmla="*/ 9 h 59"/>
                <a:gd name="T8" fmla="*/ 34 w 59"/>
                <a:gd name="T9" fmla="*/ 9 h 59"/>
                <a:gd name="T10" fmla="*/ 38 w 59"/>
                <a:gd name="T11" fmla="*/ 10 h 59"/>
                <a:gd name="T12" fmla="*/ 38 w 59"/>
                <a:gd name="T13" fmla="*/ 10 h 59"/>
                <a:gd name="T14" fmla="*/ 47 w 59"/>
                <a:gd name="T15" fmla="*/ 18 h 59"/>
                <a:gd name="T16" fmla="*/ 49 w 59"/>
                <a:gd name="T17" fmla="*/ 21 h 59"/>
                <a:gd name="T18" fmla="*/ 51 w 59"/>
                <a:gd name="T19" fmla="*/ 29 h 59"/>
                <a:gd name="T20" fmla="*/ 46 w 59"/>
                <a:gd name="T21" fmla="*/ 43 h 59"/>
                <a:gd name="T22" fmla="*/ 43 w 59"/>
                <a:gd name="T23" fmla="*/ 46 h 59"/>
                <a:gd name="T24" fmla="*/ 33 w 59"/>
                <a:gd name="T25" fmla="*/ 51 h 59"/>
                <a:gd name="T26" fmla="*/ 30 w 59"/>
                <a:gd name="T27" fmla="*/ 51 h 59"/>
                <a:gd name="T28" fmla="*/ 30 w 59"/>
                <a:gd name="T29" fmla="*/ 51 h 59"/>
                <a:gd name="T30" fmla="*/ 28 w 59"/>
                <a:gd name="T31" fmla="*/ 51 h 59"/>
                <a:gd name="T32" fmla="*/ 11 w 59"/>
                <a:gd name="T33" fmla="*/ 41 h 59"/>
                <a:gd name="T34" fmla="*/ 9 w 59"/>
                <a:gd name="T35" fmla="*/ 37 h 59"/>
                <a:gd name="T36" fmla="*/ 8 w 59"/>
                <a:gd name="T37" fmla="*/ 30 h 59"/>
                <a:gd name="T38" fmla="*/ 9 w 59"/>
                <a:gd name="T39" fmla="*/ 23 h 59"/>
                <a:gd name="T40" fmla="*/ 11 w 59"/>
                <a:gd name="T41" fmla="*/ 19 h 59"/>
                <a:gd name="T42" fmla="*/ 18 w 59"/>
                <a:gd name="T43" fmla="*/ 11 h 59"/>
                <a:gd name="T44" fmla="*/ 22 w 59"/>
                <a:gd name="T45" fmla="*/ 9 h 59"/>
                <a:gd name="T46" fmla="*/ 30 w 59"/>
                <a:gd name="T47" fmla="*/ 0 h 59"/>
                <a:gd name="T48" fmla="*/ 29 w 59"/>
                <a:gd name="T49" fmla="*/ 0 h 59"/>
                <a:gd name="T50" fmla="*/ 19 w 59"/>
                <a:gd name="T51" fmla="*/ 2 h 59"/>
                <a:gd name="T52" fmla="*/ 15 w 59"/>
                <a:gd name="T53" fmla="*/ 4 h 59"/>
                <a:gd name="T54" fmla="*/ 3 w 59"/>
                <a:gd name="T55" fmla="*/ 16 h 59"/>
                <a:gd name="T56" fmla="*/ 2 w 59"/>
                <a:gd name="T57" fmla="*/ 20 h 59"/>
                <a:gd name="T58" fmla="*/ 0 w 59"/>
                <a:gd name="T59" fmla="*/ 30 h 59"/>
                <a:gd name="T60" fmla="*/ 2 w 59"/>
                <a:gd name="T61" fmla="*/ 40 h 59"/>
                <a:gd name="T62" fmla="*/ 4 w 59"/>
                <a:gd name="T63" fmla="*/ 44 h 59"/>
                <a:gd name="T64" fmla="*/ 29 w 59"/>
                <a:gd name="T65" fmla="*/ 59 h 59"/>
                <a:gd name="T66" fmla="*/ 30 w 59"/>
                <a:gd name="T67" fmla="*/ 59 h 59"/>
                <a:gd name="T68" fmla="*/ 30 w 59"/>
                <a:gd name="T69" fmla="*/ 59 h 59"/>
                <a:gd name="T70" fmla="*/ 33 w 59"/>
                <a:gd name="T71" fmla="*/ 59 h 59"/>
                <a:gd name="T72" fmla="*/ 48 w 59"/>
                <a:gd name="T73" fmla="*/ 52 h 59"/>
                <a:gd name="T74" fmla="*/ 51 w 59"/>
                <a:gd name="T75" fmla="*/ 49 h 59"/>
                <a:gd name="T76" fmla="*/ 59 w 59"/>
                <a:gd name="T77" fmla="*/ 29 h 59"/>
                <a:gd name="T78" fmla="*/ 56 w 59"/>
                <a:gd name="T79" fmla="*/ 18 h 59"/>
                <a:gd name="T80" fmla="*/ 54 w 59"/>
                <a:gd name="T81" fmla="*/ 14 h 59"/>
                <a:gd name="T82" fmla="*/ 41 w 59"/>
                <a:gd name="T83" fmla="*/ 3 h 59"/>
                <a:gd name="T84" fmla="*/ 41 w 59"/>
                <a:gd name="T85" fmla="*/ 3 h 59"/>
                <a:gd name="T86" fmla="*/ 37 w 59"/>
                <a:gd name="T87" fmla="*/ 1 h 59"/>
                <a:gd name="T88" fmla="*/ 37 w 59"/>
                <a:gd name="T89" fmla="*/ 1 h 59"/>
                <a:gd name="T90" fmla="*/ 30 w 59"/>
                <a:gd name="T91"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9" h="59">
                  <a:moveTo>
                    <a:pt x="22" y="9"/>
                  </a:moveTo>
                  <a:cubicBezTo>
                    <a:pt x="24" y="9"/>
                    <a:pt x="27" y="8"/>
                    <a:pt x="29" y="8"/>
                  </a:cubicBezTo>
                  <a:cubicBezTo>
                    <a:pt x="29" y="8"/>
                    <a:pt x="29" y="8"/>
                    <a:pt x="30" y="8"/>
                  </a:cubicBezTo>
                  <a:cubicBezTo>
                    <a:pt x="31" y="8"/>
                    <a:pt x="33" y="8"/>
                    <a:pt x="34" y="9"/>
                  </a:cubicBezTo>
                  <a:cubicBezTo>
                    <a:pt x="34" y="9"/>
                    <a:pt x="34" y="9"/>
                    <a:pt x="34" y="9"/>
                  </a:cubicBezTo>
                  <a:cubicBezTo>
                    <a:pt x="36" y="9"/>
                    <a:pt x="37" y="9"/>
                    <a:pt x="38" y="10"/>
                  </a:cubicBezTo>
                  <a:cubicBezTo>
                    <a:pt x="38" y="10"/>
                    <a:pt x="38" y="10"/>
                    <a:pt x="38" y="10"/>
                  </a:cubicBezTo>
                  <a:cubicBezTo>
                    <a:pt x="42" y="12"/>
                    <a:pt x="45" y="14"/>
                    <a:pt x="47" y="18"/>
                  </a:cubicBezTo>
                  <a:cubicBezTo>
                    <a:pt x="48" y="19"/>
                    <a:pt x="49" y="20"/>
                    <a:pt x="49" y="21"/>
                  </a:cubicBezTo>
                  <a:cubicBezTo>
                    <a:pt x="50" y="24"/>
                    <a:pt x="51" y="26"/>
                    <a:pt x="51" y="29"/>
                  </a:cubicBezTo>
                  <a:cubicBezTo>
                    <a:pt x="51" y="35"/>
                    <a:pt x="49" y="40"/>
                    <a:pt x="46" y="43"/>
                  </a:cubicBezTo>
                  <a:cubicBezTo>
                    <a:pt x="45" y="44"/>
                    <a:pt x="44" y="45"/>
                    <a:pt x="43" y="46"/>
                  </a:cubicBezTo>
                  <a:cubicBezTo>
                    <a:pt x="40" y="49"/>
                    <a:pt x="37" y="50"/>
                    <a:pt x="33" y="51"/>
                  </a:cubicBezTo>
                  <a:cubicBezTo>
                    <a:pt x="32" y="51"/>
                    <a:pt x="31" y="51"/>
                    <a:pt x="30" y="51"/>
                  </a:cubicBezTo>
                  <a:cubicBezTo>
                    <a:pt x="30" y="51"/>
                    <a:pt x="30" y="51"/>
                    <a:pt x="30" y="51"/>
                  </a:cubicBezTo>
                  <a:cubicBezTo>
                    <a:pt x="29" y="51"/>
                    <a:pt x="29" y="51"/>
                    <a:pt x="28" y="51"/>
                  </a:cubicBezTo>
                  <a:cubicBezTo>
                    <a:pt x="21" y="51"/>
                    <a:pt x="15" y="47"/>
                    <a:pt x="11" y="41"/>
                  </a:cubicBezTo>
                  <a:cubicBezTo>
                    <a:pt x="10" y="39"/>
                    <a:pt x="10" y="38"/>
                    <a:pt x="9" y="37"/>
                  </a:cubicBezTo>
                  <a:cubicBezTo>
                    <a:pt x="9" y="35"/>
                    <a:pt x="8" y="32"/>
                    <a:pt x="8" y="30"/>
                  </a:cubicBezTo>
                  <a:cubicBezTo>
                    <a:pt x="8" y="28"/>
                    <a:pt x="8" y="25"/>
                    <a:pt x="9" y="23"/>
                  </a:cubicBezTo>
                  <a:cubicBezTo>
                    <a:pt x="10" y="22"/>
                    <a:pt x="10" y="20"/>
                    <a:pt x="11" y="19"/>
                  </a:cubicBezTo>
                  <a:cubicBezTo>
                    <a:pt x="13" y="16"/>
                    <a:pt x="15" y="13"/>
                    <a:pt x="18" y="11"/>
                  </a:cubicBezTo>
                  <a:cubicBezTo>
                    <a:pt x="19" y="11"/>
                    <a:pt x="21" y="10"/>
                    <a:pt x="22" y="9"/>
                  </a:cubicBezTo>
                  <a:moveTo>
                    <a:pt x="30" y="0"/>
                  </a:moveTo>
                  <a:cubicBezTo>
                    <a:pt x="29" y="0"/>
                    <a:pt x="29" y="0"/>
                    <a:pt x="29" y="0"/>
                  </a:cubicBezTo>
                  <a:cubicBezTo>
                    <a:pt x="25" y="0"/>
                    <a:pt x="22" y="1"/>
                    <a:pt x="19" y="2"/>
                  </a:cubicBezTo>
                  <a:cubicBezTo>
                    <a:pt x="17" y="3"/>
                    <a:pt x="16" y="4"/>
                    <a:pt x="15" y="4"/>
                  </a:cubicBezTo>
                  <a:cubicBezTo>
                    <a:pt x="10" y="7"/>
                    <a:pt x="6" y="11"/>
                    <a:pt x="3" y="16"/>
                  </a:cubicBezTo>
                  <a:cubicBezTo>
                    <a:pt x="3" y="17"/>
                    <a:pt x="2" y="19"/>
                    <a:pt x="2" y="20"/>
                  </a:cubicBezTo>
                  <a:cubicBezTo>
                    <a:pt x="1" y="23"/>
                    <a:pt x="0" y="27"/>
                    <a:pt x="0" y="30"/>
                  </a:cubicBezTo>
                  <a:cubicBezTo>
                    <a:pt x="0" y="34"/>
                    <a:pt x="1" y="37"/>
                    <a:pt x="2" y="40"/>
                  </a:cubicBezTo>
                  <a:cubicBezTo>
                    <a:pt x="3" y="42"/>
                    <a:pt x="3" y="43"/>
                    <a:pt x="4" y="44"/>
                  </a:cubicBezTo>
                  <a:cubicBezTo>
                    <a:pt x="9" y="53"/>
                    <a:pt x="18" y="59"/>
                    <a:pt x="29" y="59"/>
                  </a:cubicBezTo>
                  <a:cubicBezTo>
                    <a:pt x="29" y="59"/>
                    <a:pt x="29" y="59"/>
                    <a:pt x="30" y="59"/>
                  </a:cubicBezTo>
                  <a:cubicBezTo>
                    <a:pt x="30" y="59"/>
                    <a:pt x="30" y="59"/>
                    <a:pt x="30" y="59"/>
                  </a:cubicBezTo>
                  <a:cubicBezTo>
                    <a:pt x="31" y="59"/>
                    <a:pt x="32" y="59"/>
                    <a:pt x="33" y="59"/>
                  </a:cubicBezTo>
                  <a:cubicBezTo>
                    <a:pt x="39" y="58"/>
                    <a:pt x="44" y="56"/>
                    <a:pt x="48" y="52"/>
                  </a:cubicBezTo>
                  <a:cubicBezTo>
                    <a:pt x="49" y="51"/>
                    <a:pt x="51" y="50"/>
                    <a:pt x="51" y="49"/>
                  </a:cubicBezTo>
                  <a:cubicBezTo>
                    <a:pt x="56" y="44"/>
                    <a:pt x="59" y="37"/>
                    <a:pt x="59" y="29"/>
                  </a:cubicBezTo>
                  <a:cubicBezTo>
                    <a:pt x="59" y="25"/>
                    <a:pt x="58" y="21"/>
                    <a:pt x="56" y="18"/>
                  </a:cubicBezTo>
                  <a:cubicBezTo>
                    <a:pt x="56" y="17"/>
                    <a:pt x="55" y="15"/>
                    <a:pt x="54" y="14"/>
                  </a:cubicBezTo>
                  <a:cubicBezTo>
                    <a:pt x="51" y="9"/>
                    <a:pt x="46" y="5"/>
                    <a:pt x="41" y="3"/>
                  </a:cubicBezTo>
                  <a:cubicBezTo>
                    <a:pt x="41" y="3"/>
                    <a:pt x="41" y="3"/>
                    <a:pt x="41" y="3"/>
                  </a:cubicBezTo>
                  <a:cubicBezTo>
                    <a:pt x="40" y="2"/>
                    <a:pt x="38" y="2"/>
                    <a:pt x="37" y="1"/>
                  </a:cubicBezTo>
                  <a:cubicBezTo>
                    <a:pt x="37" y="1"/>
                    <a:pt x="37" y="1"/>
                    <a:pt x="37" y="1"/>
                  </a:cubicBezTo>
                  <a:cubicBezTo>
                    <a:pt x="34" y="1"/>
                    <a:pt x="32" y="0"/>
                    <a:pt x="30"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20308"/>
            <p:cNvSpPr>
              <a:spLocks/>
            </p:cNvSpPr>
            <p:nvPr/>
          </p:nvSpPr>
          <p:spPr bwMode="auto">
            <a:xfrm>
              <a:off x="5969649" y="7101233"/>
              <a:ext cx="90046" cy="88044"/>
            </a:xfrm>
            <a:custGeom>
              <a:avLst/>
              <a:gdLst>
                <a:gd name="T0" fmla="*/ 29 w 57"/>
                <a:gd name="T1" fmla="*/ 0 h 56"/>
                <a:gd name="T2" fmla="*/ 28 w 57"/>
                <a:gd name="T3" fmla="*/ 0 h 56"/>
                <a:gd name="T4" fmla="*/ 16 w 57"/>
                <a:gd name="T5" fmla="*/ 3 h 56"/>
                <a:gd name="T6" fmla="*/ 13 w 57"/>
                <a:gd name="T7" fmla="*/ 5 h 56"/>
                <a:gd name="T8" fmla="*/ 0 w 57"/>
                <a:gd name="T9" fmla="*/ 29 h 56"/>
                <a:gd name="T10" fmla="*/ 2 w 57"/>
                <a:gd name="T11" fmla="*/ 38 h 56"/>
                <a:gd name="T12" fmla="*/ 4 w 57"/>
                <a:gd name="T13" fmla="*/ 42 h 56"/>
                <a:gd name="T14" fmla="*/ 14 w 57"/>
                <a:gd name="T15" fmla="*/ 52 h 56"/>
                <a:gd name="T16" fmla="*/ 18 w 57"/>
                <a:gd name="T17" fmla="*/ 54 h 56"/>
                <a:gd name="T18" fmla="*/ 28 w 57"/>
                <a:gd name="T19" fmla="*/ 56 h 56"/>
                <a:gd name="T20" fmla="*/ 29 w 57"/>
                <a:gd name="T21" fmla="*/ 56 h 56"/>
                <a:gd name="T22" fmla="*/ 41 w 57"/>
                <a:gd name="T23" fmla="*/ 53 h 56"/>
                <a:gd name="T24" fmla="*/ 45 w 57"/>
                <a:gd name="T25" fmla="*/ 51 h 56"/>
                <a:gd name="T26" fmla="*/ 55 w 57"/>
                <a:gd name="T27" fmla="*/ 38 h 56"/>
                <a:gd name="T28" fmla="*/ 56 w 57"/>
                <a:gd name="T29" fmla="*/ 34 h 56"/>
                <a:gd name="T30" fmla="*/ 57 w 57"/>
                <a:gd name="T31" fmla="*/ 28 h 56"/>
                <a:gd name="T32" fmla="*/ 54 w 57"/>
                <a:gd name="T33" fmla="*/ 17 h 56"/>
                <a:gd name="T34" fmla="*/ 52 w 57"/>
                <a:gd name="T35" fmla="*/ 13 h 56"/>
                <a:gd name="T36" fmla="*/ 29 w 57"/>
                <a:gd name="T37"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7" h="56">
                  <a:moveTo>
                    <a:pt x="29" y="0"/>
                  </a:moveTo>
                  <a:cubicBezTo>
                    <a:pt x="28" y="0"/>
                    <a:pt x="28" y="0"/>
                    <a:pt x="28" y="0"/>
                  </a:cubicBezTo>
                  <a:cubicBezTo>
                    <a:pt x="24" y="0"/>
                    <a:pt x="20" y="1"/>
                    <a:pt x="16" y="3"/>
                  </a:cubicBezTo>
                  <a:cubicBezTo>
                    <a:pt x="15" y="3"/>
                    <a:pt x="14" y="4"/>
                    <a:pt x="13" y="5"/>
                  </a:cubicBezTo>
                  <a:cubicBezTo>
                    <a:pt x="5" y="10"/>
                    <a:pt x="0" y="19"/>
                    <a:pt x="0" y="29"/>
                  </a:cubicBezTo>
                  <a:cubicBezTo>
                    <a:pt x="0" y="32"/>
                    <a:pt x="1" y="35"/>
                    <a:pt x="2" y="38"/>
                  </a:cubicBezTo>
                  <a:cubicBezTo>
                    <a:pt x="3" y="40"/>
                    <a:pt x="3" y="41"/>
                    <a:pt x="4" y="42"/>
                  </a:cubicBezTo>
                  <a:cubicBezTo>
                    <a:pt x="7" y="47"/>
                    <a:pt x="10" y="50"/>
                    <a:pt x="14" y="52"/>
                  </a:cubicBezTo>
                  <a:cubicBezTo>
                    <a:pt x="15" y="53"/>
                    <a:pt x="17" y="54"/>
                    <a:pt x="18" y="54"/>
                  </a:cubicBezTo>
                  <a:cubicBezTo>
                    <a:pt x="21" y="56"/>
                    <a:pt x="25" y="56"/>
                    <a:pt x="28" y="56"/>
                  </a:cubicBezTo>
                  <a:cubicBezTo>
                    <a:pt x="29" y="56"/>
                    <a:pt x="29" y="56"/>
                    <a:pt x="29" y="56"/>
                  </a:cubicBezTo>
                  <a:cubicBezTo>
                    <a:pt x="33" y="56"/>
                    <a:pt x="38" y="55"/>
                    <a:pt x="41" y="53"/>
                  </a:cubicBezTo>
                  <a:cubicBezTo>
                    <a:pt x="43" y="53"/>
                    <a:pt x="44" y="52"/>
                    <a:pt x="45" y="51"/>
                  </a:cubicBezTo>
                  <a:cubicBezTo>
                    <a:pt x="49" y="48"/>
                    <a:pt x="53" y="43"/>
                    <a:pt x="55" y="38"/>
                  </a:cubicBezTo>
                  <a:cubicBezTo>
                    <a:pt x="55" y="36"/>
                    <a:pt x="56" y="35"/>
                    <a:pt x="56" y="34"/>
                  </a:cubicBezTo>
                  <a:cubicBezTo>
                    <a:pt x="56" y="32"/>
                    <a:pt x="57" y="30"/>
                    <a:pt x="57" y="28"/>
                  </a:cubicBezTo>
                  <a:cubicBezTo>
                    <a:pt x="57" y="24"/>
                    <a:pt x="56" y="20"/>
                    <a:pt x="54" y="17"/>
                  </a:cubicBezTo>
                  <a:cubicBezTo>
                    <a:pt x="54" y="15"/>
                    <a:pt x="53" y="14"/>
                    <a:pt x="52" y="13"/>
                  </a:cubicBezTo>
                  <a:cubicBezTo>
                    <a:pt x="47" y="5"/>
                    <a:pt x="38" y="0"/>
                    <a:pt x="29"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 name="Freeform 20309"/>
            <p:cNvSpPr>
              <a:spLocks noEditPoints="1"/>
            </p:cNvSpPr>
            <p:nvPr/>
          </p:nvSpPr>
          <p:spPr bwMode="auto">
            <a:xfrm>
              <a:off x="5924293" y="7055210"/>
              <a:ext cx="181425" cy="180091"/>
            </a:xfrm>
            <a:custGeom>
              <a:avLst/>
              <a:gdLst>
                <a:gd name="T0" fmla="*/ 38 w 115"/>
                <a:gd name="T1" fmla="*/ 20 h 114"/>
                <a:gd name="T2" fmla="*/ 57 w 115"/>
                <a:gd name="T3" fmla="*/ 15 h 114"/>
                <a:gd name="T4" fmla="*/ 58 w 115"/>
                <a:gd name="T5" fmla="*/ 15 h 114"/>
                <a:gd name="T6" fmla="*/ 93 w 115"/>
                <a:gd name="T7" fmla="*/ 36 h 114"/>
                <a:gd name="T8" fmla="*/ 95 w 115"/>
                <a:gd name="T9" fmla="*/ 40 h 114"/>
                <a:gd name="T10" fmla="*/ 99 w 115"/>
                <a:gd name="T11" fmla="*/ 56 h 114"/>
                <a:gd name="T12" fmla="*/ 98 w 115"/>
                <a:gd name="T13" fmla="*/ 67 h 114"/>
                <a:gd name="T14" fmla="*/ 97 w 115"/>
                <a:gd name="T15" fmla="*/ 71 h 114"/>
                <a:gd name="T16" fmla="*/ 81 w 115"/>
                <a:gd name="T17" fmla="*/ 92 h 114"/>
                <a:gd name="T18" fmla="*/ 77 w 115"/>
                <a:gd name="T19" fmla="*/ 94 h 114"/>
                <a:gd name="T20" fmla="*/ 58 w 115"/>
                <a:gd name="T21" fmla="*/ 99 h 114"/>
                <a:gd name="T22" fmla="*/ 57 w 115"/>
                <a:gd name="T23" fmla="*/ 99 h 114"/>
                <a:gd name="T24" fmla="*/ 41 w 115"/>
                <a:gd name="T25" fmla="*/ 96 h 114"/>
                <a:gd name="T26" fmla="*/ 37 w 115"/>
                <a:gd name="T27" fmla="*/ 94 h 114"/>
                <a:gd name="T28" fmla="*/ 21 w 115"/>
                <a:gd name="T29" fmla="*/ 78 h 114"/>
                <a:gd name="T30" fmla="*/ 19 w 115"/>
                <a:gd name="T31" fmla="*/ 74 h 114"/>
                <a:gd name="T32" fmla="*/ 16 w 115"/>
                <a:gd name="T33" fmla="*/ 58 h 114"/>
                <a:gd name="T34" fmla="*/ 35 w 115"/>
                <a:gd name="T35" fmla="*/ 22 h 114"/>
                <a:gd name="T36" fmla="*/ 38 w 115"/>
                <a:gd name="T37" fmla="*/ 20 h 114"/>
                <a:gd name="T38" fmla="*/ 57 w 115"/>
                <a:gd name="T39" fmla="*/ 0 h 114"/>
                <a:gd name="T40" fmla="*/ 56 w 115"/>
                <a:gd name="T41" fmla="*/ 0 h 114"/>
                <a:gd name="T42" fmla="*/ 31 w 115"/>
                <a:gd name="T43" fmla="*/ 7 h 114"/>
                <a:gd name="T44" fmla="*/ 27 w 115"/>
                <a:gd name="T45" fmla="*/ 9 h 114"/>
                <a:gd name="T46" fmla="*/ 0 w 115"/>
                <a:gd name="T47" fmla="*/ 58 h 114"/>
                <a:gd name="T48" fmla="*/ 5 w 115"/>
                <a:gd name="T49" fmla="*/ 81 h 114"/>
                <a:gd name="T50" fmla="*/ 7 w 115"/>
                <a:gd name="T51" fmla="*/ 85 h 114"/>
                <a:gd name="T52" fmla="*/ 31 w 115"/>
                <a:gd name="T53" fmla="*/ 108 h 114"/>
                <a:gd name="T54" fmla="*/ 35 w 115"/>
                <a:gd name="T55" fmla="*/ 110 h 114"/>
                <a:gd name="T56" fmla="*/ 57 w 115"/>
                <a:gd name="T57" fmla="*/ 114 h 114"/>
                <a:gd name="T58" fmla="*/ 59 w 115"/>
                <a:gd name="T59" fmla="*/ 114 h 114"/>
                <a:gd name="T60" fmla="*/ 85 w 115"/>
                <a:gd name="T61" fmla="*/ 107 h 114"/>
                <a:gd name="T62" fmla="*/ 89 w 115"/>
                <a:gd name="T63" fmla="*/ 105 h 114"/>
                <a:gd name="T64" fmla="*/ 112 w 115"/>
                <a:gd name="T65" fmla="*/ 75 h 114"/>
                <a:gd name="T66" fmla="*/ 113 w 115"/>
                <a:gd name="T67" fmla="*/ 71 h 114"/>
                <a:gd name="T68" fmla="*/ 115 w 115"/>
                <a:gd name="T69" fmla="*/ 56 h 114"/>
                <a:gd name="T70" fmla="*/ 109 w 115"/>
                <a:gd name="T71" fmla="*/ 33 h 114"/>
                <a:gd name="T72" fmla="*/ 107 w 115"/>
                <a:gd name="T73" fmla="*/ 29 h 114"/>
                <a:gd name="T74" fmla="*/ 57 w 115"/>
                <a:gd name="T75"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5" h="114">
                  <a:moveTo>
                    <a:pt x="38" y="20"/>
                  </a:moveTo>
                  <a:cubicBezTo>
                    <a:pt x="44" y="17"/>
                    <a:pt x="50" y="15"/>
                    <a:pt x="57" y="15"/>
                  </a:cubicBezTo>
                  <a:cubicBezTo>
                    <a:pt x="57" y="15"/>
                    <a:pt x="57" y="15"/>
                    <a:pt x="58" y="15"/>
                  </a:cubicBezTo>
                  <a:cubicBezTo>
                    <a:pt x="73" y="15"/>
                    <a:pt x="86" y="24"/>
                    <a:pt x="93" y="36"/>
                  </a:cubicBezTo>
                  <a:cubicBezTo>
                    <a:pt x="94" y="37"/>
                    <a:pt x="95" y="38"/>
                    <a:pt x="95" y="40"/>
                  </a:cubicBezTo>
                  <a:cubicBezTo>
                    <a:pt x="98" y="45"/>
                    <a:pt x="99" y="50"/>
                    <a:pt x="99" y="56"/>
                  </a:cubicBezTo>
                  <a:cubicBezTo>
                    <a:pt x="99" y="60"/>
                    <a:pt x="99" y="63"/>
                    <a:pt x="98" y="67"/>
                  </a:cubicBezTo>
                  <a:cubicBezTo>
                    <a:pt x="98" y="68"/>
                    <a:pt x="97" y="69"/>
                    <a:pt x="97" y="71"/>
                  </a:cubicBezTo>
                  <a:cubicBezTo>
                    <a:pt x="94" y="79"/>
                    <a:pt x="88" y="87"/>
                    <a:pt x="81" y="92"/>
                  </a:cubicBezTo>
                  <a:cubicBezTo>
                    <a:pt x="80" y="93"/>
                    <a:pt x="78" y="93"/>
                    <a:pt x="77" y="94"/>
                  </a:cubicBezTo>
                  <a:cubicBezTo>
                    <a:pt x="72" y="97"/>
                    <a:pt x="65" y="99"/>
                    <a:pt x="58" y="99"/>
                  </a:cubicBezTo>
                  <a:cubicBezTo>
                    <a:pt x="58" y="99"/>
                    <a:pt x="58" y="99"/>
                    <a:pt x="57" y="99"/>
                  </a:cubicBezTo>
                  <a:cubicBezTo>
                    <a:pt x="52" y="99"/>
                    <a:pt x="46" y="98"/>
                    <a:pt x="41" y="96"/>
                  </a:cubicBezTo>
                  <a:cubicBezTo>
                    <a:pt x="40" y="95"/>
                    <a:pt x="39" y="94"/>
                    <a:pt x="37" y="94"/>
                  </a:cubicBezTo>
                  <a:cubicBezTo>
                    <a:pt x="31" y="90"/>
                    <a:pt x="25" y="84"/>
                    <a:pt x="21" y="78"/>
                  </a:cubicBezTo>
                  <a:cubicBezTo>
                    <a:pt x="20" y="76"/>
                    <a:pt x="20" y="75"/>
                    <a:pt x="19" y="74"/>
                  </a:cubicBezTo>
                  <a:cubicBezTo>
                    <a:pt x="17" y="69"/>
                    <a:pt x="16" y="63"/>
                    <a:pt x="16" y="58"/>
                  </a:cubicBezTo>
                  <a:cubicBezTo>
                    <a:pt x="15" y="43"/>
                    <a:pt x="23" y="30"/>
                    <a:pt x="35" y="22"/>
                  </a:cubicBezTo>
                  <a:cubicBezTo>
                    <a:pt x="36" y="21"/>
                    <a:pt x="37" y="21"/>
                    <a:pt x="38" y="20"/>
                  </a:cubicBezTo>
                  <a:moveTo>
                    <a:pt x="57" y="0"/>
                  </a:moveTo>
                  <a:cubicBezTo>
                    <a:pt x="57" y="0"/>
                    <a:pt x="57" y="0"/>
                    <a:pt x="56" y="0"/>
                  </a:cubicBezTo>
                  <a:cubicBezTo>
                    <a:pt x="47" y="0"/>
                    <a:pt x="38" y="3"/>
                    <a:pt x="31" y="7"/>
                  </a:cubicBezTo>
                  <a:cubicBezTo>
                    <a:pt x="29" y="7"/>
                    <a:pt x="28" y="8"/>
                    <a:pt x="27" y="9"/>
                  </a:cubicBezTo>
                  <a:cubicBezTo>
                    <a:pt x="11" y="19"/>
                    <a:pt x="0" y="37"/>
                    <a:pt x="0" y="58"/>
                  </a:cubicBezTo>
                  <a:cubicBezTo>
                    <a:pt x="0" y="66"/>
                    <a:pt x="2" y="74"/>
                    <a:pt x="5" y="81"/>
                  </a:cubicBezTo>
                  <a:cubicBezTo>
                    <a:pt x="6" y="82"/>
                    <a:pt x="7" y="83"/>
                    <a:pt x="7" y="85"/>
                  </a:cubicBezTo>
                  <a:cubicBezTo>
                    <a:pt x="13" y="94"/>
                    <a:pt x="21" y="102"/>
                    <a:pt x="31" y="108"/>
                  </a:cubicBezTo>
                  <a:cubicBezTo>
                    <a:pt x="32" y="108"/>
                    <a:pt x="33" y="109"/>
                    <a:pt x="35" y="110"/>
                  </a:cubicBezTo>
                  <a:cubicBezTo>
                    <a:pt x="42" y="113"/>
                    <a:pt x="49" y="114"/>
                    <a:pt x="57" y="114"/>
                  </a:cubicBezTo>
                  <a:cubicBezTo>
                    <a:pt x="58" y="114"/>
                    <a:pt x="58" y="114"/>
                    <a:pt x="59" y="114"/>
                  </a:cubicBezTo>
                  <a:cubicBezTo>
                    <a:pt x="68" y="114"/>
                    <a:pt x="77" y="112"/>
                    <a:pt x="85" y="107"/>
                  </a:cubicBezTo>
                  <a:cubicBezTo>
                    <a:pt x="86" y="107"/>
                    <a:pt x="88" y="106"/>
                    <a:pt x="89" y="105"/>
                  </a:cubicBezTo>
                  <a:cubicBezTo>
                    <a:pt x="99" y="98"/>
                    <a:pt x="108" y="88"/>
                    <a:pt x="112" y="75"/>
                  </a:cubicBezTo>
                  <a:cubicBezTo>
                    <a:pt x="112" y="74"/>
                    <a:pt x="113" y="72"/>
                    <a:pt x="113" y="71"/>
                  </a:cubicBezTo>
                  <a:cubicBezTo>
                    <a:pt x="114" y="66"/>
                    <a:pt x="115" y="61"/>
                    <a:pt x="115" y="56"/>
                  </a:cubicBezTo>
                  <a:cubicBezTo>
                    <a:pt x="114" y="48"/>
                    <a:pt x="113" y="40"/>
                    <a:pt x="109" y="33"/>
                  </a:cubicBezTo>
                  <a:cubicBezTo>
                    <a:pt x="109" y="31"/>
                    <a:pt x="108" y="30"/>
                    <a:pt x="107" y="29"/>
                  </a:cubicBezTo>
                  <a:cubicBezTo>
                    <a:pt x="97" y="12"/>
                    <a:pt x="79" y="0"/>
                    <a:pt x="57"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20310"/>
            <p:cNvSpPr>
              <a:spLocks/>
            </p:cNvSpPr>
            <p:nvPr/>
          </p:nvSpPr>
          <p:spPr bwMode="auto">
            <a:xfrm>
              <a:off x="4789050" y="6354190"/>
              <a:ext cx="79374" cy="78706"/>
            </a:xfrm>
            <a:custGeom>
              <a:avLst/>
              <a:gdLst>
                <a:gd name="T0" fmla="*/ 25 w 50"/>
                <a:gd name="T1" fmla="*/ 0 h 50"/>
                <a:gd name="T2" fmla="*/ 24 w 50"/>
                <a:gd name="T3" fmla="*/ 0 h 50"/>
                <a:gd name="T4" fmla="*/ 24 w 50"/>
                <a:gd name="T5" fmla="*/ 0 h 50"/>
                <a:gd name="T6" fmla="*/ 20 w 50"/>
                <a:gd name="T7" fmla="*/ 0 h 50"/>
                <a:gd name="T8" fmla="*/ 1 w 50"/>
                <a:gd name="T9" fmla="*/ 19 h 50"/>
                <a:gd name="T10" fmla="*/ 0 w 50"/>
                <a:gd name="T11" fmla="*/ 23 h 50"/>
                <a:gd name="T12" fmla="*/ 0 w 50"/>
                <a:gd name="T13" fmla="*/ 25 h 50"/>
                <a:gd name="T14" fmla="*/ 24 w 50"/>
                <a:gd name="T15" fmla="*/ 50 h 50"/>
                <a:gd name="T16" fmla="*/ 25 w 50"/>
                <a:gd name="T17" fmla="*/ 50 h 50"/>
                <a:gd name="T18" fmla="*/ 25 w 50"/>
                <a:gd name="T19" fmla="*/ 50 h 50"/>
                <a:gd name="T20" fmla="*/ 29 w 50"/>
                <a:gd name="T21" fmla="*/ 49 h 50"/>
                <a:gd name="T22" fmla="*/ 49 w 50"/>
                <a:gd name="T23" fmla="*/ 31 h 50"/>
                <a:gd name="T24" fmla="*/ 49 w 50"/>
                <a:gd name="T25" fmla="*/ 26 h 50"/>
                <a:gd name="T26" fmla="*/ 50 w 50"/>
                <a:gd name="T27" fmla="*/ 24 h 50"/>
                <a:gd name="T28" fmla="*/ 25 w 50"/>
                <a:gd name="T2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0" h="50">
                  <a:moveTo>
                    <a:pt x="25" y="0"/>
                  </a:moveTo>
                  <a:cubicBezTo>
                    <a:pt x="25" y="0"/>
                    <a:pt x="24" y="0"/>
                    <a:pt x="24" y="0"/>
                  </a:cubicBezTo>
                  <a:cubicBezTo>
                    <a:pt x="24" y="0"/>
                    <a:pt x="24" y="0"/>
                    <a:pt x="24" y="0"/>
                  </a:cubicBezTo>
                  <a:cubicBezTo>
                    <a:pt x="22" y="0"/>
                    <a:pt x="21" y="0"/>
                    <a:pt x="20" y="0"/>
                  </a:cubicBezTo>
                  <a:cubicBezTo>
                    <a:pt x="10" y="2"/>
                    <a:pt x="3" y="9"/>
                    <a:pt x="1" y="19"/>
                  </a:cubicBezTo>
                  <a:cubicBezTo>
                    <a:pt x="0" y="20"/>
                    <a:pt x="0" y="21"/>
                    <a:pt x="0" y="23"/>
                  </a:cubicBezTo>
                  <a:cubicBezTo>
                    <a:pt x="0" y="24"/>
                    <a:pt x="0" y="24"/>
                    <a:pt x="0" y="25"/>
                  </a:cubicBezTo>
                  <a:cubicBezTo>
                    <a:pt x="0" y="39"/>
                    <a:pt x="11" y="49"/>
                    <a:pt x="24" y="50"/>
                  </a:cubicBezTo>
                  <a:cubicBezTo>
                    <a:pt x="25" y="50"/>
                    <a:pt x="25" y="50"/>
                    <a:pt x="25" y="50"/>
                  </a:cubicBezTo>
                  <a:cubicBezTo>
                    <a:pt x="25" y="50"/>
                    <a:pt x="25" y="50"/>
                    <a:pt x="25" y="50"/>
                  </a:cubicBezTo>
                  <a:cubicBezTo>
                    <a:pt x="26" y="49"/>
                    <a:pt x="28" y="49"/>
                    <a:pt x="29" y="49"/>
                  </a:cubicBezTo>
                  <a:cubicBezTo>
                    <a:pt x="39" y="48"/>
                    <a:pt x="46" y="40"/>
                    <a:pt x="49" y="31"/>
                  </a:cubicBezTo>
                  <a:cubicBezTo>
                    <a:pt x="49" y="29"/>
                    <a:pt x="49" y="28"/>
                    <a:pt x="49" y="26"/>
                  </a:cubicBezTo>
                  <a:cubicBezTo>
                    <a:pt x="50" y="26"/>
                    <a:pt x="50" y="25"/>
                    <a:pt x="50" y="24"/>
                  </a:cubicBezTo>
                  <a:cubicBezTo>
                    <a:pt x="49" y="11"/>
                    <a:pt x="38" y="0"/>
                    <a:pt x="25" y="0"/>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 name="Freeform 20312"/>
            <p:cNvSpPr>
              <a:spLocks noEditPoints="1"/>
            </p:cNvSpPr>
            <p:nvPr/>
          </p:nvSpPr>
          <p:spPr bwMode="auto">
            <a:xfrm>
              <a:off x="4748355" y="6312835"/>
              <a:ext cx="159414" cy="159414"/>
            </a:xfrm>
            <a:custGeom>
              <a:avLst/>
              <a:gdLst>
                <a:gd name="T0" fmla="*/ 49 w 101"/>
                <a:gd name="T1" fmla="*/ 14 h 101"/>
                <a:gd name="T2" fmla="*/ 50 w 101"/>
                <a:gd name="T3" fmla="*/ 14 h 101"/>
                <a:gd name="T4" fmla="*/ 51 w 101"/>
                <a:gd name="T5" fmla="*/ 14 h 101"/>
                <a:gd name="T6" fmla="*/ 88 w 101"/>
                <a:gd name="T7" fmla="*/ 50 h 101"/>
                <a:gd name="T8" fmla="*/ 87 w 101"/>
                <a:gd name="T9" fmla="*/ 54 h 101"/>
                <a:gd name="T10" fmla="*/ 87 w 101"/>
                <a:gd name="T11" fmla="*/ 59 h 101"/>
                <a:gd name="T12" fmla="*/ 56 w 101"/>
                <a:gd name="T13" fmla="*/ 87 h 101"/>
                <a:gd name="T14" fmla="*/ 52 w 101"/>
                <a:gd name="T15" fmla="*/ 88 h 101"/>
                <a:gd name="T16" fmla="*/ 51 w 101"/>
                <a:gd name="T17" fmla="*/ 88 h 101"/>
                <a:gd name="T18" fmla="*/ 51 w 101"/>
                <a:gd name="T19" fmla="*/ 88 h 101"/>
                <a:gd name="T20" fmla="*/ 14 w 101"/>
                <a:gd name="T21" fmla="*/ 51 h 101"/>
                <a:gd name="T22" fmla="*/ 14 w 101"/>
                <a:gd name="T23" fmla="*/ 47 h 101"/>
                <a:gd name="T24" fmla="*/ 15 w 101"/>
                <a:gd name="T25" fmla="*/ 43 h 101"/>
                <a:gd name="T26" fmla="*/ 44 w 101"/>
                <a:gd name="T27" fmla="*/ 14 h 101"/>
                <a:gd name="T28" fmla="*/ 49 w 101"/>
                <a:gd name="T29" fmla="*/ 14 h 101"/>
                <a:gd name="T30" fmla="*/ 51 w 101"/>
                <a:gd name="T31" fmla="*/ 0 h 101"/>
                <a:gd name="T32" fmla="*/ 50 w 101"/>
                <a:gd name="T33" fmla="*/ 0 h 101"/>
                <a:gd name="T34" fmla="*/ 47 w 101"/>
                <a:gd name="T35" fmla="*/ 0 h 101"/>
                <a:gd name="T36" fmla="*/ 43 w 101"/>
                <a:gd name="T37" fmla="*/ 1 h 101"/>
                <a:gd name="T38" fmla="*/ 1 w 101"/>
                <a:gd name="T39" fmla="*/ 41 h 101"/>
                <a:gd name="T40" fmla="*/ 1 w 101"/>
                <a:gd name="T41" fmla="*/ 45 h 101"/>
                <a:gd name="T42" fmla="*/ 0 w 101"/>
                <a:gd name="T43" fmla="*/ 52 h 101"/>
                <a:gd name="T44" fmla="*/ 51 w 101"/>
                <a:gd name="T45" fmla="*/ 101 h 101"/>
                <a:gd name="T46" fmla="*/ 52 w 101"/>
                <a:gd name="T47" fmla="*/ 101 h 101"/>
                <a:gd name="T48" fmla="*/ 53 w 101"/>
                <a:gd name="T49" fmla="*/ 101 h 101"/>
                <a:gd name="T50" fmla="*/ 57 w 101"/>
                <a:gd name="T51" fmla="*/ 101 h 101"/>
                <a:gd name="T52" fmla="*/ 100 w 101"/>
                <a:gd name="T53" fmla="*/ 61 h 101"/>
                <a:gd name="T54" fmla="*/ 101 w 101"/>
                <a:gd name="T55" fmla="*/ 57 h 101"/>
                <a:gd name="T56" fmla="*/ 101 w 101"/>
                <a:gd name="T57" fmla="*/ 50 h 101"/>
                <a:gd name="T58" fmla="*/ 51 w 101"/>
                <a:gd name="T59"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1" h="101">
                  <a:moveTo>
                    <a:pt x="49" y="14"/>
                  </a:moveTo>
                  <a:cubicBezTo>
                    <a:pt x="49" y="14"/>
                    <a:pt x="50" y="14"/>
                    <a:pt x="50" y="14"/>
                  </a:cubicBezTo>
                  <a:cubicBezTo>
                    <a:pt x="50" y="14"/>
                    <a:pt x="50" y="14"/>
                    <a:pt x="51" y="14"/>
                  </a:cubicBezTo>
                  <a:cubicBezTo>
                    <a:pt x="71" y="14"/>
                    <a:pt x="87" y="30"/>
                    <a:pt x="88" y="50"/>
                  </a:cubicBezTo>
                  <a:cubicBezTo>
                    <a:pt x="88" y="51"/>
                    <a:pt x="88" y="53"/>
                    <a:pt x="87" y="54"/>
                  </a:cubicBezTo>
                  <a:cubicBezTo>
                    <a:pt x="87" y="56"/>
                    <a:pt x="87" y="57"/>
                    <a:pt x="87" y="59"/>
                  </a:cubicBezTo>
                  <a:cubicBezTo>
                    <a:pt x="83" y="73"/>
                    <a:pt x="71" y="85"/>
                    <a:pt x="56" y="87"/>
                  </a:cubicBezTo>
                  <a:cubicBezTo>
                    <a:pt x="55" y="87"/>
                    <a:pt x="53" y="88"/>
                    <a:pt x="52" y="88"/>
                  </a:cubicBezTo>
                  <a:cubicBezTo>
                    <a:pt x="52" y="88"/>
                    <a:pt x="51" y="88"/>
                    <a:pt x="51" y="88"/>
                  </a:cubicBezTo>
                  <a:cubicBezTo>
                    <a:pt x="51" y="88"/>
                    <a:pt x="51" y="88"/>
                    <a:pt x="51" y="88"/>
                  </a:cubicBezTo>
                  <a:cubicBezTo>
                    <a:pt x="31" y="88"/>
                    <a:pt x="14" y="71"/>
                    <a:pt x="14" y="51"/>
                  </a:cubicBezTo>
                  <a:cubicBezTo>
                    <a:pt x="14" y="50"/>
                    <a:pt x="14" y="48"/>
                    <a:pt x="14" y="47"/>
                  </a:cubicBezTo>
                  <a:cubicBezTo>
                    <a:pt x="14" y="46"/>
                    <a:pt x="14" y="44"/>
                    <a:pt x="15" y="43"/>
                  </a:cubicBezTo>
                  <a:cubicBezTo>
                    <a:pt x="18" y="28"/>
                    <a:pt x="30" y="17"/>
                    <a:pt x="44" y="14"/>
                  </a:cubicBezTo>
                  <a:cubicBezTo>
                    <a:pt x="46" y="14"/>
                    <a:pt x="47" y="14"/>
                    <a:pt x="49" y="14"/>
                  </a:cubicBezTo>
                  <a:moveTo>
                    <a:pt x="51" y="0"/>
                  </a:moveTo>
                  <a:cubicBezTo>
                    <a:pt x="50" y="0"/>
                    <a:pt x="50" y="0"/>
                    <a:pt x="50" y="0"/>
                  </a:cubicBezTo>
                  <a:cubicBezTo>
                    <a:pt x="49" y="0"/>
                    <a:pt x="48" y="0"/>
                    <a:pt x="47" y="0"/>
                  </a:cubicBezTo>
                  <a:cubicBezTo>
                    <a:pt x="46" y="0"/>
                    <a:pt x="44" y="1"/>
                    <a:pt x="43" y="1"/>
                  </a:cubicBezTo>
                  <a:cubicBezTo>
                    <a:pt x="22" y="4"/>
                    <a:pt x="5" y="20"/>
                    <a:pt x="1" y="41"/>
                  </a:cubicBezTo>
                  <a:cubicBezTo>
                    <a:pt x="1" y="42"/>
                    <a:pt x="1" y="43"/>
                    <a:pt x="1" y="45"/>
                  </a:cubicBezTo>
                  <a:cubicBezTo>
                    <a:pt x="0" y="47"/>
                    <a:pt x="0" y="49"/>
                    <a:pt x="0" y="52"/>
                  </a:cubicBezTo>
                  <a:cubicBezTo>
                    <a:pt x="1" y="79"/>
                    <a:pt x="23" y="101"/>
                    <a:pt x="51" y="101"/>
                  </a:cubicBezTo>
                  <a:cubicBezTo>
                    <a:pt x="51" y="101"/>
                    <a:pt x="51" y="101"/>
                    <a:pt x="52" y="101"/>
                  </a:cubicBezTo>
                  <a:cubicBezTo>
                    <a:pt x="52" y="101"/>
                    <a:pt x="53" y="101"/>
                    <a:pt x="53" y="101"/>
                  </a:cubicBezTo>
                  <a:cubicBezTo>
                    <a:pt x="54" y="101"/>
                    <a:pt x="56" y="101"/>
                    <a:pt x="57" y="101"/>
                  </a:cubicBezTo>
                  <a:cubicBezTo>
                    <a:pt x="79" y="98"/>
                    <a:pt x="96" y="82"/>
                    <a:pt x="100" y="61"/>
                  </a:cubicBezTo>
                  <a:cubicBezTo>
                    <a:pt x="100" y="59"/>
                    <a:pt x="101" y="58"/>
                    <a:pt x="101" y="57"/>
                  </a:cubicBezTo>
                  <a:cubicBezTo>
                    <a:pt x="101" y="54"/>
                    <a:pt x="101" y="52"/>
                    <a:pt x="101" y="50"/>
                  </a:cubicBezTo>
                  <a:cubicBezTo>
                    <a:pt x="101" y="22"/>
                    <a:pt x="78" y="0"/>
                    <a:pt x="51"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2" name="Freeform 20313"/>
            <p:cNvSpPr>
              <a:spLocks/>
            </p:cNvSpPr>
            <p:nvPr/>
          </p:nvSpPr>
          <p:spPr bwMode="auto">
            <a:xfrm>
              <a:off x="4494894" y="7487428"/>
              <a:ext cx="110056" cy="108722"/>
            </a:xfrm>
            <a:custGeom>
              <a:avLst/>
              <a:gdLst>
                <a:gd name="T0" fmla="*/ 35 w 70"/>
                <a:gd name="T1" fmla="*/ 0 h 69"/>
                <a:gd name="T2" fmla="*/ 34 w 70"/>
                <a:gd name="T3" fmla="*/ 0 h 69"/>
                <a:gd name="T4" fmla="*/ 31 w 70"/>
                <a:gd name="T5" fmla="*/ 0 h 69"/>
                <a:gd name="T6" fmla="*/ 27 w 70"/>
                <a:gd name="T7" fmla="*/ 1 h 69"/>
                <a:gd name="T8" fmla="*/ 20 w 70"/>
                <a:gd name="T9" fmla="*/ 3 h 69"/>
                <a:gd name="T10" fmla="*/ 16 w 70"/>
                <a:gd name="T11" fmla="*/ 6 h 69"/>
                <a:gd name="T12" fmla="*/ 3 w 70"/>
                <a:gd name="T13" fmla="*/ 21 h 69"/>
                <a:gd name="T14" fmla="*/ 2 w 70"/>
                <a:gd name="T15" fmla="*/ 25 h 69"/>
                <a:gd name="T16" fmla="*/ 0 w 70"/>
                <a:gd name="T17" fmla="*/ 35 h 69"/>
                <a:gd name="T18" fmla="*/ 26 w 70"/>
                <a:gd name="T19" fmla="*/ 68 h 69"/>
                <a:gd name="T20" fmla="*/ 30 w 70"/>
                <a:gd name="T21" fmla="*/ 69 h 69"/>
                <a:gd name="T22" fmla="*/ 35 w 70"/>
                <a:gd name="T23" fmla="*/ 69 h 69"/>
                <a:gd name="T24" fmla="*/ 36 w 70"/>
                <a:gd name="T25" fmla="*/ 69 h 69"/>
                <a:gd name="T26" fmla="*/ 57 w 70"/>
                <a:gd name="T27" fmla="*/ 61 h 69"/>
                <a:gd name="T28" fmla="*/ 60 w 70"/>
                <a:gd name="T29" fmla="*/ 58 h 69"/>
                <a:gd name="T30" fmla="*/ 69 w 70"/>
                <a:gd name="T31" fmla="*/ 34 h 69"/>
                <a:gd name="T32" fmla="*/ 53 w 70"/>
                <a:gd name="T33" fmla="*/ 5 h 69"/>
                <a:gd name="T34" fmla="*/ 49 w 70"/>
                <a:gd name="T35" fmla="*/ 3 h 69"/>
                <a:gd name="T36" fmla="*/ 35 w 70"/>
                <a:gd name="T37"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0" h="69">
                  <a:moveTo>
                    <a:pt x="35" y="0"/>
                  </a:moveTo>
                  <a:cubicBezTo>
                    <a:pt x="35" y="0"/>
                    <a:pt x="35" y="0"/>
                    <a:pt x="34" y="0"/>
                  </a:cubicBezTo>
                  <a:cubicBezTo>
                    <a:pt x="33" y="0"/>
                    <a:pt x="32" y="0"/>
                    <a:pt x="31" y="0"/>
                  </a:cubicBezTo>
                  <a:cubicBezTo>
                    <a:pt x="29" y="0"/>
                    <a:pt x="28" y="1"/>
                    <a:pt x="27" y="1"/>
                  </a:cubicBezTo>
                  <a:cubicBezTo>
                    <a:pt x="24" y="2"/>
                    <a:pt x="22" y="2"/>
                    <a:pt x="20" y="3"/>
                  </a:cubicBezTo>
                  <a:cubicBezTo>
                    <a:pt x="19" y="4"/>
                    <a:pt x="17" y="5"/>
                    <a:pt x="16" y="6"/>
                  </a:cubicBezTo>
                  <a:cubicBezTo>
                    <a:pt x="10" y="9"/>
                    <a:pt x="6" y="15"/>
                    <a:pt x="3" y="21"/>
                  </a:cubicBezTo>
                  <a:cubicBezTo>
                    <a:pt x="3" y="22"/>
                    <a:pt x="2" y="24"/>
                    <a:pt x="2" y="25"/>
                  </a:cubicBezTo>
                  <a:cubicBezTo>
                    <a:pt x="1" y="28"/>
                    <a:pt x="0" y="32"/>
                    <a:pt x="0" y="35"/>
                  </a:cubicBezTo>
                  <a:cubicBezTo>
                    <a:pt x="1" y="51"/>
                    <a:pt x="12" y="64"/>
                    <a:pt x="26" y="68"/>
                  </a:cubicBezTo>
                  <a:cubicBezTo>
                    <a:pt x="28" y="68"/>
                    <a:pt x="29" y="69"/>
                    <a:pt x="30" y="69"/>
                  </a:cubicBezTo>
                  <a:cubicBezTo>
                    <a:pt x="32" y="69"/>
                    <a:pt x="33" y="69"/>
                    <a:pt x="35" y="69"/>
                  </a:cubicBezTo>
                  <a:cubicBezTo>
                    <a:pt x="35" y="69"/>
                    <a:pt x="35" y="69"/>
                    <a:pt x="36" y="69"/>
                  </a:cubicBezTo>
                  <a:cubicBezTo>
                    <a:pt x="44" y="69"/>
                    <a:pt x="51" y="66"/>
                    <a:pt x="57" y="61"/>
                  </a:cubicBezTo>
                  <a:cubicBezTo>
                    <a:pt x="58" y="60"/>
                    <a:pt x="59" y="59"/>
                    <a:pt x="60" y="58"/>
                  </a:cubicBezTo>
                  <a:cubicBezTo>
                    <a:pt x="66" y="52"/>
                    <a:pt x="70" y="43"/>
                    <a:pt x="69" y="34"/>
                  </a:cubicBezTo>
                  <a:cubicBezTo>
                    <a:pt x="69" y="22"/>
                    <a:pt x="63" y="11"/>
                    <a:pt x="53" y="5"/>
                  </a:cubicBezTo>
                  <a:cubicBezTo>
                    <a:pt x="52" y="4"/>
                    <a:pt x="50" y="4"/>
                    <a:pt x="49" y="3"/>
                  </a:cubicBezTo>
                  <a:cubicBezTo>
                    <a:pt x="45" y="1"/>
                    <a:pt x="40" y="0"/>
                    <a:pt x="35"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 name="Freeform 20314"/>
            <p:cNvSpPr>
              <a:spLocks noEditPoints="1"/>
            </p:cNvSpPr>
            <p:nvPr/>
          </p:nvSpPr>
          <p:spPr bwMode="auto">
            <a:xfrm>
              <a:off x="4439532" y="7430732"/>
              <a:ext cx="220778" cy="222112"/>
            </a:xfrm>
            <a:custGeom>
              <a:avLst/>
              <a:gdLst>
                <a:gd name="T0" fmla="*/ 63 w 140"/>
                <a:gd name="T1" fmla="*/ 20 h 141"/>
                <a:gd name="T2" fmla="*/ 69 w 140"/>
                <a:gd name="T3" fmla="*/ 19 h 141"/>
                <a:gd name="T4" fmla="*/ 70 w 140"/>
                <a:gd name="T5" fmla="*/ 19 h 141"/>
                <a:gd name="T6" fmla="*/ 92 w 140"/>
                <a:gd name="T7" fmla="*/ 24 h 141"/>
                <a:gd name="T8" fmla="*/ 96 w 140"/>
                <a:gd name="T9" fmla="*/ 26 h 141"/>
                <a:gd name="T10" fmla="*/ 121 w 140"/>
                <a:gd name="T11" fmla="*/ 70 h 141"/>
                <a:gd name="T12" fmla="*/ 106 w 140"/>
                <a:gd name="T13" fmla="*/ 107 h 141"/>
                <a:gd name="T14" fmla="*/ 103 w 140"/>
                <a:gd name="T15" fmla="*/ 110 h 141"/>
                <a:gd name="T16" fmla="*/ 71 w 140"/>
                <a:gd name="T17" fmla="*/ 122 h 141"/>
                <a:gd name="T18" fmla="*/ 70 w 140"/>
                <a:gd name="T19" fmla="*/ 122 h 141"/>
                <a:gd name="T20" fmla="*/ 62 w 140"/>
                <a:gd name="T21" fmla="*/ 121 h 141"/>
                <a:gd name="T22" fmla="*/ 58 w 140"/>
                <a:gd name="T23" fmla="*/ 120 h 141"/>
                <a:gd name="T24" fmla="*/ 19 w 140"/>
                <a:gd name="T25" fmla="*/ 71 h 141"/>
                <a:gd name="T26" fmla="*/ 21 w 140"/>
                <a:gd name="T27" fmla="*/ 56 h 141"/>
                <a:gd name="T28" fmla="*/ 22 w 140"/>
                <a:gd name="T29" fmla="*/ 51 h 141"/>
                <a:gd name="T30" fmla="*/ 43 w 140"/>
                <a:gd name="T31" fmla="*/ 27 h 141"/>
                <a:gd name="T32" fmla="*/ 47 w 140"/>
                <a:gd name="T33" fmla="*/ 25 h 141"/>
                <a:gd name="T34" fmla="*/ 59 w 140"/>
                <a:gd name="T35" fmla="*/ 21 h 141"/>
                <a:gd name="T36" fmla="*/ 63 w 140"/>
                <a:gd name="T37" fmla="*/ 20 h 141"/>
                <a:gd name="T38" fmla="*/ 70 w 140"/>
                <a:gd name="T39" fmla="*/ 0 h 141"/>
                <a:gd name="T40" fmla="*/ 69 w 140"/>
                <a:gd name="T41" fmla="*/ 0 h 141"/>
                <a:gd name="T42" fmla="*/ 60 w 140"/>
                <a:gd name="T43" fmla="*/ 1 h 141"/>
                <a:gd name="T44" fmla="*/ 55 w 140"/>
                <a:gd name="T45" fmla="*/ 2 h 141"/>
                <a:gd name="T46" fmla="*/ 38 w 140"/>
                <a:gd name="T47" fmla="*/ 8 h 141"/>
                <a:gd name="T48" fmla="*/ 34 w 140"/>
                <a:gd name="T49" fmla="*/ 10 h 141"/>
                <a:gd name="T50" fmla="*/ 5 w 140"/>
                <a:gd name="T51" fmla="*/ 45 h 141"/>
                <a:gd name="T52" fmla="*/ 3 w 140"/>
                <a:gd name="T53" fmla="*/ 49 h 141"/>
                <a:gd name="T54" fmla="*/ 0 w 140"/>
                <a:gd name="T55" fmla="*/ 72 h 141"/>
                <a:gd name="T56" fmla="*/ 54 w 140"/>
                <a:gd name="T57" fmla="*/ 139 h 141"/>
                <a:gd name="T58" fmla="*/ 59 w 140"/>
                <a:gd name="T59" fmla="*/ 140 h 141"/>
                <a:gd name="T60" fmla="*/ 70 w 140"/>
                <a:gd name="T61" fmla="*/ 141 h 141"/>
                <a:gd name="T62" fmla="*/ 71 w 140"/>
                <a:gd name="T63" fmla="*/ 141 h 141"/>
                <a:gd name="T64" fmla="*/ 116 w 140"/>
                <a:gd name="T65" fmla="*/ 123 h 141"/>
                <a:gd name="T66" fmla="*/ 119 w 140"/>
                <a:gd name="T67" fmla="*/ 120 h 141"/>
                <a:gd name="T68" fmla="*/ 140 w 140"/>
                <a:gd name="T69" fmla="*/ 69 h 141"/>
                <a:gd name="T70" fmla="*/ 105 w 140"/>
                <a:gd name="T71" fmla="*/ 10 h 141"/>
                <a:gd name="T72" fmla="*/ 101 w 140"/>
                <a:gd name="T73" fmla="*/ 8 h 141"/>
                <a:gd name="T74" fmla="*/ 70 w 140"/>
                <a:gd name="T75"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0" h="141">
                  <a:moveTo>
                    <a:pt x="63" y="20"/>
                  </a:moveTo>
                  <a:cubicBezTo>
                    <a:pt x="65" y="19"/>
                    <a:pt x="67" y="19"/>
                    <a:pt x="69" y="19"/>
                  </a:cubicBezTo>
                  <a:cubicBezTo>
                    <a:pt x="69" y="19"/>
                    <a:pt x="70" y="19"/>
                    <a:pt x="70" y="19"/>
                  </a:cubicBezTo>
                  <a:cubicBezTo>
                    <a:pt x="78" y="19"/>
                    <a:pt x="85" y="21"/>
                    <a:pt x="92" y="24"/>
                  </a:cubicBezTo>
                  <a:cubicBezTo>
                    <a:pt x="93" y="25"/>
                    <a:pt x="94" y="26"/>
                    <a:pt x="96" y="26"/>
                  </a:cubicBezTo>
                  <a:cubicBezTo>
                    <a:pt x="111" y="35"/>
                    <a:pt x="121" y="51"/>
                    <a:pt x="121" y="70"/>
                  </a:cubicBezTo>
                  <a:cubicBezTo>
                    <a:pt x="121" y="84"/>
                    <a:pt x="116" y="97"/>
                    <a:pt x="106" y="107"/>
                  </a:cubicBezTo>
                  <a:cubicBezTo>
                    <a:pt x="105" y="108"/>
                    <a:pt x="104" y="109"/>
                    <a:pt x="103" y="110"/>
                  </a:cubicBezTo>
                  <a:cubicBezTo>
                    <a:pt x="94" y="117"/>
                    <a:pt x="83" y="122"/>
                    <a:pt x="71" y="122"/>
                  </a:cubicBezTo>
                  <a:cubicBezTo>
                    <a:pt x="71" y="122"/>
                    <a:pt x="70" y="122"/>
                    <a:pt x="70" y="122"/>
                  </a:cubicBezTo>
                  <a:cubicBezTo>
                    <a:pt x="67" y="122"/>
                    <a:pt x="65" y="122"/>
                    <a:pt x="62" y="121"/>
                  </a:cubicBezTo>
                  <a:cubicBezTo>
                    <a:pt x="61" y="121"/>
                    <a:pt x="59" y="121"/>
                    <a:pt x="58" y="120"/>
                  </a:cubicBezTo>
                  <a:cubicBezTo>
                    <a:pt x="36" y="115"/>
                    <a:pt x="19" y="95"/>
                    <a:pt x="19" y="71"/>
                  </a:cubicBezTo>
                  <a:cubicBezTo>
                    <a:pt x="19" y="66"/>
                    <a:pt x="19" y="61"/>
                    <a:pt x="21" y="56"/>
                  </a:cubicBezTo>
                  <a:cubicBezTo>
                    <a:pt x="21" y="54"/>
                    <a:pt x="22" y="53"/>
                    <a:pt x="22" y="51"/>
                  </a:cubicBezTo>
                  <a:cubicBezTo>
                    <a:pt x="27" y="41"/>
                    <a:pt x="34" y="33"/>
                    <a:pt x="43" y="27"/>
                  </a:cubicBezTo>
                  <a:cubicBezTo>
                    <a:pt x="44" y="26"/>
                    <a:pt x="46" y="25"/>
                    <a:pt x="47" y="25"/>
                  </a:cubicBezTo>
                  <a:cubicBezTo>
                    <a:pt x="51" y="23"/>
                    <a:pt x="55" y="21"/>
                    <a:pt x="59" y="21"/>
                  </a:cubicBezTo>
                  <a:cubicBezTo>
                    <a:pt x="60" y="20"/>
                    <a:pt x="61" y="20"/>
                    <a:pt x="63" y="20"/>
                  </a:cubicBezTo>
                  <a:moveTo>
                    <a:pt x="70" y="0"/>
                  </a:moveTo>
                  <a:cubicBezTo>
                    <a:pt x="70" y="0"/>
                    <a:pt x="69" y="0"/>
                    <a:pt x="69" y="0"/>
                  </a:cubicBezTo>
                  <a:cubicBezTo>
                    <a:pt x="66" y="1"/>
                    <a:pt x="63" y="1"/>
                    <a:pt x="60" y="1"/>
                  </a:cubicBezTo>
                  <a:cubicBezTo>
                    <a:pt x="58" y="1"/>
                    <a:pt x="57" y="2"/>
                    <a:pt x="55" y="2"/>
                  </a:cubicBezTo>
                  <a:cubicBezTo>
                    <a:pt x="49" y="3"/>
                    <a:pt x="43" y="6"/>
                    <a:pt x="38" y="8"/>
                  </a:cubicBezTo>
                  <a:cubicBezTo>
                    <a:pt x="36" y="9"/>
                    <a:pt x="35" y="10"/>
                    <a:pt x="34" y="10"/>
                  </a:cubicBezTo>
                  <a:cubicBezTo>
                    <a:pt x="21" y="18"/>
                    <a:pt x="10" y="31"/>
                    <a:pt x="5" y="45"/>
                  </a:cubicBezTo>
                  <a:cubicBezTo>
                    <a:pt x="4" y="46"/>
                    <a:pt x="4" y="48"/>
                    <a:pt x="3" y="49"/>
                  </a:cubicBezTo>
                  <a:cubicBezTo>
                    <a:pt x="1" y="56"/>
                    <a:pt x="0" y="64"/>
                    <a:pt x="0" y="72"/>
                  </a:cubicBezTo>
                  <a:cubicBezTo>
                    <a:pt x="0" y="105"/>
                    <a:pt x="24" y="132"/>
                    <a:pt x="54" y="139"/>
                  </a:cubicBezTo>
                  <a:cubicBezTo>
                    <a:pt x="56" y="139"/>
                    <a:pt x="57" y="139"/>
                    <a:pt x="59" y="140"/>
                  </a:cubicBezTo>
                  <a:cubicBezTo>
                    <a:pt x="62" y="140"/>
                    <a:pt x="66" y="141"/>
                    <a:pt x="70" y="141"/>
                  </a:cubicBezTo>
                  <a:cubicBezTo>
                    <a:pt x="70" y="141"/>
                    <a:pt x="71" y="141"/>
                    <a:pt x="71" y="141"/>
                  </a:cubicBezTo>
                  <a:cubicBezTo>
                    <a:pt x="88" y="140"/>
                    <a:pt x="104" y="134"/>
                    <a:pt x="116" y="123"/>
                  </a:cubicBezTo>
                  <a:cubicBezTo>
                    <a:pt x="117" y="122"/>
                    <a:pt x="118" y="121"/>
                    <a:pt x="119" y="120"/>
                  </a:cubicBezTo>
                  <a:cubicBezTo>
                    <a:pt x="132" y="107"/>
                    <a:pt x="140" y="89"/>
                    <a:pt x="140" y="69"/>
                  </a:cubicBezTo>
                  <a:cubicBezTo>
                    <a:pt x="140" y="44"/>
                    <a:pt x="125" y="21"/>
                    <a:pt x="105" y="10"/>
                  </a:cubicBezTo>
                  <a:cubicBezTo>
                    <a:pt x="103" y="9"/>
                    <a:pt x="102" y="8"/>
                    <a:pt x="101" y="8"/>
                  </a:cubicBezTo>
                  <a:cubicBezTo>
                    <a:pt x="91" y="3"/>
                    <a:pt x="81" y="0"/>
                    <a:pt x="70"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4" name="Freeform 20315"/>
            <p:cNvSpPr>
              <a:spLocks/>
            </p:cNvSpPr>
            <p:nvPr/>
          </p:nvSpPr>
          <p:spPr bwMode="auto">
            <a:xfrm>
              <a:off x="5096531" y="6418888"/>
              <a:ext cx="46023" cy="45356"/>
            </a:xfrm>
            <a:custGeom>
              <a:avLst/>
              <a:gdLst>
                <a:gd name="T0" fmla="*/ 15 w 29"/>
                <a:gd name="T1" fmla="*/ 0 h 29"/>
                <a:gd name="T2" fmla="*/ 15 w 29"/>
                <a:gd name="T3" fmla="*/ 0 h 29"/>
                <a:gd name="T4" fmla="*/ 10 w 29"/>
                <a:gd name="T5" fmla="*/ 1 h 29"/>
                <a:gd name="T6" fmla="*/ 6 w 29"/>
                <a:gd name="T7" fmla="*/ 3 h 29"/>
                <a:gd name="T8" fmla="*/ 1 w 29"/>
                <a:gd name="T9" fmla="*/ 9 h 29"/>
                <a:gd name="T10" fmla="*/ 0 w 29"/>
                <a:gd name="T11" fmla="*/ 13 h 29"/>
                <a:gd name="T12" fmla="*/ 0 w 29"/>
                <a:gd name="T13" fmla="*/ 14 h 29"/>
                <a:gd name="T14" fmla="*/ 9 w 29"/>
                <a:gd name="T15" fmla="*/ 27 h 29"/>
                <a:gd name="T16" fmla="*/ 13 w 29"/>
                <a:gd name="T17" fmla="*/ 29 h 29"/>
                <a:gd name="T18" fmla="*/ 15 w 29"/>
                <a:gd name="T19" fmla="*/ 29 h 29"/>
                <a:gd name="T20" fmla="*/ 15 w 29"/>
                <a:gd name="T21" fmla="*/ 29 h 29"/>
                <a:gd name="T22" fmla="*/ 29 w 29"/>
                <a:gd name="T23" fmla="*/ 19 h 29"/>
                <a:gd name="T24" fmla="*/ 29 w 29"/>
                <a:gd name="T25" fmla="*/ 14 h 29"/>
                <a:gd name="T26" fmla="*/ 29 w 29"/>
                <a:gd name="T27" fmla="*/ 14 h 29"/>
                <a:gd name="T28" fmla="*/ 15 w 29"/>
                <a:gd name="T29"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 h="29">
                  <a:moveTo>
                    <a:pt x="15" y="0"/>
                  </a:moveTo>
                  <a:cubicBezTo>
                    <a:pt x="15" y="0"/>
                    <a:pt x="15" y="0"/>
                    <a:pt x="15" y="0"/>
                  </a:cubicBezTo>
                  <a:cubicBezTo>
                    <a:pt x="13" y="0"/>
                    <a:pt x="11" y="0"/>
                    <a:pt x="10" y="1"/>
                  </a:cubicBezTo>
                  <a:cubicBezTo>
                    <a:pt x="8" y="1"/>
                    <a:pt x="7" y="2"/>
                    <a:pt x="6" y="3"/>
                  </a:cubicBezTo>
                  <a:cubicBezTo>
                    <a:pt x="4" y="5"/>
                    <a:pt x="2" y="7"/>
                    <a:pt x="1" y="9"/>
                  </a:cubicBezTo>
                  <a:cubicBezTo>
                    <a:pt x="1" y="10"/>
                    <a:pt x="1" y="12"/>
                    <a:pt x="0" y="13"/>
                  </a:cubicBezTo>
                  <a:cubicBezTo>
                    <a:pt x="0" y="14"/>
                    <a:pt x="0" y="14"/>
                    <a:pt x="0" y="14"/>
                  </a:cubicBezTo>
                  <a:cubicBezTo>
                    <a:pt x="1" y="20"/>
                    <a:pt x="4" y="25"/>
                    <a:pt x="9" y="27"/>
                  </a:cubicBezTo>
                  <a:cubicBezTo>
                    <a:pt x="10" y="28"/>
                    <a:pt x="11" y="28"/>
                    <a:pt x="13" y="29"/>
                  </a:cubicBezTo>
                  <a:cubicBezTo>
                    <a:pt x="14" y="29"/>
                    <a:pt x="14" y="29"/>
                    <a:pt x="15" y="29"/>
                  </a:cubicBezTo>
                  <a:cubicBezTo>
                    <a:pt x="15" y="29"/>
                    <a:pt x="15" y="29"/>
                    <a:pt x="15" y="29"/>
                  </a:cubicBezTo>
                  <a:cubicBezTo>
                    <a:pt x="22" y="29"/>
                    <a:pt x="27" y="24"/>
                    <a:pt x="29" y="19"/>
                  </a:cubicBezTo>
                  <a:cubicBezTo>
                    <a:pt x="29" y="17"/>
                    <a:pt x="29" y="16"/>
                    <a:pt x="29" y="14"/>
                  </a:cubicBezTo>
                  <a:cubicBezTo>
                    <a:pt x="29" y="14"/>
                    <a:pt x="29" y="14"/>
                    <a:pt x="29" y="14"/>
                  </a:cubicBezTo>
                  <a:cubicBezTo>
                    <a:pt x="29" y="6"/>
                    <a:pt x="23" y="0"/>
                    <a:pt x="15"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20316"/>
            <p:cNvSpPr>
              <a:spLocks noEditPoints="1"/>
            </p:cNvSpPr>
            <p:nvPr/>
          </p:nvSpPr>
          <p:spPr bwMode="auto">
            <a:xfrm>
              <a:off x="5074520" y="6394876"/>
              <a:ext cx="91380" cy="92714"/>
            </a:xfrm>
            <a:custGeom>
              <a:avLst/>
              <a:gdLst>
                <a:gd name="T0" fmla="*/ 19 w 58"/>
                <a:gd name="T1" fmla="*/ 10 h 59"/>
                <a:gd name="T2" fmla="*/ 29 w 58"/>
                <a:gd name="T3" fmla="*/ 8 h 59"/>
                <a:gd name="T4" fmla="*/ 29 w 58"/>
                <a:gd name="T5" fmla="*/ 8 h 59"/>
                <a:gd name="T6" fmla="*/ 50 w 58"/>
                <a:gd name="T7" fmla="*/ 29 h 59"/>
                <a:gd name="T8" fmla="*/ 50 w 58"/>
                <a:gd name="T9" fmla="*/ 31 h 59"/>
                <a:gd name="T10" fmla="*/ 50 w 58"/>
                <a:gd name="T11" fmla="*/ 35 h 59"/>
                <a:gd name="T12" fmla="*/ 29 w 58"/>
                <a:gd name="T13" fmla="*/ 51 h 59"/>
                <a:gd name="T14" fmla="*/ 29 w 58"/>
                <a:gd name="T15" fmla="*/ 51 h 59"/>
                <a:gd name="T16" fmla="*/ 24 w 58"/>
                <a:gd name="T17" fmla="*/ 50 h 59"/>
                <a:gd name="T18" fmla="*/ 20 w 58"/>
                <a:gd name="T19" fmla="*/ 49 h 59"/>
                <a:gd name="T20" fmla="*/ 7 w 58"/>
                <a:gd name="T21" fmla="*/ 30 h 59"/>
                <a:gd name="T22" fmla="*/ 8 w 58"/>
                <a:gd name="T23" fmla="*/ 27 h 59"/>
                <a:gd name="T24" fmla="*/ 8 w 58"/>
                <a:gd name="T25" fmla="*/ 23 h 59"/>
                <a:gd name="T26" fmla="*/ 15 w 58"/>
                <a:gd name="T27" fmla="*/ 13 h 59"/>
                <a:gd name="T28" fmla="*/ 19 w 58"/>
                <a:gd name="T29" fmla="*/ 10 h 59"/>
                <a:gd name="T30" fmla="*/ 29 w 58"/>
                <a:gd name="T31" fmla="*/ 0 h 59"/>
                <a:gd name="T32" fmla="*/ 28 w 58"/>
                <a:gd name="T33" fmla="*/ 0 h 59"/>
                <a:gd name="T34" fmla="*/ 14 w 58"/>
                <a:gd name="T35" fmla="*/ 4 h 59"/>
                <a:gd name="T36" fmla="*/ 10 w 58"/>
                <a:gd name="T37" fmla="*/ 7 h 59"/>
                <a:gd name="T38" fmla="*/ 1 w 58"/>
                <a:gd name="T39" fmla="*/ 22 h 59"/>
                <a:gd name="T40" fmla="*/ 0 w 58"/>
                <a:gd name="T41" fmla="*/ 26 h 59"/>
                <a:gd name="T42" fmla="*/ 0 w 58"/>
                <a:gd name="T43" fmla="*/ 30 h 59"/>
                <a:gd name="T44" fmla="*/ 16 w 58"/>
                <a:gd name="T45" fmla="*/ 56 h 59"/>
                <a:gd name="T46" fmla="*/ 20 w 58"/>
                <a:gd name="T47" fmla="*/ 57 h 59"/>
                <a:gd name="T48" fmla="*/ 29 w 58"/>
                <a:gd name="T49" fmla="*/ 59 h 59"/>
                <a:gd name="T50" fmla="*/ 29 w 58"/>
                <a:gd name="T51" fmla="*/ 59 h 59"/>
                <a:gd name="T52" fmla="*/ 57 w 58"/>
                <a:gd name="T53" fmla="*/ 37 h 59"/>
                <a:gd name="T54" fmla="*/ 58 w 58"/>
                <a:gd name="T55" fmla="*/ 32 h 59"/>
                <a:gd name="T56" fmla="*/ 58 w 58"/>
                <a:gd name="T57" fmla="*/ 29 h 59"/>
                <a:gd name="T58" fmla="*/ 29 w 58"/>
                <a:gd name="T59"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8" h="59">
                  <a:moveTo>
                    <a:pt x="19" y="10"/>
                  </a:moveTo>
                  <a:cubicBezTo>
                    <a:pt x="22" y="9"/>
                    <a:pt x="25" y="8"/>
                    <a:pt x="29" y="8"/>
                  </a:cubicBezTo>
                  <a:cubicBezTo>
                    <a:pt x="29" y="8"/>
                    <a:pt x="29" y="8"/>
                    <a:pt x="29" y="8"/>
                  </a:cubicBezTo>
                  <a:cubicBezTo>
                    <a:pt x="41" y="8"/>
                    <a:pt x="50" y="17"/>
                    <a:pt x="50" y="29"/>
                  </a:cubicBezTo>
                  <a:cubicBezTo>
                    <a:pt x="50" y="29"/>
                    <a:pt x="50" y="30"/>
                    <a:pt x="50" y="31"/>
                  </a:cubicBezTo>
                  <a:cubicBezTo>
                    <a:pt x="50" y="32"/>
                    <a:pt x="50" y="34"/>
                    <a:pt x="50" y="35"/>
                  </a:cubicBezTo>
                  <a:cubicBezTo>
                    <a:pt x="47" y="44"/>
                    <a:pt x="39" y="50"/>
                    <a:pt x="29" y="51"/>
                  </a:cubicBezTo>
                  <a:cubicBezTo>
                    <a:pt x="29" y="51"/>
                    <a:pt x="29" y="51"/>
                    <a:pt x="29" y="51"/>
                  </a:cubicBezTo>
                  <a:cubicBezTo>
                    <a:pt x="27" y="51"/>
                    <a:pt x="25" y="50"/>
                    <a:pt x="24" y="50"/>
                  </a:cubicBezTo>
                  <a:cubicBezTo>
                    <a:pt x="22" y="50"/>
                    <a:pt x="21" y="49"/>
                    <a:pt x="20" y="49"/>
                  </a:cubicBezTo>
                  <a:cubicBezTo>
                    <a:pt x="13" y="45"/>
                    <a:pt x="8" y="38"/>
                    <a:pt x="7" y="30"/>
                  </a:cubicBezTo>
                  <a:cubicBezTo>
                    <a:pt x="7" y="29"/>
                    <a:pt x="7" y="28"/>
                    <a:pt x="8" y="27"/>
                  </a:cubicBezTo>
                  <a:cubicBezTo>
                    <a:pt x="8" y="26"/>
                    <a:pt x="8" y="24"/>
                    <a:pt x="8" y="23"/>
                  </a:cubicBezTo>
                  <a:cubicBezTo>
                    <a:pt x="10" y="19"/>
                    <a:pt x="12" y="15"/>
                    <a:pt x="15" y="13"/>
                  </a:cubicBezTo>
                  <a:cubicBezTo>
                    <a:pt x="16" y="12"/>
                    <a:pt x="18" y="11"/>
                    <a:pt x="19" y="10"/>
                  </a:cubicBezTo>
                  <a:moveTo>
                    <a:pt x="29" y="0"/>
                  </a:moveTo>
                  <a:cubicBezTo>
                    <a:pt x="29" y="0"/>
                    <a:pt x="29" y="0"/>
                    <a:pt x="28" y="0"/>
                  </a:cubicBezTo>
                  <a:cubicBezTo>
                    <a:pt x="23" y="0"/>
                    <a:pt x="18" y="2"/>
                    <a:pt x="14" y="4"/>
                  </a:cubicBezTo>
                  <a:cubicBezTo>
                    <a:pt x="12" y="5"/>
                    <a:pt x="11" y="6"/>
                    <a:pt x="10" y="7"/>
                  </a:cubicBezTo>
                  <a:cubicBezTo>
                    <a:pt x="6" y="10"/>
                    <a:pt x="2" y="16"/>
                    <a:pt x="1" y="22"/>
                  </a:cubicBezTo>
                  <a:cubicBezTo>
                    <a:pt x="0" y="23"/>
                    <a:pt x="0" y="25"/>
                    <a:pt x="0" y="26"/>
                  </a:cubicBezTo>
                  <a:cubicBezTo>
                    <a:pt x="0" y="27"/>
                    <a:pt x="0" y="28"/>
                    <a:pt x="0" y="30"/>
                  </a:cubicBezTo>
                  <a:cubicBezTo>
                    <a:pt x="0" y="41"/>
                    <a:pt x="6" y="51"/>
                    <a:pt x="16" y="56"/>
                  </a:cubicBezTo>
                  <a:cubicBezTo>
                    <a:pt x="17" y="56"/>
                    <a:pt x="19" y="57"/>
                    <a:pt x="20" y="57"/>
                  </a:cubicBezTo>
                  <a:cubicBezTo>
                    <a:pt x="23" y="58"/>
                    <a:pt x="26" y="59"/>
                    <a:pt x="29" y="59"/>
                  </a:cubicBezTo>
                  <a:cubicBezTo>
                    <a:pt x="29" y="59"/>
                    <a:pt x="29" y="59"/>
                    <a:pt x="29" y="59"/>
                  </a:cubicBezTo>
                  <a:cubicBezTo>
                    <a:pt x="43" y="58"/>
                    <a:pt x="54" y="49"/>
                    <a:pt x="57" y="37"/>
                  </a:cubicBezTo>
                  <a:cubicBezTo>
                    <a:pt x="58" y="35"/>
                    <a:pt x="58" y="34"/>
                    <a:pt x="58" y="32"/>
                  </a:cubicBezTo>
                  <a:cubicBezTo>
                    <a:pt x="58" y="31"/>
                    <a:pt x="58" y="30"/>
                    <a:pt x="58" y="29"/>
                  </a:cubicBezTo>
                  <a:cubicBezTo>
                    <a:pt x="58" y="13"/>
                    <a:pt x="45" y="0"/>
                    <a:pt x="29"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6" name="Freeform 20317"/>
            <p:cNvSpPr>
              <a:spLocks/>
            </p:cNvSpPr>
            <p:nvPr/>
          </p:nvSpPr>
          <p:spPr bwMode="auto">
            <a:xfrm>
              <a:off x="5359997" y="7432066"/>
              <a:ext cx="60030" cy="60030"/>
            </a:xfrm>
            <a:custGeom>
              <a:avLst/>
              <a:gdLst>
                <a:gd name="T0" fmla="*/ 19 w 38"/>
                <a:gd name="T1" fmla="*/ 0 h 38"/>
                <a:gd name="T2" fmla="*/ 19 w 38"/>
                <a:gd name="T3" fmla="*/ 0 h 38"/>
                <a:gd name="T4" fmla="*/ 19 w 38"/>
                <a:gd name="T5" fmla="*/ 0 h 38"/>
                <a:gd name="T6" fmla="*/ 8 w 38"/>
                <a:gd name="T7" fmla="*/ 4 h 38"/>
                <a:gd name="T8" fmla="*/ 5 w 38"/>
                <a:gd name="T9" fmla="*/ 7 h 38"/>
                <a:gd name="T10" fmla="*/ 0 w 38"/>
                <a:gd name="T11" fmla="*/ 20 h 38"/>
                <a:gd name="T12" fmla="*/ 5 w 38"/>
                <a:gd name="T13" fmla="*/ 32 h 38"/>
                <a:gd name="T14" fmla="*/ 8 w 38"/>
                <a:gd name="T15" fmla="*/ 35 h 38"/>
                <a:gd name="T16" fmla="*/ 19 w 38"/>
                <a:gd name="T17" fmla="*/ 38 h 38"/>
                <a:gd name="T18" fmla="*/ 20 w 38"/>
                <a:gd name="T19" fmla="*/ 38 h 38"/>
                <a:gd name="T20" fmla="*/ 36 w 38"/>
                <a:gd name="T21" fmla="*/ 29 h 38"/>
                <a:gd name="T22" fmla="*/ 37 w 38"/>
                <a:gd name="T23" fmla="*/ 26 h 38"/>
                <a:gd name="T24" fmla="*/ 38 w 38"/>
                <a:gd name="T25" fmla="*/ 19 h 38"/>
                <a:gd name="T26" fmla="*/ 37 w 38"/>
                <a:gd name="T27" fmla="*/ 13 h 38"/>
                <a:gd name="T28" fmla="*/ 35 w 38"/>
                <a:gd name="T29" fmla="*/ 9 h 38"/>
                <a:gd name="T30" fmla="*/ 28 w 38"/>
                <a:gd name="T31" fmla="*/ 2 h 38"/>
                <a:gd name="T32" fmla="*/ 24 w 38"/>
                <a:gd name="T33" fmla="*/ 1 h 38"/>
                <a:gd name="T34" fmla="*/ 19 w 38"/>
                <a:gd name="T3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 h="38">
                  <a:moveTo>
                    <a:pt x="19" y="0"/>
                  </a:moveTo>
                  <a:cubicBezTo>
                    <a:pt x="19" y="0"/>
                    <a:pt x="19" y="0"/>
                    <a:pt x="19" y="0"/>
                  </a:cubicBezTo>
                  <a:cubicBezTo>
                    <a:pt x="19" y="0"/>
                    <a:pt x="19" y="0"/>
                    <a:pt x="19" y="0"/>
                  </a:cubicBezTo>
                  <a:cubicBezTo>
                    <a:pt x="15" y="0"/>
                    <a:pt x="11" y="2"/>
                    <a:pt x="8" y="4"/>
                  </a:cubicBezTo>
                  <a:cubicBezTo>
                    <a:pt x="7" y="5"/>
                    <a:pt x="6" y="6"/>
                    <a:pt x="5" y="7"/>
                  </a:cubicBezTo>
                  <a:cubicBezTo>
                    <a:pt x="2" y="10"/>
                    <a:pt x="0" y="15"/>
                    <a:pt x="0" y="20"/>
                  </a:cubicBezTo>
                  <a:cubicBezTo>
                    <a:pt x="0" y="24"/>
                    <a:pt x="2" y="28"/>
                    <a:pt x="5" y="32"/>
                  </a:cubicBezTo>
                  <a:cubicBezTo>
                    <a:pt x="6" y="33"/>
                    <a:pt x="7" y="34"/>
                    <a:pt x="8" y="35"/>
                  </a:cubicBezTo>
                  <a:cubicBezTo>
                    <a:pt x="11" y="37"/>
                    <a:pt x="15" y="38"/>
                    <a:pt x="19" y="38"/>
                  </a:cubicBezTo>
                  <a:cubicBezTo>
                    <a:pt x="19" y="38"/>
                    <a:pt x="20" y="38"/>
                    <a:pt x="20" y="38"/>
                  </a:cubicBezTo>
                  <a:cubicBezTo>
                    <a:pt x="26" y="38"/>
                    <a:pt x="32" y="35"/>
                    <a:pt x="36" y="29"/>
                  </a:cubicBezTo>
                  <a:cubicBezTo>
                    <a:pt x="36" y="28"/>
                    <a:pt x="37" y="27"/>
                    <a:pt x="37" y="26"/>
                  </a:cubicBezTo>
                  <a:cubicBezTo>
                    <a:pt x="38" y="23"/>
                    <a:pt x="38" y="21"/>
                    <a:pt x="38" y="19"/>
                  </a:cubicBezTo>
                  <a:cubicBezTo>
                    <a:pt x="38" y="17"/>
                    <a:pt x="38" y="15"/>
                    <a:pt x="37" y="13"/>
                  </a:cubicBezTo>
                  <a:cubicBezTo>
                    <a:pt x="37" y="11"/>
                    <a:pt x="36" y="10"/>
                    <a:pt x="35" y="9"/>
                  </a:cubicBezTo>
                  <a:cubicBezTo>
                    <a:pt x="33" y="6"/>
                    <a:pt x="31" y="3"/>
                    <a:pt x="28" y="2"/>
                  </a:cubicBezTo>
                  <a:cubicBezTo>
                    <a:pt x="26" y="1"/>
                    <a:pt x="25" y="1"/>
                    <a:pt x="24" y="1"/>
                  </a:cubicBezTo>
                  <a:cubicBezTo>
                    <a:pt x="22" y="0"/>
                    <a:pt x="21" y="0"/>
                    <a:pt x="19"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7" name="Freeform 20318"/>
            <p:cNvSpPr>
              <a:spLocks noEditPoints="1"/>
            </p:cNvSpPr>
            <p:nvPr/>
          </p:nvSpPr>
          <p:spPr bwMode="auto">
            <a:xfrm>
              <a:off x="5328648" y="7400717"/>
              <a:ext cx="122729" cy="122729"/>
            </a:xfrm>
            <a:custGeom>
              <a:avLst/>
              <a:gdLst>
                <a:gd name="T0" fmla="*/ 22 w 78"/>
                <a:gd name="T1" fmla="*/ 17 h 78"/>
                <a:gd name="T2" fmla="*/ 39 w 78"/>
                <a:gd name="T3" fmla="*/ 11 h 78"/>
                <a:gd name="T4" fmla="*/ 39 w 78"/>
                <a:gd name="T5" fmla="*/ 11 h 78"/>
                <a:gd name="T6" fmla="*/ 40 w 78"/>
                <a:gd name="T7" fmla="*/ 11 h 78"/>
                <a:gd name="T8" fmla="*/ 45 w 78"/>
                <a:gd name="T9" fmla="*/ 11 h 78"/>
                <a:gd name="T10" fmla="*/ 47 w 78"/>
                <a:gd name="T11" fmla="*/ 12 h 78"/>
                <a:gd name="T12" fmla="*/ 51 w 78"/>
                <a:gd name="T13" fmla="*/ 13 h 78"/>
                <a:gd name="T14" fmla="*/ 64 w 78"/>
                <a:gd name="T15" fmla="*/ 24 h 78"/>
                <a:gd name="T16" fmla="*/ 66 w 78"/>
                <a:gd name="T17" fmla="*/ 28 h 78"/>
                <a:gd name="T18" fmla="*/ 68 w 78"/>
                <a:gd name="T19" fmla="*/ 39 h 78"/>
                <a:gd name="T20" fmla="*/ 66 w 78"/>
                <a:gd name="T21" fmla="*/ 50 h 78"/>
                <a:gd name="T22" fmla="*/ 64 w 78"/>
                <a:gd name="T23" fmla="*/ 53 h 78"/>
                <a:gd name="T24" fmla="*/ 40 w 78"/>
                <a:gd name="T25" fmla="*/ 68 h 78"/>
                <a:gd name="T26" fmla="*/ 39 w 78"/>
                <a:gd name="T27" fmla="*/ 68 h 78"/>
                <a:gd name="T28" fmla="*/ 21 w 78"/>
                <a:gd name="T29" fmla="*/ 61 h 78"/>
                <a:gd name="T30" fmla="*/ 18 w 78"/>
                <a:gd name="T31" fmla="*/ 58 h 78"/>
                <a:gd name="T32" fmla="*/ 11 w 78"/>
                <a:gd name="T33" fmla="*/ 40 h 78"/>
                <a:gd name="T34" fmla="*/ 18 w 78"/>
                <a:gd name="T35" fmla="*/ 20 h 78"/>
                <a:gd name="T36" fmla="*/ 22 w 78"/>
                <a:gd name="T37" fmla="*/ 17 h 78"/>
                <a:gd name="T38" fmla="*/ 39 w 78"/>
                <a:gd name="T39" fmla="*/ 0 h 78"/>
                <a:gd name="T40" fmla="*/ 39 w 78"/>
                <a:gd name="T41" fmla="*/ 0 h 78"/>
                <a:gd name="T42" fmla="*/ 14 w 78"/>
                <a:gd name="T43" fmla="*/ 9 h 78"/>
                <a:gd name="T44" fmla="*/ 11 w 78"/>
                <a:gd name="T45" fmla="*/ 12 h 78"/>
                <a:gd name="T46" fmla="*/ 0 w 78"/>
                <a:gd name="T47" fmla="*/ 40 h 78"/>
                <a:gd name="T48" fmla="*/ 11 w 78"/>
                <a:gd name="T49" fmla="*/ 66 h 78"/>
                <a:gd name="T50" fmla="*/ 14 w 78"/>
                <a:gd name="T51" fmla="*/ 69 h 78"/>
                <a:gd name="T52" fmla="*/ 39 w 78"/>
                <a:gd name="T53" fmla="*/ 78 h 78"/>
                <a:gd name="T54" fmla="*/ 40 w 78"/>
                <a:gd name="T55" fmla="*/ 78 h 78"/>
                <a:gd name="T56" fmla="*/ 73 w 78"/>
                <a:gd name="T57" fmla="*/ 58 h 78"/>
                <a:gd name="T58" fmla="*/ 75 w 78"/>
                <a:gd name="T59" fmla="*/ 54 h 78"/>
                <a:gd name="T60" fmla="*/ 78 w 78"/>
                <a:gd name="T61" fmla="*/ 39 h 78"/>
                <a:gd name="T62" fmla="*/ 75 w 78"/>
                <a:gd name="T63" fmla="*/ 24 h 78"/>
                <a:gd name="T64" fmla="*/ 73 w 78"/>
                <a:gd name="T65" fmla="*/ 20 h 78"/>
                <a:gd name="T66" fmla="*/ 54 w 78"/>
                <a:gd name="T67" fmla="*/ 3 h 78"/>
                <a:gd name="T68" fmla="*/ 50 w 78"/>
                <a:gd name="T69" fmla="*/ 2 h 78"/>
                <a:gd name="T70" fmla="*/ 46 w 78"/>
                <a:gd name="T71" fmla="*/ 1 h 78"/>
                <a:gd name="T72" fmla="*/ 42 w 78"/>
                <a:gd name="T73" fmla="*/ 0 h 78"/>
                <a:gd name="T74" fmla="*/ 39 w 78"/>
                <a:gd name="T7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8" h="78">
                  <a:moveTo>
                    <a:pt x="22" y="17"/>
                  </a:moveTo>
                  <a:cubicBezTo>
                    <a:pt x="26" y="13"/>
                    <a:pt x="32" y="11"/>
                    <a:pt x="39" y="11"/>
                  </a:cubicBezTo>
                  <a:cubicBezTo>
                    <a:pt x="39" y="11"/>
                    <a:pt x="39" y="11"/>
                    <a:pt x="39" y="11"/>
                  </a:cubicBezTo>
                  <a:cubicBezTo>
                    <a:pt x="40" y="11"/>
                    <a:pt x="40" y="11"/>
                    <a:pt x="40" y="11"/>
                  </a:cubicBezTo>
                  <a:cubicBezTo>
                    <a:pt x="42" y="11"/>
                    <a:pt x="43" y="11"/>
                    <a:pt x="45" y="11"/>
                  </a:cubicBezTo>
                  <a:cubicBezTo>
                    <a:pt x="45" y="11"/>
                    <a:pt x="46" y="12"/>
                    <a:pt x="47" y="12"/>
                  </a:cubicBezTo>
                  <a:cubicBezTo>
                    <a:pt x="48" y="12"/>
                    <a:pt x="49" y="13"/>
                    <a:pt x="51" y="13"/>
                  </a:cubicBezTo>
                  <a:cubicBezTo>
                    <a:pt x="56" y="16"/>
                    <a:pt x="61" y="20"/>
                    <a:pt x="64" y="24"/>
                  </a:cubicBezTo>
                  <a:cubicBezTo>
                    <a:pt x="64" y="26"/>
                    <a:pt x="65" y="27"/>
                    <a:pt x="66" y="28"/>
                  </a:cubicBezTo>
                  <a:cubicBezTo>
                    <a:pt x="67" y="32"/>
                    <a:pt x="68" y="35"/>
                    <a:pt x="68" y="39"/>
                  </a:cubicBezTo>
                  <a:cubicBezTo>
                    <a:pt x="68" y="43"/>
                    <a:pt x="67" y="46"/>
                    <a:pt x="66" y="50"/>
                  </a:cubicBezTo>
                  <a:cubicBezTo>
                    <a:pt x="65" y="51"/>
                    <a:pt x="65" y="52"/>
                    <a:pt x="64" y="53"/>
                  </a:cubicBezTo>
                  <a:cubicBezTo>
                    <a:pt x="59" y="62"/>
                    <a:pt x="50" y="68"/>
                    <a:pt x="40" y="68"/>
                  </a:cubicBezTo>
                  <a:cubicBezTo>
                    <a:pt x="40" y="68"/>
                    <a:pt x="39" y="68"/>
                    <a:pt x="39" y="68"/>
                  </a:cubicBezTo>
                  <a:cubicBezTo>
                    <a:pt x="33" y="68"/>
                    <a:pt x="26" y="65"/>
                    <a:pt x="21" y="61"/>
                  </a:cubicBezTo>
                  <a:cubicBezTo>
                    <a:pt x="20" y="60"/>
                    <a:pt x="19" y="59"/>
                    <a:pt x="18" y="58"/>
                  </a:cubicBezTo>
                  <a:cubicBezTo>
                    <a:pt x="14" y="53"/>
                    <a:pt x="11" y="47"/>
                    <a:pt x="11" y="40"/>
                  </a:cubicBezTo>
                  <a:cubicBezTo>
                    <a:pt x="11" y="32"/>
                    <a:pt x="14" y="25"/>
                    <a:pt x="18" y="20"/>
                  </a:cubicBezTo>
                  <a:cubicBezTo>
                    <a:pt x="19" y="19"/>
                    <a:pt x="20" y="18"/>
                    <a:pt x="22" y="17"/>
                  </a:cubicBezTo>
                  <a:moveTo>
                    <a:pt x="39" y="0"/>
                  </a:moveTo>
                  <a:cubicBezTo>
                    <a:pt x="39" y="0"/>
                    <a:pt x="39" y="0"/>
                    <a:pt x="39" y="0"/>
                  </a:cubicBezTo>
                  <a:cubicBezTo>
                    <a:pt x="29" y="1"/>
                    <a:pt x="21" y="4"/>
                    <a:pt x="14" y="9"/>
                  </a:cubicBezTo>
                  <a:cubicBezTo>
                    <a:pt x="13" y="10"/>
                    <a:pt x="12" y="11"/>
                    <a:pt x="11" y="12"/>
                  </a:cubicBezTo>
                  <a:cubicBezTo>
                    <a:pt x="4" y="20"/>
                    <a:pt x="0" y="29"/>
                    <a:pt x="0" y="40"/>
                  </a:cubicBezTo>
                  <a:cubicBezTo>
                    <a:pt x="1" y="50"/>
                    <a:pt x="5" y="59"/>
                    <a:pt x="11" y="66"/>
                  </a:cubicBezTo>
                  <a:cubicBezTo>
                    <a:pt x="12" y="67"/>
                    <a:pt x="13" y="68"/>
                    <a:pt x="14" y="69"/>
                  </a:cubicBezTo>
                  <a:cubicBezTo>
                    <a:pt x="21" y="75"/>
                    <a:pt x="30" y="78"/>
                    <a:pt x="39" y="78"/>
                  </a:cubicBezTo>
                  <a:cubicBezTo>
                    <a:pt x="40" y="78"/>
                    <a:pt x="40" y="78"/>
                    <a:pt x="40" y="78"/>
                  </a:cubicBezTo>
                  <a:cubicBezTo>
                    <a:pt x="54" y="78"/>
                    <a:pt x="67" y="70"/>
                    <a:pt x="73" y="58"/>
                  </a:cubicBezTo>
                  <a:cubicBezTo>
                    <a:pt x="74" y="57"/>
                    <a:pt x="75" y="55"/>
                    <a:pt x="75" y="54"/>
                  </a:cubicBezTo>
                  <a:cubicBezTo>
                    <a:pt x="77" y="49"/>
                    <a:pt x="78" y="44"/>
                    <a:pt x="78" y="39"/>
                  </a:cubicBezTo>
                  <a:cubicBezTo>
                    <a:pt x="78" y="33"/>
                    <a:pt x="77" y="28"/>
                    <a:pt x="75" y="24"/>
                  </a:cubicBezTo>
                  <a:cubicBezTo>
                    <a:pt x="74" y="22"/>
                    <a:pt x="74" y="21"/>
                    <a:pt x="73" y="20"/>
                  </a:cubicBezTo>
                  <a:cubicBezTo>
                    <a:pt x="69" y="12"/>
                    <a:pt x="62" y="7"/>
                    <a:pt x="54" y="3"/>
                  </a:cubicBezTo>
                  <a:cubicBezTo>
                    <a:pt x="53" y="3"/>
                    <a:pt x="52" y="2"/>
                    <a:pt x="50" y="2"/>
                  </a:cubicBezTo>
                  <a:cubicBezTo>
                    <a:pt x="49" y="1"/>
                    <a:pt x="47" y="1"/>
                    <a:pt x="46" y="1"/>
                  </a:cubicBezTo>
                  <a:cubicBezTo>
                    <a:pt x="44" y="1"/>
                    <a:pt x="43" y="0"/>
                    <a:pt x="42" y="0"/>
                  </a:cubicBezTo>
                  <a:cubicBezTo>
                    <a:pt x="41" y="0"/>
                    <a:pt x="40" y="0"/>
                    <a:pt x="39"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8" name="Freeform 20423"/>
            <p:cNvSpPr>
              <a:spLocks/>
            </p:cNvSpPr>
            <p:nvPr/>
          </p:nvSpPr>
          <p:spPr bwMode="auto">
            <a:xfrm>
              <a:off x="5276622" y="6064042"/>
              <a:ext cx="113391" cy="106721"/>
            </a:xfrm>
            <a:custGeom>
              <a:avLst/>
              <a:gdLst>
                <a:gd name="T0" fmla="*/ 36 w 72"/>
                <a:gd name="T1" fmla="*/ 0 h 68"/>
                <a:gd name="T2" fmla="*/ 24 w 72"/>
                <a:gd name="T3" fmla="*/ 2 h 68"/>
                <a:gd name="T4" fmla="*/ 20 w 72"/>
                <a:gd name="T5" fmla="*/ 4 h 68"/>
                <a:gd name="T6" fmla="*/ 3 w 72"/>
                <a:gd name="T7" fmla="*/ 29 h 68"/>
                <a:gd name="T8" fmla="*/ 32 w 72"/>
                <a:gd name="T9" fmla="*/ 67 h 68"/>
                <a:gd name="T10" fmla="*/ 37 w 72"/>
                <a:gd name="T11" fmla="*/ 68 h 68"/>
                <a:gd name="T12" fmla="*/ 70 w 72"/>
                <a:gd name="T13" fmla="*/ 39 h 68"/>
                <a:gd name="T14" fmla="*/ 56 w 72"/>
                <a:gd name="T15" fmla="*/ 6 h 68"/>
                <a:gd name="T16" fmla="*/ 53 w 72"/>
                <a:gd name="T17" fmla="*/ 4 h 68"/>
                <a:gd name="T18" fmla="*/ 43 w 72"/>
                <a:gd name="T19" fmla="*/ 0 h 68"/>
                <a:gd name="T20" fmla="*/ 42 w 72"/>
                <a:gd name="T21" fmla="*/ 0 h 68"/>
                <a:gd name="T22" fmla="*/ 38 w 72"/>
                <a:gd name="T23" fmla="*/ 0 h 68"/>
                <a:gd name="T24" fmla="*/ 36 w 72"/>
                <a:gd name="T25"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 h="68">
                  <a:moveTo>
                    <a:pt x="36" y="0"/>
                  </a:moveTo>
                  <a:cubicBezTo>
                    <a:pt x="32" y="0"/>
                    <a:pt x="28" y="1"/>
                    <a:pt x="24" y="2"/>
                  </a:cubicBezTo>
                  <a:cubicBezTo>
                    <a:pt x="23" y="3"/>
                    <a:pt x="21" y="3"/>
                    <a:pt x="20" y="4"/>
                  </a:cubicBezTo>
                  <a:cubicBezTo>
                    <a:pt x="11" y="9"/>
                    <a:pt x="5" y="18"/>
                    <a:pt x="3" y="29"/>
                  </a:cubicBezTo>
                  <a:cubicBezTo>
                    <a:pt x="0" y="47"/>
                    <a:pt x="13" y="65"/>
                    <a:pt x="32" y="67"/>
                  </a:cubicBezTo>
                  <a:cubicBezTo>
                    <a:pt x="33" y="68"/>
                    <a:pt x="35" y="68"/>
                    <a:pt x="37" y="68"/>
                  </a:cubicBezTo>
                  <a:cubicBezTo>
                    <a:pt x="53" y="68"/>
                    <a:pt x="68" y="56"/>
                    <a:pt x="70" y="39"/>
                  </a:cubicBezTo>
                  <a:cubicBezTo>
                    <a:pt x="72" y="26"/>
                    <a:pt x="66" y="13"/>
                    <a:pt x="56" y="6"/>
                  </a:cubicBezTo>
                  <a:cubicBezTo>
                    <a:pt x="55" y="5"/>
                    <a:pt x="54" y="4"/>
                    <a:pt x="53" y="4"/>
                  </a:cubicBezTo>
                  <a:cubicBezTo>
                    <a:pt x="49" y="2"/>
                    <a:pt x="46" y="1"/>
                    <a:pt x="43" y="0"/>
                  </a:cubicBezTo>
                  <a:cubicBezTo>
                    <a:pt x="42" y="0"/>
                    <a:pt x="42" y="0"/>
                    <a:pt x="42" y="0"/>
                  </a:cubicBezTo>
                  <a:cubicBezTo>
                    <a:pt x="40" y="0"/>
                    <a:pt x="39" y="0"/>
                    <a:pt x="38" y="0"/>
                  </a:cubicBezTo>
                  <a:cubicBezTo>
                    <a:pt x="38" y="0"/>
                    <a:pt x="37" y="0"/>
                    <a:pt x="36"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20541"/>
            <p:cNvSpPr>
              <a:spLocks/>
            </p:cNvSpPr>
            <p:nvPr/>
          </p:nvSpPr>
          <p:spPr bwMode="auto">
            <a:xfrm>
              <a:off x="6887440" y="5926641"/>
              <a:ext cx="132067" cy="132734"/>
            </a:xfrm>
            <a:custGeom>
              <a:avLst/>
              <a:gdLst>
                <a:gd name="T0" fmla="*/ 8 w 84"/>
                <a:gd name="T1" fmla="*/ 29 h 84"/>
                <a:gd name="T2" fmla="*/ 55 w 84"/>
                <a:gd name="T3" fmla="*/ 8 h 84"/>
                <a:gd name="T4" fmla="*/ 77 w 84"/>
                <a:gd name="T5" fmla="*/ 55 h 84"/>
                <a:gd name="T6" fmla="*/ 29 w 84"/>
                <a:gd name="T7" fmla="*/ 77 h 84"/>
                <a:gd name="T8" fmla="*/ 8 w 84"/>
                <a:gd name="T9" fmla="*/ 29 h 84"/>
              </a:gdLst>
              <a:ahLst/>
              <a:cxnLst>
                <a:cxn ang="0">
                  <a:pos x="T0" y="T1"/>
                </a:cxn>
                <a:cxn ang="0">
                  <a:pos x="T2" y="T3"/>
                </a:cxn>
                <a:cxn ang="0">
                  <a:pos x="T4" y="T5"/>
                </a:cxn>
                <a:cxn ang="0">
                  <a:pos x="T6" y="T7"/>
                </a:cxn>
                <a:cxn ang="0">
                  <a:pos x="T8" y="T9"/>
                </a:cxn>
              </a:cxnLst>
              <a:rect l="0" t="0" r="r" b="b"/>
              <a:pathLst>
                <a:path w="84" h="84">
                  <a:moveTo>
                    <a:pt x="8" y="29"/>
                  </a:moveTo>
                  <a:cubicBezTo>
                    <a:pt x="15" y="10"/>
                    <a:pt x="36" y="0"/>
                    <a:pt x="55" y="8"/>
                  </a:cubicBezTo>
                  <a:cubicBezTo>
                    <a:pt x="74" y="15"/>
                    <a:pt x="84" y="36"/>
                    <a:pt x="77" y="55"/>
                  </a:cubicBezTo>
                  <a:cubicBezTo>
                    <a:pt x="70" y="74"/>
                    <a:pt x="48" y="84"/>
                    <a:pt x="29" y="77"/>
                  </a:cubicBezTo>
                  <a:cubicBezTo>
                    <a:pt x="10" y="70"/>
                    <a:pt x="0" y="48"/>
                    <a:pt x="8" y="29"/>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20648"/>
            <p:cNvSpPr>
              <a:spLocks/>
            </p:cNvSpPr>
            <p:nvPr/>
          </p:nvSpPr>
          <p:spPr bwMode="auto">
            <a:xfrm>
              <a:off x="5875595" y="6842437"/>
              <a:ext cx="530935" cy="781729"/>
            </a:xfrm>
            <a:custGeom>
              <a:avLst/>
              <a:gdLst>
                <a:gd name="T0" fmla="*/ 787 w 796"/>
                <a:gd name="T1" fmla="*/ 0 h 1172"/>
                <a:gd name="T2" fmla="*/ 796 w 796"/>
                <a:gd name="T3" fmla="*/ 5 h 1172"/>
                <a:gd name="T4" fmla="*/ 9 w 796"/>
                <a:gd name="T5" fmla="*/ 1172 h 1172"/>
                <a:gd name="T6" fmla="*/ 0 w 796"/>
                <a:gd name="T7" fmla="*/ 1165 h 1172"/>
                <a:gd name="T8" fmla="*/ 787 w 796"/>
                <a:gd name="T9" fmla="*/ 0 h 1172"/>
              </a:gdLst>
              <a:ahLst/>
              <a:cxnLst>
                <a:cxn ang="0">
                  <a:pos x="T0" y="T1"/>
                </a:cxn>
                <a:cxn ang="0">
                  <a:pos x="T2" y="T3"/>
                </a:cxn>
                <a:cxn ang="0">
                  <a:pos x="T4" y="T5"/>
                </a:cxn>
                <a:cxn ang="0">
                  <a:pos x="T6" y="T7"/>
                </a:cxn>
                <a:cxn ang="0">
                  <a:pos x="T8" y="T9"/>
                </a:cxn>
              </a:cxnLst>
              <a:rect l="0" t="0" r="r" b="b"/>
              <a:pathLst>
                <a:path w="796" h="1172">
                  <a:moveTo>
                    <a:pt x="787" y="0"/>
                  </a:moveTo>
                  <a:lnTo>
                    <a:pt x="796" y="5"/>
                  </a:lnTo>
                  <a:lnTo>
                    <a:pt x="9" y="1172"/>
                  </a:lnTo>
                  <a:lnTo>
                    <a:pt x="0" y="1165"/>
                  </a:lnTo>
                  <a:lnTo>
                    <a:pt x="787"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20655"/>
            <p:cNvSpPr>
              <a:spLocks/>
            </p:cNvSpPr>
            <p:nvPr/>
          </p:nvSpPr>
          <p:spPr bwMode="auto">
            <a:xfrm>
              <a:off x="5914948" y="7064549"/>
              <a:ext cx="964488" cy="961820"/>
            </a:xfrm>
            <a:custGeom>
              <a:avLst/>
              <a:gdLst>
                <a:gd name="T0" fmla="*/ 775 w 1446"/>
                <a:gd name="T1" fmla="*/ 293 h 1442"/>
                <a:gd name="T2" fmla="*/ 777 w 1446"/>
                <a:gd name="T3" fmla="*/ 293 h 1442"/>
                <a:gd name="T4" fmla="*/ 1446 w 1446"/>
                <a:gd name="T5" fmla="*/ 844 h 1442"/>
                <a:gd name="T6" fmla="*/ 1441 w 1446"/>
                <a:gd name="T7" fmla="*/ 849 h 1442"/>
                <a:gd name="T8" fmla="*/ 848 w 1446"/>
                <a:gd name="T9" fmla="*/ 1442 h 1442"/>
                <a:gd name="T10" fmla="*/ 841 w 1446"/>
                <a:gd name="T11" fmla="*/ 1433 h 1442"/>
                <a:gd name="T12" fmla="*/ 1429 w 1446"/>
                <a:gd name="T13" fmla="*/ 846 h 1442"/>
                <a:gd name="T14" fmla="*/ 770 w 1446"/>
                <a:gd name="T15" fmla="*/ 303 h 1442"/>
                <a:gd name="T16" fmla="*/ 0 w 1446"/>
                <a:gd name="T17" fmla="*/ 10 h 1442"/>
                <a:gd name="T18" fmla="*/ 4 w 1446"/>
                <a:gd name="T19" fmla="*/ 0 h 1442"/>
                <a:gd name="T20" fmla="*/ 775 w 1446"/>
                <a:gd name="T21" fmla="*/ 293 h 1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6" h="1442">
                  <a:moveTo>
                    <a:pt x="775" y="293"/>
                  </a:moveTo>
                  <a:lnTo>
                    <a:pt x="777" y="293"/>
                  </a:lnTo>
                  <a:lnTo>
                    <a:pt x="1446" y="844"/>
                  </a:lnTo>
                  <a:lnTo>
                    <a:pt x="1441" y="849"/>
                  </a:lnTo>
                  <a:lnTo>
                    <a:pt x="848" y="1442"/>
                  </a:lnTo>
                  <a:lnTo>
                    <a:pt x="841" y="1433"/>
                  </a:lnTo>
                  <a:lnTo>
                    <a:pt x="1429" y="846"/>
                  </a:lnTo>
                  <a:lnTo>
                    <a:pt x="770" y="303"/>
                  </a:lnTo>
                  <a:lnTo>
                    <a:pt x="0" y="10"/>
                  </a:lnTo>
                  <a:lnTo>
                    <a:pt x="4" y="0"/>
                  </a:lnTo>
                  <a:lnTo>
                    <a:pt x="775" y="293"/>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20676"/>
            <p:cNvSpPr>
              <a:spLocks/>
            </p:cNvSpPr>
            <p:nvPr/>
          </p:nvSpPr>
          <p:spPr bwMode="auto">
            <a:xfrm>
              <a:off x="4289459" y="7933656"/>
              <a:ext cx="80708" cy="80040"/>
            </a:xfrm>
            <a:custGeom>
              <a:avLst/>
              <a:gdLst>
                <a:gd name="T0" fmla="*/ 45 w 51"/>
                <a:gd name="T1" fmla="*/ 35 h 51"/>
                <a:gd name="T2" fmla="*/ 15 w 51"/>
                <a:gd name="T3" fmla="*/ 45 h 51"/>
                <a:gd name="T4" fmla="*/ 5 w 51"/>
                <a:gd name="T5" fmla="*/ 15 h 51"/>
                <a:gd name="T6" fmla="*/ 35 w 51"/>
                <a:gd name="T7" fmla="*/ 5 h 51"/>
                <a:gd name="T8" fmla="*/ 45 w 51"/>
                <a:gd name="T9" fmla="*/ 35 h 51"/>
              </a:gdLst>
              <a:ahLst/>
              <a:cxnLst>
                <a:cxn ang="0">
                  <a:pos x="T0" y="T1"/>
                </a:cxn>
                <a:cxn ang="0">
                  <a:pos x="T2" y="T3"/>
                </a:cxn>
                <a:cxn ang="0">
                  <a:pos x="T4" y="T5"/>
                </a:cxn>
                <a:cxn ang="0">
                  <a:pos x="T6" y="T7"/>
                </a:cxn>
                <a:cxn ang="0">
                  <a:pos x="T8" y="T9"/>
                </a:cxn>
              </a:cxnLst>
              <a:rect l="0" t="0" r="r" b="b"/>
              <a:pathLst>
                <a:path w="51" h="51">
                  <a:moveTo>
                    <a:pt x="45" y="35"/>
                  </a:moveTo>
                  <a:cubicBezTo>
                    <a:pt x="39" y="46"/>
                    <a:pt x="26" y="51"/>
                    <a:pt x="15" y="45"/>
                  </a:cubicBezTo>
                  <a:cubicBezTo>
                    <a:pt x="4" y="39"/>
                    <a:pt x="0" y="26"/>
                    <a:pt x="5" y="15"/>
                  </a:cubicBezTo>
                  <a:cubicBezTo>
                    <a:pt x="11" y="4"/>
                    <a:pt x="24" y="0"/>
                    <a:pt x="35" y="5"/>
                  </a:cubicBezTo>
                  <a:cubicBezTo>
                    <a:pt x="46" y="11"/>
                    <a:pt x="51" y="24"/>
                    <a:pt x="45" y="3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3" name="Freeform 20677"/>
            <p:cNvSpPr>
              <a:spLocks/>
            </p:cNvSpPr>
            <p:nvPr/>
          </p:nvSpPr>
          <p:spPr bwMode="auto">
            <a:xfrm>
              <a:off x="4863082" y="7918982"/>
              <a:ext cx="148742" cy="146741"/>
            </a:xfrm>
            <a:custGeom>
              <a:avLst/>
              <a:gdLst>
                <a:gd name="T0" fmla="*/ 83 w 94"/>
                <a:gd name="T1" fmla="*/ 65 h 93"/>
                <a:gd name="T2" fmla="*/ 28 w 94"/>
                <a:gd name="T3" fmla="*/ 83 h 93"/>
                <a:gd name="T4" fmla="*/ 10 w 94"/>
                <a:gd name="T5" fmla="*/ 28 h 93"/>
                <a:gd name="T6" fmla="*/ 66 w 94"/>
                <a:gd name="T7" fmla="*/ 10 h 93"/>
                <a:gd name="T8" fmla="*/ 83 w 94"/>
                <a:gd name="T9" fmla="*/ 65 h 93"/>
              </a:gdLst>
              <a:ahLst/>
              <a:cxnLst>
                <a:cxn ang="0">
                  <a:pos x="T0" y="T1"/>
                </a:cxn>
                <a:cxn ang="0">
                  <a:pos x="T2" y="T3"/>
                </a:cxn>
                <a:cxn ang="0">
                  <a:pos x="T4" y="T5"/>
                </a:cxn>
                <a:cxn ang="0">
                  <a:pos x="T6" y="T7"/>
                </a:cxn>
                <a:cxn ang="0">
                  <a:pos x="T8" y="T9"/>
                </a:cxn>
              </a:cxnLst>
              <a:rect l="0" t="0" r="r" b="b"/>
              <a:pathLst>
                <a:path w="94" h="93">
                  <a:moveTo>
                    <a:pt x="83" y="65"/>
                  </a:moveTo>
                  <a:cubicBezTo>
                    <a:pt x="73" y="86"/>
                    <a:pt x="48" y="93"/>
                    <a:pt x="28" y="83"/>
                  </a:cubicBezTo>
                  <a:cubicBezTo>
                    <a:pt x="8" y="73"/>
                    <a:pt x="0" y="48"/>
                    <a:pt x="10" y="28"/>
                  </a:cubicBezTo>
                  <a:cubicBezTo>
                    <a:pt x="21" y="8"/>
                    <a:pt x="45" y="0"/>
                    <a:pt x="66" y="10"/>
                  </a:cubicBezTo>
                  <a:cubicBezTo>
                    <a:pt x="86" y="21"/>
                    <a:pt x="94" y="45"/>
                    <a:pt x="83" y="65"/>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4" name="Freeform 20679"/>
            <p:cNvSpPr>
              <a:spLocks/>
            </p:cNvSpPr>
            <p:nvPr/>
          </p:nvSpPr>
          <p:spPr bwMode="auto">
            <a:xfrm>
              <a:off x="5438707" y="8095737"/>
              <a:ext cx="92714" cy="92714"/>
            </a:xfrm>
            <a:custGeom>
              <a:avLst/>
              <a:gdLst>
                <a:gd name="T0" fmla="*/ 53 w 59"/>
                <a:gd name="T1" fmla="*/ 42 h 59"/>
                <a:gd name="T2" fmla="*/ 18 w 59"/>
                <a:gd name="T3" fmla="*/ 53 h 59"/>
                <a:gd name="T4" fmla="*/ 7 w 59"/>
                <a:gd name="T5" fmla="*/ 18 h 59"/>
                <a:gd name="T6" fmla="*/ 42 w 59"/>
                <a:gd name="T7" fmla="*/ 7 h 59"/>
                <a:gd name="T8" fmla="*/ 53 w 59"/>
                <a:gd name="T9" fmla="*/ 42 h 59"/>
              </a:gdLst>
              <a:ahLst/>
              <a:cxnLst>
                <a:cxn ang="0">
                  <a:pos x="T0" y="T1"/>
                </a:cxn>
                <a:cxn ang="0">
                  <a:pos x="T2" y="T3"/>
                </a:cxn>
                <a:cxn ang="0">
                  <a:pos x="T4" y="T5"/>
                </a:cxn>
                <a:cxn ang="0">
                  <a:pos x="T6" y="T7"/>
                </a:cxn>
                <a:cxn ang="0">
                  <a:pos x="T8" y="T9"/>
                </a:cxn>
              </a:cxnLst>
              <a:rect l="0" t="0" r="r" b="b"/>
              <a:pathLst>
                <a:path w="59" h="59">
                  <a:moveTo>
                    <a:pt x="53" y="42"/>
                  </a:moveTo>
                  <a:cubicBezTo>
                    <a:pt x="46" y="54"/>
                    <a:pt x="30" y="59"/>
                    <a:pt x="18" y="53"/>
                  </a:cubicBezTo>
                  <a:cubicBezTo>
                    <a:pt x="5" y="46"/>
                    <a:pt x="0" y="31"/>
                    <a:pt x="7" y="18"/>
                  </a:cubicBezTo>
                  <a:cubicBezTo>
                    <a:pt x="13" y="5"/>
                    <a:pt x="29" y="0"/>
                    <a:pt x="42" y="7"/>
                  </a:cubicBezTo>
                  <a:cubicBezTo>
                    <a:pt x="54" y="13"/>
                    <a:pt x="59" y="29"/>
                    <a:pt x="53" y="42"/>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5" name="Freeform 20680"/>
            <p:cNvSpPr>
              <a:spLocks/>
            </p:cNvSpPr>
            <p:nvPr/>
          </p:nvSpPr>
          <p:spPr bwMode="auto">
            <a:xfrm>
              <a:off x="8316157" y="6631664"/>
              <a:ext cx="152744" cy="152744"/>
            </a:xfrm>
            <a:custGeom>
              <a:avLst/>
              <a:gdLst>
                <a:gd name="T0" fmla="*/ 87 w 97"/>
                <a:gd name="T1" fmla="*/ 68 h 97"/>
                <a:gd name="T2" fmla="*/ 29 w 97"/>
                <a:gd name="T3" fmla="*/ 86 h 97"/>
                <a:gd name="T4" fmla="*/ 11 w 97"/>
                <a:gd name="T5" fmla="*/ 29 h 97"/>
                <a:gd name="T6" fmla="*/ 68 w 97"/>
                <a:gd name="T7" fmla="*/ 11 h 97"/>
                <a:gd name="T8" fmla="*/ 87 w 97"/>
                <a:gd name="T9" fmla="*/ 68 h 97"/>
              </a:gdLst>
              <a:ahLst/>
              <a:cxnLst>
                <a:cxn ang="0">
                  <a:pos x="T0" y="T1"/>
                </a:cxn>
                <a:cxn ang="0">
                  <a:pos x="T2" y="T3"/>
                </a:cxn>
                <a:cxn ang="0">
                  <a:pos x="T4" y="T5"/>
                </a:cxn>
                <a:cxn ang="0">
                  <a:pos x="T6" y="T7"/>
                </a:cxn>
                <a:cxn ang="0">
                  <a:pos x="T8" y="T9"/>
                </a:cxn>
              </a:cxnLst>
              <a:rect l="0" t="0" r="r" b="b"/>
              <a:pathLst>
                <a:path w="97" h="97">
                  <a:moveTo>
                    <a:pt x="87" y="68"/>
                  </a:moveTo>
                  <a:cubicBezTo>
                    <a:pt x="76" y="89"/>
                    <a:pt x="50" y="97"/>
                    <a:pt x="29" y="86"/>
                  </a:cubicBezTo>
                  <a:cubicBezTo>
                    <a:pt x="9" y="75"/>
                    <a:pt x="0" y="50"/>
                    <a:pt x="11" y="29"/>
                  </a:cubicBezTo>
                  <a:cubicBezTo>
                    <a:pt x="22" y="8"/>
                    <a:pt x="47" y="0"/>
                    <a:pt x="68" y="11"/>
                  </a:cubicBezTo>
                  <a:cubicBezTo>
                    <a:pt x="89" y="21"/>
                    <a:pt x="97" y="47"/>
                    <a:pt x="87" y="68"/>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6" name="Freeform 20681"/>
            <p:cNvSpPr>
              <a:spLocks/>
            </p:cNvSpPr>
            <p:nvPr/>
          </p:nvSpPr>
          <p:spPr bwMode="auto">
            <a:xfrm>
              <a:off x="5969642" y="8278497"/>
              <a:ext cx="84042" cy="83376"/>
            </a:xfrm>
            <a:custGeom>
              <a:avLst/>
              <a:gdLst>
                <a:gd name="T0" fmla="*/ 48 w 53"/>
                <a:gd name="T1" fmla="*/ 37 h 53"/>
                <a:gd name="T2" fmla="*/ 16 w 53"/>
                <a:gd name="T3" fmla="*/ 47 h 53"/>
                <a:gd name="T4" fmla="*/ 6 w 53"/>
                <a:gd name="T5" fmla="*/ 16 h 53"/>
                <a:gd name="T6" fmla="*/ 37 w 53"/>
                <a:gd name="T7" fmla="*/ 6 h 53"/>
                <a:gd name="T8" fmla="*/ 48 w 53"/>
                <a:gd name="T9" fmla="*/ 37 h 53"/>
              </a:gdLst>
              <a:ahLst/>
              <a:cxnLst>
                <a:cxn ang="0">
                  <a:pos x="T0" y="T1"/>
                </a:cxn>
                <a:cxn ang="0">
                  <a:pos x="T2" y="T3"/>
                </a:cxn>
                <a:cxn ang="0">
                  <a:pos x="T4" y="T5"/>
                </a:cxn>
                <a:cxn ang="0">
                  <a:pos x="T6" y="T7"/>
                </a:cxn>
                <a:cxn ang="0">
                  <a:pos x="T8" y="T9"/>
                </a:cxn>
              </a:cxnLst>
              <a:rect l="0" t="0" r="r" b="b"/>
              <a:pathLst>
                <a:path w="53" h="53">
                  <a:moveTo>
                    <a:pt x="48" y="37"/>
                  </a:moveTo>
                  <a:cubicBezTo>
                    <a:pt x="42" y="49"/>
                    <a:pt x="27" y="53"/>
                    <a:pt x="16" y="47"/>
                  </a:cubicBezTo>
                  <a:cubicBezTo>
                    <a:pt x="4" y="42"/>
                    <a:pt x="0" y="27"/>
                    <a:pt x="6" y="16"/>
                  </a:cubicBezTo>
                  <a:cubicBezTo>
                    <a:pt x="12" y="4"/>
                    <a:pt x="26" y="0"/>
                    <a:pt x="37" y="6"/>
                  </a:cubicBezTo>
                  <a:cubicBezTo>
                    <a:pt x="49" y="12"/>
                    <a:pt x="53" y="26"/>
                    <a:pt x="48" y="37"/>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7" name="Freeform 20683"/>
            <p:cNvSpPr>
              <a:spLocks/>
            </p:cNvSpPr>
            <p:nvPr/>
          </p:nvSpPr>
          <p:spPr bwMode="auto">
            <a:xfrm>
              <a:off x="6377849" y="7209956"/>
              <a:ext cx="104053" cy="105387"/>
            </a:xfrm>
            <a:custGeom>
              <a:avLst/>
              <a:gdLst>
                <a:gd name="T0" fmla="*/ 59 w 66"/>
                <a:gd name="T1" fmla="*/ 47 h 67"/>
                <a:gd name="T2" fmla="*/ 20 w 66"/>
                <a:gd name="T3" fmla="*/ 60 h 67"/>
                <a:gd name="T4" fmla="*/ 7 w 66"/>
                <a:gd name="T5" fmla="*/ 20 h 67"/>
                <a:gd name="T6" fmla="*/ 47 w 66"/>
                <a:gd name="T7" fmla="*/ 8 h 67"/>
                <a:gd name="T8" fmla="*/ 59 w 66"/>
                <a:gd name="T9" fmla="*/ 47 h 67"/>
              </a:gdLst>
              <a:ahLst/>
              <a:cxnLst>
                <a:cxn ang="0">
                  <a:pos x="T0" y="T1"/>
                </a:cxn>
                <a:cxn ang="0">
                  <a:pos x="T2" y="T3"/>
                </a:cxn>
                <a:cxn ang="0">
                  <a:pos x="T4" y="T5"/>
                </a:cxn>
                <a:cxn ang="0">
                  <a:pos x="T6" y="T7"/>
                </a:cxn>
                <a:cxn ang="0">
                  <a:pos x="T8" y="T9"/>
                </a:cxn>
              </a:cxnLst>
              <a:rect l="0" t="0" r="r" b="b"/>
              <a:pathLst>
                <a:path w="66" h="67">
                  <a:moveTo>
                    <a:pt x="59" y="47"/>
                  </a:moveTo>
                  <a:cubicBezTo>
                    <a:pt x="52" y="61"/>
                    <a:pt x="34" y="67"/>
                    <a:pt x="20" y="60"/>
                  </a:cubicBezTo>
                  <a:cubicBezTo>
                    <a:pt x="6" y="52"/>
                    <a:pt x="0" y="35"/>
                    <a:pt x="7" y="20"/>
                  </a:cubicBezTo>
                  <a:cubicBezTo>
                    <a:pt x="15" y="6"/>
                    <a:pt x="32" y="0"/>
                    <a:pt x="47" y="8"/>
                  </a:cubicBezTo>
                  <a:cubicBezTo>
                    <a:pt x="61" y="15"/>
                    <a:pt x="66" y="33"/>
                    <a:pt x="59" y="47"/>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8" name="Freeform 20684"/>
            <p:cNvSpPr>
              <a:spLocks/>
            </p:cNvSpPr>
            <p:nvPr/>
          </p:nvSpPr>
          <p:spPr bwMode="auto">
            <a:xfrm>
              <a:off x="6343165" y="6784408"/>
              <a:ext cx="121395" cy="119394"/>
            </a:xfrm>
            <a:custGeom>
              <a:avLst/>
              <a:gdLst>
                <a:gd name="T0" fmla="*/ 68 w 77"/>
                <a:gd name="T1" fmla="*/ 53 h 76"/>
                <a:gd name="T2" fmla="*/ 23 w 77"/>
                <a:gd name="T3" fmla="*/ 68 h 76"/>
                <a:gd name="T4" fmla="*/ 9 w 77"/>
                <a:gd name="T5" fmla="*/ 23 h 76"/>
                <a:gd name="T6" fmla="*/ 54 w 77"/>
                <a:gd name="T7" fmla="*/ 8 h 76"/>
                <a:gd name="T8" fmla="*/ 68 w 77"/>
                <a:gd name="T9" fmla="*/ 53 h 76"/>
              </a:gdLst>
              <a:ahLst/>
              <a:cxnLst>
                <a:cxn ang="0">
                  <a:pos x="T0" y="T1"/>
                </a:cxn>
                <a:cxn ang="0">
                  <a:pos x="T2" y="T3"/>
                </a:cxn>
                <a:cxn ang="0">
                  <a:pos x="T4" y="T5"/>
                </a:cxn>
                <a:cxn ang="0">
                  <a:pos x="T6" y="T7"/>
                </a:cxn>
                <a:cxn ang="0">
                  <a:pos x="T8" y="T9"/>
                </a:cxn>
              </a:cxnLst>
              <a:rect l="0" t="0" r="r" b="b"/>
              <a:pathLst>
                <a:path w="77" h="76">
                  <a:moveTo>
                    <a:pt x="68" y="53"/>
                  </a:moveTo>
                  <a:cubicBezTo>
                    <a:pt x="60" y="70"/>
                    <a:pt x="40" y="76"/>
                    <a:pt x="23" y="68"/>
                  </a:cubicBezTo>
                  <a:cubicBezTo>
                    <a:pt x="7" y="59"/>
                    <a:pt x="0" y="39"/>
                    <a:pt x="9" y="23"/>
                  </a:cubicBezTo>
                  <a:cubicBezTo>
                    <a:pt x="17" y="6"/>
                    <a:pt x="37" y="0"/>
                    <a:pt x="54" y="8"/>
                  </a:cubicBezTo>
                  <a:cubicBezTo>
                    <a:pt x="70" y="17"/>
                    <a:pt x="77" y="37"/>
                    <a:pt x="68" y="53"/>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9" name="Freeform 20709"/>
            <p:cNvSpPr>
              <a:spLocks/>
            </p:cNvSpPr>
            <p:nvPr/>
          </p:nvSpPr>
          <p:spPr bwMode="auto">
            <a:xfrm>
              <a:off x="4901102" y="7359365"/>
              <a:ext cx="98050" cy="96048"/>
            </a:xfrm>
            <a:custGeom>
              <a:avLst/>
              <a:gdLst>
                <a:gd name="T0" fmla="*/ 55 w 62"/>
                <a:gd name="T1" fmla="*/ 43 h 61"/>
                <a:gd name="T2" fmla="*/ 19 w 62"/>
                <a:gd name="T3" fmla="*/ 55 h 61"/>
                <a:gd name="T4" fmla="*/ 7 w 62"/>
                <a:gd name="T5" fmla="*/ 18 h 61"/>
                <a:gd name="T6" fmla="*/ 43 w 62"/>
                <a:gd name="T7" fmla="*/ 7 h 61"/>
                <a:gd name="T8" fmla="*/ 55 w 62"/>
                <a:gd name="T9" fmla="*/ 43 h 61"/>
              </a:gdLst>
              <a:ahLst/>
              <a:cxnLst>
                <a:cxn ang="0">
                  <a:pos x="T0" y="T1"/>
                </a:cxn>
                <a:cxn ang="0">
                  <a:pos x="T2" y="T3"/>
                </a:cxn>
                <a:cxn ang="0">
                  <a:pos x="T4" y="T5"/>
                </a:cxn>
                <a:cxn ang="0">
                  <a:pos x="T6" y="T7"/>
                </a:cxn>
                <a:cxn ang="0">
                  <a:pos x="T8" y="T9"/>
                </a:cxn>
              </a:cxnLst>
              <a:rect l="0" t="0" r="r" b="b"/>
              <a:pathLst>
                <a:path w="62" h="61">
                  <a:moveTo>
                    <a:pt x="55" y="43"/>
                  </a:moveTo>
                  <a:cubicBezTo>
                    <a:pt x="48" y="56"/>
                    <a:pt x="32" y="61"/>
                    <a:pt x="19" y="55"/>
                  </a:cubicBezTo>
                  <a:cubicBezTo>
                    <a:pt x="6" y="48"/>
                    <a:pt x="0" y="32"/>
                    <a:pt x="7" y="18"/>
                  </a:cubicBezTo>
                  <a:cubicBezTo>
                    <a:pt x="14" y="5"/>
                    <a:pt x="30" y="0"/>
                    <a:pt x="43" y="7"/>
                  </a:cubicBezTo>
                  <a:cubicBezTo>
                    <a:pt x="57" y="13"/>
                    <a:pt x="62" y="30"/>
                    <a:pt x="55" y="43"/>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0" name="Freeform 20710"/>
            <p:cNvSpPr>
              <a:spLocks noEditPoints="1"/>
            </p:cNvSpPr>
            <p:nvPr/>
          </p:nvSpPr>
          <p:spPr bwMode="auto">
            <a:xfrm>
              <a:off x="4852410" y="7309340"/>
              <a:ext cx="196766" cy="196766"/>
            </a:xfrm>
            <a:custGeom>
              <a:avLst/>
              <a:gdLst>
                <a:gd name="T0" fmla="*/ 37 w 125"/>
                <a:gd name="T1" fmla="*/ 111 h 125"/>
                <a:gd name="T2" fmla="*/ 13 w 125"/>
                <a:gd name="T3" fmla="*/ 38 h 125"/>
                <a:gd name="T4" fmla="*/ 87 w 125"/>
                <a:gd name="T5" fmla="*/ 14 h 125"/>
                <a:gd name="T6" fmla="*/ 111 w 125"/>
                <a:gd name="T7" fmla="*/ 88 h 125"/>
                <a:gd name="T8" fmla="*/ 37 w 125"/>
                <a:gd name="T9" fmla="*/ 111 h 125"/>
                <a:gd name="T10" fmla="*/ 80 w 125"/>
                <a:gd name="T11" fmla="*/ 27 h 125"/>
                <a:gd name="T12" fmla="*/ 27 w 125"/>
                <a:gd name="T13" fmla="*/ 44 h 125"/>
                <a:gd name="T14" fmla="*/ 44 w 125"/>
                <a:gd name="T15" fmla="*/ 98 h 125"/>
                <a:gd name="T16" fmla="*/ 98 w 125"/>
                <a:gd name="T17" fmla="*/ 81 h 125"/>
                <a:gd name="T18" fmla="*/ 80 w 125"/>
                <a:gd name="T19" fmla="*/ 27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125">
                  <a:moveTo>
                    <a:pt x="37" y="111"/>
                  </a:moveTo>
                  <a:cubicBezTo>
                    <a:pt x="10" y="98"/>
                    <a:pt x="0" y="64"/>
                    <a:pt x="13" y="38"/>
                  </a:cubicBezTo>
                  <a:cubicBezTo>
                    <a:pt x="27" y="11"/>
                    <a:pt x="60" y="0"/>
                    <a:pt x="87" y="14"/>
                  </a:cubicBezTo>
                  <a:cubicBezTo>
                    <a:pt x="114" y="28"/>
                    <a:pt x="125" y="61"/>
                    <a:pt x="111" y="88"/>
                  </a:cubicBezTo>
                  <a:cubicBezTo>
                    <a:pt x="97" y="115"/>
                    <a:pt x="64" y="125"/>
                    <a:pt x="37" y="111"/>
                  </a:cubicBezTo>
                  <a:close/>
                  <a:moveTo>
                    <a:pt x="80" y="27"/>
                  </a:moveTo>
                  <a:cubicBezTo>
                    <a:pt x="61" y="17"/>
                    <a:pt x="37" y="25"/>
                    <a:pt x="27" y="44"/>
                  </a:cubicBezTo>
                  <a:cubicBezTo>
                    <a:pt x="16" y="64"/>
                    <a:pt x="24" y="88"/>
                    <a:pt x="44" y="98"/>
                  </a:cubicBezTo>
                  <a:cubicBezTo>
                    <a:pt x="63" y="108"/>
                    <a:pt x="88" y="101"/>
                    <a:pt x="98" y="81"/>
                  </a:cubicBezTo>
                  <a:cubicBezTo>
                    <a:pt x="108" y="61"/>
                    <a:pt x="100" y="37"/>
                    <a:pt x="80" y="27"/>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1" name="Freeform 20716"/>
            <p:cNvSpPr>
              <a:spLocks/>
            </p:cNvSpPr>
            <p:nvPr/>
          </p:nvSpPr>
          <p:spPr bwMode="auto">
            <a:xfrm>
              <a:off x="5703504" y="8193117"/>
              <a:ext cx="66034" cy="66700"/>
            </a:xfrm>
            <a:custGeom>
              <a:avLst/>
              <a:gdLst>
                <a:gd name="T0" fmla="*/ 37 w 42"/>
                <a:gd name="T1" fmla="*/ 29 h 42"/>
                <a:gd name="T2" fmla="*/ 13 w 42"/>
                <a:gd name="T3" fmla="*/ 37 h 42"/>
                <a:gd name="T4" fmla="*/ 5 w 42"/>
                <a:gd name="T5" fmla="*/ 12 h 42"/>
                <a:gd name="T6" fmla="*/ 30 w 42"/>
                <a:gd name="T7" fmla="*/ 4 h 42"/>
                <a:gd name="T8" fmla="*/ 37 w 42"/>
                <a:gd name="T9" fmla="*/ 29 h 42"/>
              </a:gdLst>
              <a:ahLst/>
              <a:cxnLst>
                <a:cxn ang="0">
                  <a:pos x="T0" y="T1"/>
                </a:cxn>
                <a:cxn ang="0">
                  <a:pos x="T2" y="T3"/>
                </a:cxn>
                <a:cxn ang="0">
                  <a:pos x="T4" y="T5"/>
                </a:cxn>
                <a:cxn ang="0">
                  <a:pos x="T6" y="T7"/>
                </a:cxn>
                <a:cxn ang="0">
                  <a:pos x="T8" y="T9"/>
                </a:cxn>
              </a:cxnLst>
              <a:rect l="0" t="0" r="r" b="b"/>
              <a:pathLst>
                <a:path w="42" h="42">
                  <a:moveTo>
                    <a:pt x="37" y="29"/>
                  </a:moveTo>
                  <a:cubicBezTo>
                    <a:pt x="33" y="38"/>
                    <a:pt x="22" y="42"/>
                    <a:pt x="13" y="37"/>
                  </a:cubicBezTo>
                  <a:cubicBezTo>
                    <a:pt x="4" y="32"/>
                    <a:pt x="0" y="21"/>
                    <a:pt x="5" y="12"/>
                  </a:cubicBezTo>
                  <a:cubicBezTo>
                    <a:pt x="9" y="3"/>
                    <a:pt x="20" y="0"/>
                    <a:pt x="30" y="4"/>
                  </a:cubicBezTo>
                  <a:cubicBezTo>
                    <a:pt x="39" y="9"/>
                    <a:pt x="42" y="20"/>
                    <a:pt x="37" y="29"/>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2" name="Freeform 20717"/>
            <p:cNvSpPr>
              <a:spLocks noEditPoints="1"/>
            </p:cNvSpPr>
            <p:nvPr/>
          </p:nvSpPr>
          <p:spPr bwMode="auto">
            <a:xfrm>
              <a:off x="5668820" y="8158433"/>
              <a:ext cx="135402" cy="134068"/>
            </a:xfrm>
            <a:custGeom>
              <a:avLst/>
              <a:gdLst>
                <a:gd name="T0" fmla="*/ 26 w 86"/>
                <a:gd name="T1" fmla="*/ 76 h 85"/>
                <a:gd name="T2" fmla="*/ 10 w 86"/>
                <a:gd name="T3" fmla="*/ 25 h 85"/>
                <a:gd name="T4" fmla="*/ 60 w 86"/>
                <a:gd name="T5" fmla="*/ 9 h 85"/>
                <a:gd name="T6" fmla="*/ 76 w 86"/>
                <a:gd name="T7" fmla="*/ 60 h 85"/>
                <a:gd name="T8" fmla="*/ 26 w 86"/>
                <a:gd name="T9" fmla="*/ 76 h 85"/>
                <a:gd name="T10" fmla="*/ 56 w 86"/>
                <a:gd name="T11" fmla="*/ 18 h 85"/>
                <a:gd name="T12" fmla="*/ 19 w 86"/>
                <a:gd name="T13" fmla="*/ 30 h 85"/>
                <a:gd name="T14" fmla="*/ 31 w 86"/>
                <a:gd name="T15" fmla="*/ 67 h 85"/>
                <a:gd name="T16" fmla="*/ 67 w 86"/>
                <a:gd name="T17" fmla="*/ 55 h 85"/>
                <a:gd name="T18" fmla="*/ 56 w 86"/>
                <a:gd name="T19" fmla="*/ 18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6" h="85">
                  <a:moveTo>
                    <a:pt x="26" y="76"/>
                  </a:moveTo>
                  <a:cubicBezTo>
                    <a:pt x="8" y="66"/>
                    <a:pt x="0" y="44"/>
                    <a:pt x="10" y="25"/>
                  </a:cubicBezTo>
                  <a:cubicBezTo>
                    <a:pt x="19" y="7"/>
                    <a:pt x="42" y="0"/>
                    <a:pt x="60" y="9"/>
                  </a:cubicBezTo>
                  <a:cubicBezTo>
                    <a:pt x="79" y="19"/>
                    <a:pt x="86" y="41"/>
                    <a:pt x="76" y="60"/>
                  </a:cubicBezTo>
                  <a:cubicBezTo>
                    <a:pt x="67" y="78"/>
                    <a:pt x="44" y="85"/>
                    <a:pt x="26" y="76"/>
                  </a:cubicBezTo>
                  <a:close/>
                  <a:moveTo>
                    <a:pt x="56" y="18"/>
                  </a:moveTo>
                  <a:cubicBezTo>
                    <a:pt x="42" y="11"/>
                    <a:pt x="26" y="17"/>
                    <a:pt x="19" y="30"/>
                  </a:cubicBezTo>
                  <a:cubicBezTo>
                    <a:pt x="12" y="43"/>
                    <a:pt x="17" y="60"/>
                    <a:pt x="31" y="67"/>
                  </a:cubicBezTo>
                  <a:cubicBezTo>
                    <a:pt x="44" y="74"/>
                    <a:pt x="60" y="69"/>
                    <a:pt x="67" y="55"/>
                  </a:cubicBezTo>
                  <a:cubicBezTo>
                    <a:pt x="74" y="42"/>
                    <a:pt x="69" y="25"/>
                    <a:pt x="56" y="18"/>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3" name="Freeform 20718"/>
            <p:cNvSpPr>
              <a:spLocks/>
            </p:cNvSpPr>
            <p:nvPr/>
          </p:nvSpPr>
          <p:spPr bwMode="auto">
            <a:xfrm>
              <a:off x="5880260" y="7033198"/>
              <a:ext cx="70702" cy="71370"/>
            </a:xfrm>
            <a:custGeom>
              <a:avLst/>
              <a:gdLst>
                <a:gd name="T0" fmla="*/ 40 w 45"/>
                <a:gd name="T1" fmla="*/ 32 h 45"/>
                <a:gd name="T2" fmla="*/ 14 w 45"/>
                <a:gd name="T3" fmla="*/ 40 h 45"/>
                <a:gd name="T4" fmla="*/ 5 w 45"/>
                <a:gd name="T5" fmla="*/ 14 h 45"/>
                <a:gd name="T6" fmla="*/ 32 w 45"/>
                <a:gd name="T7" fmla="*/ 5 h 45"/>
                <a:gd name="T8" fmla="*/ 40 w 45"/>
                <a:gd name="T9" fmla="*/ 32 h 45"/>
              </a:gdLst>
              <a:ahLst/>
              <a:cxnLst>
                <a:cxn ang="0">
                  <a:pos x="T0" y="T1"/>
                </a:cxn>
                <a:cxn ang="0">
                  <a:pos x="T2" y="T3"/>
                </a:cxn>
                <a:cxn ang="0">
                  <a:pos x="T4" y="T5"/>
                </a:cxn>
                <a:cxn ang="0">
                  <a:pos x="T6" y="T7"/>
                </a:cxn>
                <a:cxn ang="0">
                  <a:pos x="T8" y="T9"/>
                </a:cxn>
              </a:cxnLst>
              <a:rect l="0" t="0" r="r" b="b"/>
              <a:pathLst>
                <a:path w="45" h="45">
                  <a:moveTo>
                    <a:pt x="40" y="32"/>
                  </a:moveTo>
                  <a:cubicBezTo>
                    <a:pt x="35" y="41"/>
                    <a:pt x="23" y="45"/>
                    <a:pt x="14" y="40"/>
                  </a:cubicBezTo>
                  <a:cubicBezTo>
                    <a:pt x="4" y="35"/>
                    <a:pt x="0" y="23"/>
                    <a:pt x="5" y="14"/>
                  </a:cubicBezTo>
                  <a:cubicBezTo>
                    <a:pt x="10" y="4"/>
                    <a:pt x="22" y="0"/>
                    <a:pt x="32" y="5"/>
                  </a:cubicBezTo>
                  <a:cubicBezTo>
                    <a:pt x="41" y="10"/>
                    <a:pt x="45" y="22"/>
                    <a:pt x="40" y="32"/>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20719"/>
            <p:cNvSpPr>
              <a:spLocks noEditPoints="1"/>
            </p:cNvSpPr>
            <p:nvPr/>
          </p:nvSpPr>
          <p:spPr bwMode="auto">
            <a:xfrm>
              <a:off x="5843575" y="6997180"/>
              <a:ext cx="143406" cy="143406"/>
            </a:xfrm>
            <a:custGeom>
              <a:avLst/>
              <a:gdLst>
                <a:gd name="T0" fmla="*/ 27 w 91"/>
                <a:gd name="T1" fmla="*/ 81 h 91"/>
                <a:gd name="T2" fmla="*/ 10 w 91"/>
                <a:gd name="T3" fmla="*/ 27 h 91"/>
                <a:gd name="T4" fmla="*/ 64 w 91"/>
                <a:gd name="T5" fmla="*/ 10 h 91"/>
                <a:gd name="T6" fmla="*/ 81 w 91"/>
                <a:gd name="T7" fmla="*/ 64 h 91"/>
                <a:gd name="T8" fmla="*/ 27 w 91"/>
                <a:gd name="T9" fmla="*/ 81 h 91"/>
                <a:gd name="T10" fmla="*/ 59 w 91"/>
                <a:gd name="T11" fmla="*/ 20 h 91"/>
                <a:gd name="T12" fmla="*/ 20 w 91"/>
                <a:gd name="T13" fmla="*/ 32 h 91"/>
                <a:gd name="T14" fmla="*/ 32 w 91"/>
                <a:gd name="T15" fmla="*/ 72 h 91"/>
                <a:gd name="T16" fmla="*/ 72 w 91"/>
                <a:gd name="T17" fmla="*/ 59 h 91"/>
                <a:gd name="T18" fmla="*/ 59 w 91"/>
                <a:gd name="T19" fmla="*/ 2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 h="91">
                  <a:moveTo>
                    <a:pt x="27" y="81"/>
                  </a:moveTo>
                  <a:cubicBezTo>
                    <a:pt x="8" y="71"/>
                    <a:pt x="0" y="47"/>
                    <a:pt x="10" y="27"/>
                  </a:cubicBezTo>
                  <a:cubicBezTo>
                    <a:pt x="20" y="8"/>
                    <a:pt x="44" y="0"/>
                    <a:pt x="64" y="10"/>
                  </a:cubicBezTo>
                  <a:cubicBezTo>
                    <a:pt x="84" y="20"/>
                    <a:pt x="91" y="44"/>
                    <a:pt x="81" y="64"/>
                  </a:cubicBezTo>
                  <a:cubicBezTo>
                    <a:pt x="71" y="84"/>
                    <a:pt x="47" y="91"/>
                    <a:pt x="27" y="81"/>
                  </a:cubicBezTo>
                  <a:close/>
                  <a:moveTo>
                    <a:pt x="59" y="20"/>
                  </a:moveTo>
                  <a:cubicBezTo>
                    <a:pt x="45" y="12"/>
                    <a:pt x="27" y="18"/>
                    <a:pt x="20" y="32"/>
                  </a:cubicBezTo>
                  <a:cubicBezTo>
                    <a:pt x="12" y="47"/>
                    <a:pt x="18" y="64"/>
                    <a:pt x="32" y="72"/>
                  </a:cubicBezTo>
                  <a:cubicBezTo>
                    <a:pt x="47" y="79"/>
                    <a:pt x="64" y="74"/>
                    <a:pt x="72" y="59"/>
                  </a:cubicBezTo>
                  <a:cubicBezTo>
                    <a:pt x="79" y="45"/>
                    <a:pt x="74" y="27"/>
                    <a:pt x="59" y="2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5" name="Freeform 20720"/>
            <p:cNvSpPr>
              <a:spLocks/>
            </p:cNvSpPr>
            <p:nvPr/>
          </p:nvSpPr>
          <p:spPr bwMode="auto">
            <a:xfrm>
              <a:off x="6887435" y="6908468"/>
              <a:ext cx="70702" cy="71370"/>
            </a:xfrm>
            <a:custGeom>
              <a:avLst/>
              <a:gdLst>
                <a:gd name="T0" fmla="*/ 40 w 45"/>
                <a:gd name="T1" fmla="*/ 31 h 45"/>
                <a:gd name="T2" fmla="*/ 13 w 45"/>
                <a:gd name="T3" fmla="*/ 40 h 45"/>
                <a:gd name="T4" fmla="*/ 5 w 45"/>
                <a:gd name="T5" fmla="*/ 13 h 45"/>
                <a:gd name="T6" fmla="*/ 31 w 45"/>
                <a:gd name="T7" fmla="*/ 5 h 45"/>
                <a:gd name="T8" fmla="*/ 40 w 45"/>
                <a:gd name="T9" fmla="*/ 31 h 45"/>
              </a:gdLst>
              <a:ahLst/>
              <a:cxnLst>
                <a:cxn ang="0">
                  <a:pos x="T0" y="T1"/>
                </a:cxn>
                <a:cxn ang="0">
                  <a:pos x="T2" y="T3"/>
                </a:cxn>
                <a:cxn ang="0">
                  <a:pos x="T4" y="T5"/>
                </a:cxn>
                <a:cxn ang="0">
                  <a:pos x="T6" y="T7"/>
                </a:cxn>
                <a:cxn ang="0">
                  <a:pos x="T8" y="T9"/>
                </a:cxn>
              </a:cxnLst>
              <a:rect l="0" t="0" r="r" b="b"/>
              <a:pathLst>
                <a:path w="45" h="45">
                  <a:moveTo>
                    <a:pt x="40" y="31"/>
                  </a:moveTo>
                  <a:cubicBezTo>
                    <a:pt x="35" y="41"/>
                    <a:pt x="23" y="45"/>
                    <a:pt x="13" y="40"/>
                  </a:cubicBezTo>
                  <a:cubicBezTo>
                    <a:pt x="4" y="35"/>
                    <a:pt x="0" y="23"/>
                    <a:pt x="5" y="13"/>
                  </a:cubicBezTo>
                  <a:cubicBezTo>
                    <a:pt x="10" y="3"/>
                    <a:pt x="22" y="0"/>
                    <a:pt x="31" y="5"/>
                  </a:cubicBezTo>
                  <a:cubicBezTo>
                    <a:pt x="41" y="10"/>
                    <a:pt x="45" y="22"/>
                    <a:pt x="40" y="31"/>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6" name="Freeform 20721"/>
            <p:cNvSpPr>
              <a:spLocks noEditPoints="1"/>
            </p:cNvSpPr>
            <p:nvPr/>
          </p:nvSpPr>
          <p:spPr bwMode="auto">
            <a:xfrm>
              <a:off x="6850750" y="6871116"/>
              <a:ext cx="143406" cy="144740"/>
            </a:xfrm>
            <a:custGeom>
              <a:avLst/>
              <a:gdLst>
                <a:gd name="T0" fmla="*/ 27 w 91"/>
                <a:gd name="T1" fmla="*/ 82 h 92"/>
                <a:gd name="T2" fmla="*/ 10 w 91"/>
                <a:gd name="T3" fmla="*/ 28 h 92"/>
                <a:gd name="T4" fmla="*/ 64 w 91"/>
                <a:gd name="T5" fmla="*/ 11 h 92"/>
                <a:gd name="T6" fmla="*/ 81 w 91"/>
                <a:gd name="T7" fmla="*/ 65 h 92"/>
                <a:gd name="T8" fmla="*/ 27 w 91"/>
                <a:gd name="T9" fmla="*/ 82 h 92"/>
                <a:gd name="T10" fmla="*/ 59 w 91"/>
                <a:gd name="T11" fmla="*/ 20 h 92"/>
                <a:gd name="T12" fmla="*/ 19 w 91"/>
                <a:gd name="T13" fmla="*/ 33 h 92"/>
                <a:gd name="T14" fmla="*/ 32 w 91"/>
                <a:gd name="T15" fmla="*/ 72 h 92"/>
                <a:gd name="T16" fmla="*/ 71 w 91"/>
                <a:gd name="T17" fmla="*/ 60 h 92"/>
                <a:gd name="T18" fmla="*/ 59 w 91"/>
                <a:gd name="T19" fmla="*/ 2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 h="92">
                  <a:moveTo>
                    <a:pt x="27" y="82"/>
                  </a:moveTo>
                  <a:cubicBezTo>
                    <a:pt x="7" y="72"/>
                    <a:pt x="0" y="48"/>
                    <a:pt x="10" y="28"/>
                  </a:cubicBezTo>
                  <a:cubicBezTo>
                    <a:pt x="20" y="8"/>
                    <a:pt x="44" y="0"/>
                    <a:pt x="64" y="11"/>
                  </a:cubicBezTo>
                  <a:cubicBezTo>
                    <a:pt x="83" y="21"/>
                    <a:pt x="91" y="45"/>
                    <a:pt x="81" y="65"/>
                  </a:cubicBezTo>
                  <a:cubicBezTo>
                    <a:pt x="71" y="84"/>
                    <a:pt x="47" y="92"/>
                    <a:pt x="27" y="82"/>
                  </a:cubicBezTo>
                  <a:close/>
                  <a:moveTo>
                    <a:pt x="59" y="20"/>
                  </a:moveTo>
                  <a:cubicBezTo>
                    <a:pt x="44" y="13"/>
                    <a:pt x="27" y="18"/>
                    <a:pt x="19" y="33"/>
                  </a:cubicBezTo>
                  <a:cubicBezTo>
                    <a:pt x="12" y="47"/>
                    <a:pt x="18" y="65"/>
                    <a:pt x="32" y="72"/>
                  </a:cubicBezTo>
                  <a:cubicBezTo>
                    <a:pt x="46" y="80"/>
                    <a:pt x="64" y="74"/>
                    <a:pt x="71" y="60"/>
                  </a:cubicBezTo>
                  <a:cubicBezTo>
                    <a:pt x="79" y="45"/>
                    <a:pt x="73" y="28"/>
                    <a:pt x="59" y="20"/>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7" name="Freeform 20722"/>
            <p:cNvSpPr>
              <a:spLocks/>
            </p:cNvSpPr>
            <p:nvPr/>
          </p:nvSpPr>
          <p:spPr bwMode="auto">
            <a:xfrm>
              <a:off x="6431872" y="7977675"/>
              <a:ext cx="92714" cy="92714"/>
            </a:xfrm>
            <a:custGeom>
              <a:avLst/>
              <a:gdLst>
                <a:gd name="T0" fmla="*/ 52 w 59"/>
                <a:gd name="T1" fmla="*/ 41 h 59"/>
                <a:gd name="T2" fmla="*/ 17 w 59"/>
                <a:gd name="T3" fmla="*/ 52 h 59"/>
                <a:gd name="T4" fmla="*/ 6 w 59"/>
                <a:gd name="T5" fmla="*/ 17 h 59"/>
                <a:gd name="T6" fmla="*/ 41 w 59"/>
                <a:gd name="T7" fmla="*/ 6 h 59"/>
                <a:gd name="T8" fmla="*/ 52 w 59"/>
                <a:gd name="T9" fmla="*/ 41 h 59"/>
              </a:gdLst>
              <a:ahLst/>
              <a:cxnLst>
                <a:cxn ang="0">
                  <a:pos x="T0" y="T1"/>
                </a:cxn>
                <a:cxn ang="0">
                  <a:pos x="T2" y="T3"/>
                </a:cxn>
                <a:cxn ang="0">
                  <a:pos x="T4" y="T5"/>
                </a:cxn>
                <a:cxn ang="0">
                  <a:pos x="T6" y="T7"/>
                </a:cxn>
                <a:cxn ang="0">
                  <a:pos x="T8" y="T9"/>
                </a:cxn>
              </a:cxnLst>
              <a:rect l="0" t="0" r="r" b="b"/>
              <a:pathLst>
                <a:path w="59" h="59">
                  <a:moveTo>
                    <a:pt x="52" y="41"/>
                  </a:moveTo>
                  <a:cubicBezTo>
                    <a:pt x="46" y="54"/>
                    <a:pt x="30" y="59"/>
                    <a:pt x="17" y="52"/>
                  </a:cubicBezTo>
                  <a:cubicBezTo>
                    <a:pt x="5" y="46"/>
                    <a:pt x="0" y="30"/>
                    <a:pt x="6" y="17"/>
                  </a:cubicBezTo>
                  <a:cubicBezTo>
                    <a:pt x="13" y="5"/>
                    <a:pt x="28" y="0"/>
                    <a:pt x="41" y="6"/>
                  </a:cubicBezTo>
                  <a:cubicBezTo>
                    <a:pt x="54" y="13"/>
                    <a:pt x="59" y="28"/>
                    <a:pt x="52" y="41"/>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8" name="Freeform 20723"/>
            <p:cNvSpPr>
              <a:spLocks noEditPoints="1"/>
            </p:cNvSpPr>
            <p:nvPr/>
          </p:nvSpPr>
          <p:spPr bwMode="auto">
            <a:xfrm>
              <a:off x="6383181" y="7928317"/>
              <a:ext cx="188762" cy="189429"/>
            </a:xfrm>
            <a:custGeom>
              <a:avLst/>
              <a:gdLst>
                <a:gd name="T0" fmla="*/ 36 w 120"/>
                <a:gd name="T1" fmla="*/ 107 h 120"/>
                <a:gd name="T2" fmla="*/ 14 w 120"/>
                <a:gd name="T3" fmla="*/ 36 h 120"/>
                <a:gd name="T4" fmla="*/ 84 w 120"/>
                <a:gd name="T5" fmla="*/ 13 h 120"/>
                <a:gd name="T6" fmla="*/ 107 w 120"/>
                <a:gd name="T7" fmla="*/ 84 h 120"/>
                <a:gd name="T8" fmla="*/ 36 w 120"/>
                <a:gd name="T9" fmla="*/ 107 h 120"/>
                <a:gd name="T10" fmla="*/ 78 w 120"/>
                <a:gd name="T11" fmla="*/ 26 h 120"/>
                <a:gd name="T12" fmla="*/ 26 w 120"/>
                <a:gd name="T13" fmla="*/ 43 h 120"/>
                <a:gd name="T14" fmla="*/ 43 w 120"/>
                <a:gd name="T15" fmla="*/ 94 h 120"/>
                <a:gd name="T16" fmla="*/ 94 w 120"/>
                <a:gd name="T17" fmla="*/ 78 h 120"/>
                <a:gd name="T18" fmla="*/ 78 w 120"/>
                <a:gd name="T19" fmla="*/ 2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120">
                  <a:moveTo>
                    <a:pt x="36" y="107"/>
                  </a:moveTo>
                  <a:cubicBezTo>
                    <a:pt x="10" y="94"/>
                    <a:pt x="0" y="62"/>
                    <a:pt x="14" y="36"/>
                  </a:cubicBezTo>
                  <a:cubicBezTo>
                    <a:pt x="27" y="10"/>
                    <a:pt x="58" y="0"/>
                    <a:pt x="84" y="13"/>
                  </a:cubicBezTo>
                  <a:cubicBezTo>
                    <a:pt x="110" y="27"/>
                    <a:pt x="120" y="58"/>
                    <a:pt x="107" y="84"/>
                  </a:cubicBezTo>
                  <a:cubicBezTo>
                    <a:pt x="94" y="110"/>
                    <a:pt x="62" y="120"/>
                    <a:pt x="36" y="107"/>
                  </a:cubicBezTo>
                  <a:close/>
                  <a:moveTo>
                    <a:pt x="78" y="26"/>
                  </a:moveTo>
                  <a:cubicBezTo>
                    <a:pt x="59" y="16"/>
                    <a:pt x="36" y="24"/>
                    <a:pt x="26" y="43"/>
                  </a:cubicBezTo>
                  <a:cubicBezTo>
                    <a:pt x="16" y="61"/>
                    <a:pt x="24" y="85"/>
                    <a:pt x="43" y="94"/>
                  </a:cubicBezTo>
                  <a:cubicBezTo>
                    <a:pt x="61" y="104"/>
                    <a:pt x="85" y="97"/>
                    <a:pt x="94" y="78"/>
                  </a:cubicBezTo>
                  <a:cubicBezTo>
                    <a:pt x="104" y="59"/>
                    <a:pt x="97" y="36"/>
                    <a:pt x="78" y="26"/>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9" name="Freeform 20724"/>
            <p:cNvSpPr>
              <a:spLocks/>
            </p:cNvSpPr>
            <p:nvPr/>
          </p:nvSpPr>
          <p:spPr bwMode="auto">
            <a:xfrm>
              <a:off x="4890427" y="8639342"/>
              <a:ext cx="54694" cy="56696"/>
            </a:xfrm>
            <a:custGeom>
              <a:avLst/>
              <a:gdLst>
                <a:gd name="T0" fmla="*/ 31 w 35"/>
                <a:gd name="T1" fmla="*/ 25 h 36"/>
                <a:gd name="T2" fmla="*/ 10 w 35"/>
                <a:gd name="T3" fmla="*/ 32 h 36"/>
                <a:gd name="T4" fmla="*/ 4 w 35"/>
                <a:gd name="T5" fmla="*/ 11 h 36"/>
                <a:gd name="T6" fmla="*/ 25 w 35"/>
                <a:gd name="T7" fmla="*/ 4 h 36"/>
                <a:gd name="T8" fmla="*/ 31 w 35"/>
                <a:gd name="T9" fmla="*/ 25 h 36"/>
              </a:gdLst>
              <a:ahLst/>
              <a:cxnLst>
                <a:cxn ang="0">
                  <a:pos x="T0" y="T1"/>
                </a:cxn>
                <a:cxn ang="0">
                  <a:pos x="T2" y="T3"/>
                </a:cxn>
                <a:cxn ang="0">
                  <a:pos x="T4" y="T5"/>
                </a:cxn>
                <a:cxn ang="0">
                  <a:pos x="T6" y="T7"/>
                </a:cxn>
                <a:cxn ang="0">
                  <a:pos x="T8" y="T9"/>
                </a:cxn>
              </a:cxnLst>
              <a:rect l="0" t="0" r="r" b="b"/>
              <a:pathLst>
                <a:path w="35" h="36">
                  <a:moveTo>
                    <a:pt x="31" y="25"/>
                  </a:moveTo>
                  <a:cubicBezTo>
                    <a:pt x="27" y="33"/>
                    <a:pt x="18" y="36"/>
                    <a:pt x="10" y="32"/>
                  </a:cubicBezTo>
                  <a:cubicBezTo>
                    <a:pt x="3" y="28"/>
                    <a:pt x="0" y="19"/>
                    <a:pt x="4" y="11"/>
                  </a:cubicBezTo>
                  <a:cubicBezTo>
                    <a:pt x="8" y="3"/>
                    <a:pt x="17" y="0"/>
                    <a:pt x="25" y="4"/>
                  </a:cubicBezTo>
                  <a:cubicBezTo>
                    <a:pt x="32" y="8"/>
                    <a:pt x="35" y="18"/>
                    <a:pt x="31" y="2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cxnSp>
          <p:nvCxnSpPr>
            <p:cNvPr id="100" name="直接连接符 99"/>
            <p:cNvCxnSpPr>
              <a:stCxn id="43" idx="2"/>
              <a:endCxn id="79" idx="0"/>
            </p:cNvCxnSpPr>
            <p:nvPr/>
          </p:nvCxnSpPr>
          <p:spPr>
            <a:xfrm flipV="1">
              <a:off x="6668004" y="5972466"/>
              <a:ext cx="232014" cy="13559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1" name="直接连接符 100"/>
            <p:cNvCxnSpPr>
              <a:stCxn id="57" idx="2"/>
              <a:endCxn id="79" idx="2"/>
            </p:cNvCxnSpPr>
            <p:nvPr/>
          </p:nvCxnSpPr>
          <p:spPr>
            <a:xfrm flipH="1" flipV="1">
              <a:off x="7008501" y="6013550"/>
              <a:ext cx="184860" cy="108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2" name="Freeform 20292"/>
            <p:cNvSpPr>
              <a:spLocks/>
            </p:cNvSpPr>
            <p:nvPr/>
          </p:nvSpPr>
          <p:spPr bwMode="auto">
            <a:xfrm>
              <a:off x="5911620" y="5835260"/>
              <a:ext cx="78706" cy="77372"/>
            </a:xfrm>
            <a:custGeom>
              <a:avLst/>
              <a:gdLst>
                <a:gd name="T0" fmla="*/ 25 w 50"/>
                <a:gd name="T1" fmla="*/ 0 h 49"/>
                <a:gd name="T2" fmla="*/ 25 w 50"/>
                <a:gd name="T3" fmla="*/ 0 h 49"/>
                <a:gd name="T4" fmla="*/ 0 w 50"/>
                <a:gd name="T5" fmla="*/ 25 h 49"/>
                <a:gd name="T6" fmla="*/ 8 w 50"/>
                <a:gd name="T7" fmla="*/ 42 h 49"/>
                <a:gd name="T8" fmla="*/ 12 w 50"/>
                <a:gd name="T9" fmla="*/ 45 h 49"/>
                <a:gd name="T10" fmla="*/ 14 w 50"/>
                <a:gd name="T11" fmla="*/ 46 h 49"/>
                <a:gd name="T12" fmla="*/ 18 w 50"/>
                <a:gd name="T13" fmla="*/ 48 h 49"/>
                <a:gd name="T14" fmla="*/ 25 w 50"/>
                <a:gd name="T15" fmla="*/ 49 h 49"/>
                <a:gd name="T16" fmla="*/ 26 w 50"/>
                <a:gd name="T17" fmla="*/ 49 h 49"/>
                <a:gd name="T18" fmla="*/ 34 w 50"/>
                <a:gd name="T19" fmla="*/ 48 h 49"/>
                <a:gd name="T20" fmla="*/ 38 w 50"/>
                <a:gd name="T21" fmla="*/ 46 h 49"/>
                <a:gd name="T22" fmla="*/ 47 w 50"/>
                <a:gd name="T23" fmla="*/ 37 h 49"/>
                <a:gd name="T24" fmla="*/ 48 w 50"/>
                <a:gd name="T25" fmla="*/ 33 h 49"/>
                <a:gd name="T26" fmla="*/ 50 w 50"/>
                <a:gd name="T27" fmla="*/ 29 h 49"/>
                <a:gd name="T28" fmla="*/ 50 w 50"/>
                <a:gd name="T29" fmla="*/ 24 h 49"/>
                <a:gd name="T30" fmla="*/ 49 w 50"/>
                <a:gd name="T31" fmla="*/ 19 h 49"/>
                <a:gd name="T32" fmla="*/ 48 w 50"/>
                <a:gd name="T33" fmla="*/ 15 h 49"/>
                <a:gd name="T34" fmla="*/ 25 w 50"/>
                <a:gd name="T35"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0" h="49">
                  <a:moveTo>
                    <a:pt x="25" y="0"/>
                  </a:moveTo>
                  <a:cubicBezTo>
                    <a:pt x="25" y="0"/>
                    <a:pt x="25" y="0"/>
                    <a:pt x="25" y="0"/>
                  </a:cubicBezTo>
                  <a:cubicBezTo>
                    <a:pt x="11" y="0"/>
                    <a:pt x="0" y="11"/>
                    <a:pt x="0" y="25"/>
                  </a:cubicBezTo>
                  <a:cubicBezTo>
                    <a:pt x="0" y="32"/>
                    <a:pt x="3" y="38"/>
                    <a:pt x="8" y="42"/>
                  </a:cubicBezTo>
                  <a:cubicBezTo>
                    <a:pt x="9" y="43"/>
                    <a:pt x="10" y="44"/>
                    <a:pt x="12" y="45"/>
                  </a:cubicBezTo>
                  <a:cubicBezTo>
                    <a:pt x="12" y="46"/>
                    <a:pt x="13" y="46"/>
                    <a:pt x="14" y="46"/>
                  </a:cubicBezTo>
                  <a:cubicBezTo>
                    <a:pt x="15" y="47"/>
                    <a:pt x="16" y="48"/>
                    <a:pt x="18" y="48"/>
                  </a:cubicBezTo>
                  <a:cubicBezTo>
                    <a:pt x="20" y="49"/>
                    <a:pt x="23" y="49"/>
                    <a:pt x="25" y="49"/>
                  </a:cubicBezTo>
                  <a:cubicBezTo>
                    <a:pt x="25" y="49"/>
                    <a:pt x="25" y="49"/>
                    <a:pt x="26" y="49"/>
                  </a:cubicBezTo>
                  <a:cubicBezTo>
                    <a:pt x="29" y="49"/>
                    <a:pt x="31" y="49"/>
                    <a:pt x="34" y="48"/>
                  </a:cubicBezTo>
                  <a:cubicBezTo>
                    <a:pt x="35" y="47"/>
                    <a:pt x="37" y="46"/>
                    <a:pt x="38" y="46"/>
                  </a:cubicBezTo>
                  <a:cubicBezTo>
                    <a:pt x="42" y="44"/>
                    <a:pt x="45" y="40"/>
                    <a:pt x="47" y="37"/>
                  </a:cubicBezTo>
                  <a:cubicBezTo>
                    <a:pt x="47" y="36"/>
                    <a:pt x="48" y="34"/>
                    <a:pt x="48" y="33"/>
                  </a:cubicBezTo>
                  <a:cubicBezTo>
                    <a:pt x="49" y="32"/>
                    <a:pt x="49" y="31"/>
                    <a:pt x="50" y="29"/>
                  </a:cubicBezTo>
                  <a:cubicBezTo>
                    <a:pt x="50" y="27"/>
                    <a:pt x="50" y="26"/>
                    <a:pt x="50" y="24"/>
                  </a:cubicBezTo>
                  <a:cubicBezTo>
                    <a:pt x="50" y="22"/>
                    <a:pt x="50" y="20"/>
                    <a:pt x="49" y="19"/>
                  </a:cubicBezTo>
                  <a:cubicBezTo>
                    <a:pt x="49" y="17"/>
                    <a:pt x="49" y="16"/>
                    <a:pt x="48" y="15"/>
                  </a:cubicBezTo>
                  <a:cubicBezTo>
                    <a:pt x="44" y="6"/>
                    <a:pt x="35" y="0"/>
                    <a:pt x="25" y="0"/>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3862377787"/>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childTnLst>
                                </p:cTn>
                              </p:par>
                              <p:par>
                                <p:cTn id="8" presetID="35" presetClass="path" presetSubtype="0" decel="100000" fill="hold" grpId="1" nodeType="withEffect">
                                  <p:stCondLst>
                                    <p:cond delay="0"/>
                                  </p:stCondLst>
                                  <p:childTnLst>
                                    <p:animMotion origin="layout" path="M 2.08333E-7 -2.59259E-6 L -0.04557 -2.59259E-6 " pathEditMode="relative" rAng="0" ptsTypes="AA">
                                      <p:cBhvr>
                                        <p:cTn id="9" dur="1500" spd="-100000" fill="hold"/>
                                        <p:tgtEl>
                                          <p:spTgt spid="5"/>
                                        </p:tgtEl>
                                        <p:attrNameLst>
                                          <p:attrName>ppt_x</p:attrName>
                                          <p:attrName>ppt_y</p:attrName>
                                        </p:attrNameLst>
                                      </p:cBhvr>
                                      <p:rCtr x="-2279" y="0"/>
                                    </p:animMotion>
                                  </p:childTnLst>
                                </p:cTn>
                              </p:par>
                              <p:par>
                                <p:cTn id="10" presetID="10" presetClass="entr" presetSubtype="0" fill="hold" nodeType="withEffect">
                                  <p:stCondLst>
                                    <p:cond delay="50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childTnLst>
                                </p:cTn>
                              </p:par>
                              <p:par>
                                <p:cTn id="13" presetID="63" presetClass="path" presetSubtype="0" decel="30000" fill="hold" nodeType="withEffect">
                                  <p:stCondLst>
                                    <p:cond delay="500"/>
                                  </p:stCondLst>
                                  <p:childTnLst>
                                    <p:animMotion origin="layout" path="M 0.23998 0.22337 L -4.58333E-6 4.81481E-6 " pathEditMode="relative" rAng="0" ptsTypes="AA">
                                      <p:cBhvr>
                                        <p:cTn id="14" dur="1000" fill="hold"/>
                                        <p:tgtEl>
                                          <p:spTgt spid="9"/>
                                        </p:tgtEl>
                                        <p:attrNameLst>
                                          <p:attrName>ppt_x</p:attrName>
                                          <p:attrName>ppt_y</p:attrName>
                                        </p:attrNameLst>
                                      </p:cBhvr>
                                      <p:rCtr x="-12005" y="-11181"/>
                                    </p:animMotion>
                                  </p:childTnLst>
                                </p:cTn>
                              </p:par>
                              <p:par>
                                <p:cTn id="15" presetID="6" presetClass="emph" presetSubtype="0" decel="30000" fill="hold" nodeType="withEffect">
                                  <p:stCondLst>
                                    <p:cond delay="500"/>
                                  </p:stCondLst>
                                  <p:childTnLst>
                                    <p:animScale>
                                      <p:cBhvr>
                                        <p:cTn id="16" dur="1000" fill="hold"/>
                                        <p:tgtEl>
                                          <p:spTgt spid="9"/>
                                        </p:tgtEl>
                                      </p:cBhvr>
                                      <p:by x="150000" y="150000"/>
                                      <p:from x="146726" y="119179"/>
                                      <p:to x="100000" y="100000"/>
                                    </p:animScale>
                                  </p:childTnLst>
                                </p:cTn>
                              </p:par>
                              <p:par>
                                <p:cTn id="17" presetID="10" presetClass="entr" presetSubtype="0" fill="hold" grpId="0" nodeType="withEffect">
                                  <p:stCondLst>
                                    <p:cond delay="25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750"/>
                                        <p:tgtEl>
                                          <p:spTgt spid="8"/>
                                        </p:tgtEl>
                                      </p:cBhvr>
                                    </p:animEffect>
                                  </p:childTnLst>
                                </p:cTn>
                              </p:par>
                              <p:par>
                                <p:cTn id="20" presetID="35" presetClass="path" presetSubtype="0" decel="100000" fill="hold" grpId="1" nodeType="withEffect">
                                  <p:stCondLst>
                                    <p:cond delay="250"/>
                                  </p:stCondLst>
                                  <p:childTnLst>
                                    <p:animMotion origin="layout" path="M 2.08333E-7 -2.59259E-6 L -0.04557 -2.59259E-6 " pathEditMode="relative" rAng="0" ptsTypes="AA">
                                      <p:cBhvr>
                                        <p:cTn id="21" dur="1500" spd="-100000" fill="hold"/>
                                        <p:tgtEl>
                                          <p:spTgt spid="8"/>
                                        </p:tgtEl>
                                        <p:attrNameLst>
                                          <p:attrName>ppt_x</p:attrName>
                                          <p:attrName>ppt_y</p:attrName>
                                        </p:attrNameLst>
                                      </p:cBhvr>
                                      <p:rCtr x="-2279" y="0"/>
                                    </p:animMotion>
                                  </p:childTnLst>
                                </p:cTn>
                              </p:par>
                              <p:par>
                                <p:cTn id="22" presetID="10" presetClass="entr" presetSubtype="0" fill="hold" grpId="0" nodeType="withEffect">
                                  <p:stCondLst>
                                    <p:cond delay="25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750"/>
                                        <p:tgtEl>
                                          <p:spTgt spid="7"/>
                                        </p:tgtEl>
                                      </p:cBhvr>
                                    </p:animEffect>
                                  </p:childTnLst>
                                </p:cTn>
                              </p:par>
                              <p:par>
                                <p:cTn id="25" presetID="35" presetClass="path" presetSubtype="0" decel="100000" fill="hold" grpId="1" nodeType="withEffect">
                                  <p:stCondLst>
                                    <p:cond delay="250"/>
                                  </p:stCondLst>
                                  <p:childTnLst>
                                    <p:animMotion origin="layout" path="M 2.08333E-7 -2.59259E-6 L -0.04557 -2.59259E-6 " pathEditMode="relative" rAng="0" ptsTypes="AA">
                                      <p:cBhvr>
                                        <p:cTn id="26" dur="1500" spd="-100000" fill="hold"/>
                                        <p:tgtEl>
                                          <p:spTgt spid="7"/>
                                        </p:tgtEl>
                                        <p:attrNameLst>
                                          <p:attrName>ppt_x</p:attrName>
                                          <p:attrName>ppt_y</p:attrName>
                                        </p:attrNameLst>
                                      </p:cBhvr>
                                      <p:rCtr x="-227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7" grpId="0"/>
      <p:bldP spid="7" grpId="1"/>
      <p:bldP spid="8" grpId="0"/>
      <p:bldP spid="8"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îŝḷîḓé-Rectangle 2"/>
          <p:cNvSpPr/>
          <p:nvPr/>
        </p:nvSpPr>
        <p:spPr>
          <a:xfrm>
            <a:off x="2922377" y="2130425"/>
            <a:ext cx="1980309" cy="1980309"/>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pic>
        <p:nvPicPr>
          <p:cNvPr id="3" name="图片占位符 61"/>
          <p:cNvPicPr>
            <a:picLocks noChangeAspect="1"/>
          </p:cNvPicPr>
          <p:nvPr/>
        </p:nvPicPr>
        <p:blipFill>
          <a:blip r:embed="rId3" cstate="print">
            <a:grayscl/>
            <a:extLst>
              <a:ext uri="{28A0092B-C50C-407E-A947-70E740481C1C}">
                <a14:useLocalDpi xmlns:a14="http://schemas.microsoft.com/office/drawing/2010/main" val="0"/>
              </a:ext>
            </a:extLst>
          </a:blip>
          <a:srcRect l="16667" r="16667"/>
          <a:stretch>
            <a:fillRect/>
          </a:stretch>
        </p:blipFill>
        <p:spPr>
          <a:xfrm>
            <a:off x="1180081" y="2422204"/>
            <a:ext cx="3378520" cy="3378520"/>
          </a:xfrm>
          <a:custGeom>
            <a:avLst/>
            <a:gdLst>
              <a:gd name="connsiteX0" fmla="*/ 0 w 2996986"/>
              <a:gd name="connsiteY0" fmla="*/ 0 h 2996986"/>
              <a:gd name="connsiteX1" fmla="*/ 2996986 w 2996986"/>
              <a:gd name="connsiteY1" fmla="*/ 0 h 2996986"/>
              <a:gd name="connsiteX2" fmla="*/ 2996986 w 2996986"/>
              <a:gd name="connsiteY2" fmla="*/ 2996986 h 2996986"/>
              <a:gd name="connsiteX3" fmla="*/ 0 w 2996986"/>
              <a:gd name="connsiteY3" fmla="*/ 2996986 h 2996986"/>
            </a:gdLst>
            <a:ahLst/>
            <a:cxnLst>
              <a:cxn ang="0">
                <a:pos x="connsiteX0" y="connsiteY0"/>
              </a:cxn>
              <a:cxn ang="0">
                <a:pos x="connsiteX1" y="connsiteY1"/>
              </a:cxn>
              <a:cxn ang="0">
                <a:pos x="connsiteX2" y="connsiteY2"/>
              </a:cxn>
              <a:cxn ang="0">
                <a:pos x="connsiteX3" y="connsiteY3"/>
              </a:cxn>
            </a:cxnLst>
            <a:rect l="l" t="t" r="r" b="b"/>
            <a:pathLst>
              <a:path w="2996986" h="2996986">
                <a:moveTo>
                  <a:pt x="0" y="0"/>
                </a:moveTo>
                <a:lnTo>
                  <a:pt x="2996986" y="0"/>
                </a:lnTo>
                <a:lnTo>
                  <a:pt x="2996986" y="2996986"/>
                </a:lnTo>
                <a:lnTo>
                  <a:pt x="0" y="2996986"/>
                </a:lnTo>
                <a:close/>
              </a:path>
            </a:pathLst>
          </a:custGeom>
        </p:spPr>
      </p:pic>
      <p:sp>
        <p:nvSpPr>
          <p:cNvPr id="4" name="îŝḷîḓé-Rectangle 5"/>
          <p:cNvSpPr/>
          <p:nvPr/>
        </p:nvSpPr>
        <p:spPr>
          <a:xfrm>
            <a:off x="1348054" y="5168618"/>
            <a:ext cx="468555" cy="468555"/>
          </a:xfrm>
          <a:prstGeom prst="rect">
            <a:avLst/>
          </a:prstGeom>
          <a:noFill/>
          <a:ln w="57150">
            <a:solidFill>
              <a:srgbClr val="4E5D7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p>
        </p:txBody>
      </p:sp>
      <p:sp>
        <p:nvSpPr>
          <p:cNvPr id="5" name="îŝḷîḓé-Rectangle 8"/>
          <p:cNvSpPr/>
          <p:nvPr/>
        </p:nvSpPr>
        <p:spPr>
          <a:xfrm>
            <a:off x="5523907" y="3973148"/>
            <a:ext cx="503918" cy="503918"/>
          </a:xfrm>
          <a:prstGeom prst="rect">
            <a:avLst/>
          </a:prstGeom>
          <a:solidFill>
            <a:srgbClr val="4E5D7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造字工房俊雅（非商用）常规体" pitchFamily="2" charset="-122"/>
              <a:ea typeface="造字工房俊雅（非商用）常规体" pitchFamily="2" charset="-122"/>
            </a:endParaRPr>
          </a:p>
        </p:txBody>
      </p:sp>
      <p:sp>
        <p:nvSpPr>
          <p:cNvPr id="6" name="îŝḷîḓé-Rectangle 9"/>
          <p:cNvSpPr/>
          <p:nvPr/>
        </p:nvSpPr>
        <p:spPr>
          <a:xfrm>
            <a:off x="5523907" y="5034394"/>
            <a:ext cx="503918" cy="503918"/>
          </a:xfrm>
          <a:prstGeom prst="rect">
            <a:avLst/>
          </a:prstGeom>
          <a:solidFill>
            <a:srgbClr val="4E5D7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造字工房俊雅（非商用）常规体" pitchFamily="2" charset="-122"/>
              <a:ea typeface="造字工房俊雅（非商用）常规体" pitchFamily="2" charset="-122"/>
            </a:endParaRPr>
          </a:p>
        </p:txBody>
      </p:sp>
      <p:sp>
        <p:nvSpPr>
          <p:cNvPr id="7" name="îŝḷîḓé-Rectangle 14"/>
          <p:cNvSpPr/>
          <p:nvPr/>
        </p:nvSpPr>
        <p:spPr>
          <a:xfrm>
            <a:off x="8455012" y="3973148"/>
            <a:ext cx="503918" cy="503918"/>
          </a:xfrm>
          <a:prstGeom prst="rect">
            <a:avLst/>
          </a:prstGeom>
          <a:solidFill>
            <a:srgbClr val="64646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造字工房俊雅（非商用）常规体" pitchFamily="2" charset="-122"/>
              <a:ea typeface="造字工房俊雅（非商用）常规体" pitchFamily="2" charset="-122"/>
            </a:endParaRPr>
          </a:p>
        </p:txBody>
      </p:sp>
      <p:sp>
        <p:nvSpPr>
          <p:cNvPr id="8" name="îŝḷîḓé-Rectangle 15"/>
          <p:cNvSpPr/>
          <p:nvPr/>
        </p:nvSpPr>
        <p:spPr>
          <a:xfrm>
            <a:off x="8455012" y="5034394"/>
            <a:ext cx="503918" cy="503918"/>
          </a:xfrm>
          <a:prstGeom prst="rect">
            <a:avLst/>
          </a:prstGeom>
          <a:solidFill>
            <a:srgbClr val="64646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latin typeface="造字工房俊雅（非商用）常规体" pitchFamily="2" charset="-122"/>
              <a:ea typeface="造字工房俊雅（非商用）常规体" pitchFamily="2" charset="-122"/>
            </a:endParaRPr>
          </a:p>
        </p:txBody>
      </p:sp>
      <p:sp>
        <p:nvSpPr>
          <p:cNvPr id="9" name="矩形 8"/>
          <p:cNvSpPr/>
          <p:nvPr/>
        </p:nvSpPr>
        <p:spPr>
          <a:xfrm>
            <a:off x="6037350" y="3861546"/>
            <a:ext cx="2088652" cy="727122"/>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1100" dirty="0">
                <a:solidFill>
                  <a:schemeClr val="tx1">
                    <a:lumMod val="50000"/>
                    <a:lumOff val="50000"/>
                  </a:schemeClr>
                </a:solidFill>
                <a:latin typeface="造字工房俊雅（非商用）常规体" pitchFamily="2" charset="-122"/>
                <a:ea typeface="造字工房俊雅（非商用）常规体" pitchFamily="2" charset="-122"/>
              </a:rPr>
              <a:t>用户可以在投影仪或者计算机上进行</a:t>
            </a:r>
            <a:r>
              <a:rPr lang="zh-CN" altLang="en-US" sz="1100" dirty="0" smtClean="0">
                <a:solidFill>
                  <a:schemeClr val="tx1">
                    <a:lumMod val="50000"/>
                    <a:lumOff val="50000"/>
                  </a:schemeClr>
                </a:solidFill>
                <a:latin typeface="造字工房俊雅（非商用）常规体" pitchFamily="2" charset="-122"/>
                <a:ea typeface="造字工房俊雅（非商用）常规体" pitchFamily="2" charset="-122"/>
              </a:rPr>
              <a:t>演示演示</a:t>
            </a:r>
            <a:r>
              <a:rPr lang="zh-CN" altLang="en-US" sz="1100" dirty="0">
                <a:solidFill>
                  <a:schemeClr val="tx1">
                    <a:lumMod val="50000"/>
                    <a:lumOff val="50000"/>
                  </a:schemeClr>
                </a:solidFill>
                <a:latin typeface="造字工房俊雅（非商用）常规体" pitchFamily="2" charset="-122"/>
                <a:ea typeface="造字工房俊雅（非商用）常规体" pitchFamily="2" charset="-122"/>
              </a:rPr>
              <a:t>文稿打印出来制作成</a:t>
            </a:r>
            <a:r>
              <a:rPr lang="zh-CN" altLang="en-US" sz="1100" dirty="0" smtClean="0">
                <a:solidFill>
                  <a:schemeClr val="tx1">
                    <a:lumMod val="50000"/>
                    <a:lumOff val="50000"/>
                  </a:schemeClr>
                </a:solidFill>
                <a:latin typeface="造字工房俊雅（非商用）常规体" pitchFamily="2" charset="-122"/>
                <a:ea typeface="造字工房俊雅（非商用）常规体" pitchFamily="2" charset="-122"/>
              </a:rPr>
              <a:t>胶片用户可以在投影仪</a:t>
            </a:r>
          </a:p>
        </p:txBody>
      </p:sp>
      <p:sp>
        <p:nvSpPr>
          <p:cNvPr id="10" name="矩形 9"/>
          <p:cNvSpPr/>
          <p:nvPr/>
        </p:nvSpPr>
        <p:spPr>
          <a:xfrm>
            <a:off x="8968455" y="3861546"/>
            <a:ext cx="2088652" cy="727122"/>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1100" dirty="0">
                <a:solidFill>
                  <a:schemeClr val="tx1">
                    <a:lumMod val="50000"/>
                    <a:lumOff val="50000"/>
                  </a:schemeClr>
                </a:solidFill>
                <a:latin typeface="造字工房俊雅（非商用）常规体" pitchFamily="2" charset="-122"/>
                <a:ea typeface="造字工房俊雅（非商用）常规体" pitchFamily="2" charset="-122"/>
              </a:rPr>
              <a:t>用户可以在投影仪或者计算机上进行</a:t>
            </a:r>
            <a:r>
              <a:rPr lang="zh-CN" altLang="en-US" sz="1100" dirty="0" smtClean="0">
                <a:solidFill>
                  <a:schemeClr val="tx1">
                    <a:lumMod val="50000"/>
                    <a:lumOff val="50000"/>
                  </a:schemeClr>
                </a:solidFill>
                <a:latin typeface="造字工房俊雅（非商用）常规体" pitchFamily="2" charset="-122"/>
                <a:ea typeface="造字工房俊雅（非商用）常规体" pitchFamily="2" charset="-122"/>
              </a:rPr>
              <a:t>演示演示</a:t>
            </a:r>
            <a:r>
              <a:rPr lang="zh-CN" altLang="en-US" sz="1100" dirty="0">
                <a:solidFill>
                  <a:schemeClr val="tx1">
                    <a:lumMod val="50000"/>
                    <a:lumOff val="50000"/>
                  </a:schemeClr>
                </a:solidFill>
                <a:latin typeface="造字工房俊雅（非商用）常规体" pitchFamily="2" charset="-122"/>
                <a:ea typeface="造字工房俊雅（非商用）常规体" pitchFamily="2" charset="-122"/>
              </a:rPr>
              <a:t>文稿打印出来制作成</a:t>
            </a:r>
            <a:r>
              <a:rPr lang="zh-CN" altLang="en-US" sz="1100" dirty="0" smtClean="0">
                <a:solidFill>
                  <a:schemeClr val="tx1">
                    <a:lumMod val="50000"/>
                    <a:lumOff val="50000"/>
                  </a:schemeClr>
                </a:solidFill>
                <a:latin typeface="造字工房俊雅（非商用）常规体" pitchFamily="2" charset="-122"/>
                <a:ea typeface="造字工房俊雅（非商用）常规体" pitchFamily="2" charset="-122"/>
              </a:rPr>
              <a:t>胶片用户可以在投影仪</a:t>
            </a:r>
          </a:p>
        </p:txBody>
      </p:sp>
      <p:sp>
        <p:nvSpPr>
          <p:cNvPr id="11" name="矩形 10"/>
          <p:cNvSpPr/>
          <p:nvPr/>
        </p:nvSpPr>
        <p:spPr>
          <a:xfrm>
            <a:off x="6037350" y="4910051"/>
            <a:ext cx="2088652" cy="727122"/>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1100" dirty="0">
                <a:solidFill>
                  <a:schemeClr val="tx1">
                    <a:lumMod val="50000"/>
                    <a:lumOff val="50000"/>
                  </a:schemeClr>
                </a:solidFill>
                <a:latin typeface="造字工房俊雅（非商用）常规体" pitchFamily="2" charset="-122"/>
                <a:ea typeface="造字工房俊雅（非商用）常规体" pitchFamily="2" charset="-122"/>
              </a:rPr>
              <a:t>用户可以在投影仪或者计算机上进行</a:t>
            </a:r>
            <a:r>
              <a:rPr lang="zh-CN" altLang="en-US" sz="1100" dirty="0" smtClean="0">
                <a:solidFill>
                  <a:schemeClr val="tx1">
                    <a:lumMod val="50000"/>
                    <a:lumOff val="50000"/>
                  </a:schemeClr>
                </a:solidFill>
                <a:latin typeface="造字工房俊雅（非商用）常规体" pitchFamily="2" charset="-122"/>
                <a:ea typeface="造字工房俊雅（非商用）常规体" pitchFamily="2" charset="-122"/>
              </a:rPr>
              <a:t>演示演示</a:t>
            </a:r>
            <a:r>
              <a:rPr lang="zh-CN" altLang="en-US" sz="1100" dirty="0">
                <a:solidFill>
                  <a:schemeClr val="tx1">
                    <a:lumMod val="50000"/>
                    <a:lumOff val="50000"/>
                  </a:schemeClr>
                </a:solidFill>
                <a:latin typeface="造字工房俊雅（非商用）常规体" pitchFamily="2" charset="-122"/>
                <a:ea typeface="造字工房俊雅（非商用）常规体" pitchFamily="2" charset="-122"/>
              </a:rPr>
              <a:t>文稿打印出来制作成</a:t>
            </a:r>
            <a:r>
              <a:rPr lang="zh-CN" altLang="en-US" sz="1100" dirty="0" smtClean="0">
                <a:solidFill>
                  <a:schemeClr val="tx1">
                    <a:lumMod val="50000"/>
                    <a:lumOff val="50000"/>
                  </a:schemeClr>
                </a:solidFill>
                <a:latin typeface="造字工房俊雅（非商用）常规体" pitchFamily="2" charset="-122"/>
                <a:ea typeface="造字工房俊雅（非商用）常规体" pitchFamily="2" charset="-122"/>
              </a:rPr>
              <a:t>胶片用户可以在投影仪</a:t>
            </a:r>
          </a:p>
        </p:txBody>
      </p:sp>
      <p:sp>
        <p:nvSpPr>
          <p:cNvPr id="12" name="矩形 11"/>
          <p:cNvSpPr/>
          <p:nvPr/>
        </p:nvSpPr>
        <p:spPr>
          <a:xfrm>
            <a:off x="8968455" y="4910051"/>
            <a:ext cx="2088652" cy="727122"/>
          </a:xfrm>
          <a:prstGeom prst="rect">
            <a:avLst/>
          </a:prstGeom>
        </p:spPr>
        <p:txBody>
          <a:bodyPr wrap="square">
            <a:spAutoFit/>
            <a:scene3d>
              <a:camera prst="orthographicFront"/>
              <a:lightRig rig="threePt" dir="t"/>
            </a:scene3d>
            <a:sp3d contourW="12700"/>
          </a:bodyPr>
          <a:lstStyle/>
          <a:p>
            <a:pPr algn="ctr">
              <a:lnSpc>
                <a:spcPct val="125000"/>
              </a:lnSpc>
            </a:pPr>
            <a:r>
              <a:rPr lang="zh-CN" altLang="en-US" sz="1100" dirty="0">
                <a:solidFill>
                  <a:schemeClr val="tx1">
                    <a:lumMod val="50000"/>
                    <a:lumOff val="50000"/>
                  </a:schemeClr>
                </a:solidFill>
                <a:latin typeface="造字工房俊雅（非商用）常规体" pitchFamily="2" charset="-122"/>
                <a:ea typeface="造字工房俊雅（非商用）常规体" pitchFamily="2" charset="-122"/>
              </a:rPr>
              <a:t>用户可以在投影仪或者计算机上进行</a:t>
            </a:r>
            <a:r>
              <a:rPr lang="zh-CN" altLang="en-US" sz="1100" dirty="0" smtClean="0">
                <a:solidFill>
                  <a:schemeClr val="tx1">
                    <a:lumMod val="50000"/>
                    <a:lumOff val="50000"/>
                  </a:schemeClr>
                </a:solidFill>
                <a:latin typeface="造字工房俊雅（非商用）常规体" pitchFamily="2" charset="-122"/>
                <a:ea typeface="造字工房俊雅（非商用）常规体" pitchFamily="2" charset="-122"/>
              </a:rPr>
              <a:t>演示演示</a:t>
            </a:r>
            <a:r>
              <a:rPr lang="zh-CN" altLang="en-US" sz="1100" dirty="0">
                <a:solidFill>
                  <a:schemeClr val="tx1">
                    <a:lumMod val="50000"/>
                    <a:lumOff val="50000"/>
                  </a:schemeClr>
                </a:solidFill>
                <a:latin typeface="造字工房俊雅（非商用）常规体" pitchFamily="2" charset="-122"/>
                <a:ea typeface="造字工房俊雅（非商用）常规体" pitchFamily="2" charset="-122"/>
              </a:rPr>
              <a:t>文稿打印出来制作成</a:t>
            </a:r>
            <a:r>
              <a:rPr lang="zh-CN" altLang="en-US" sz="1100" dirty="0" smtClean="0">
                <a:solidFill>
                  <a:schemeClr val="tx1">
                    <a:lumMod val="50000"/>
                    <a:lumOff val="50000"/>
                  </a:schemeClr>
                </a:solidFill>
                <a:latin typeface="造字工房俊雅（非商用）常规体" pitchFamily="2" charset="-122"/>
                <a:ea typeface="造字工房俊雅（非商用）常规体" pitchFamily="2" charset="-122"/>
              </a:rPr>
              <a:t>胶片用户可以在投影仪</a:t>
            </a:r>
          </a:p>
        </p:txBody>
      </p:sp>
      <p:grpSp>
        <p:nvGrpSpPr>
          <p:cNvPr id="13" name="组合 70"/>
          <p:cNvGrpSpPr/>
          <p:nvPr/>
        </p:nvGrpSpPr>
        <p:grpSpPr>
          <a:xfrm>
            <a:off x="5407304" y="2279650"/>
            <a:ext cx="5555971" cy="929009"/>
            <a:chOff x="7583812" y="3362125"/>
            <a:chExt cx="5555971" cy="929009"/>
          </a:xfrm>
        </p:grpSpPr>
        <p:sp>
          <p:nvSpPr>
            <p:cNvPr id="14" name="矩形 13"/>
            <p:cNvSpPr/>
            <p:nvPr/>
          </p:nvSpPr>
          <p:spPr>
            <a:xfrm>
              <a:off x="7583812" y="3775608"/>
              <a:ext cx="5555971" cy="515526"/>
            </a:xfrm>
            <a:prstGeom prst="rect">
              <a:avLst/>
            </a:prstGeom>
          </p:spPr>
          <p:txBody>
            <a:bodyPr wrap="square">
              <a:spAutoFit/>
              <a:scene3d>
                <a:camera prst="orthographicFront"/>
                <a:lightRig rig="threePt" dir="t"/>
              </a:scene3d>
              <a:sp3d contourW="12700"/>
            </a:bodyPr>
            <a:lstStyle/>
            <a:p>
              <a:pPr>
                <a:lnSpc>
                  <a:spcPct val="125000"/>
                </a:lnSpc>
              </a:pPr>
              <a:r>
                <a:rPr lang="zh-CN" altLang="en-US" sz="1100" dirty="0">
                  <a:solidFill>
                    <a:schemeClr val="tx1">
                      <a:lumMod val="50000"/>
                      <a:lumOff val="50000"/>
                    </a:schemeClr>
                  </a:solidFill>
                  <a:latin typeface="造字工房俊雅（非商用）常规体" pitchFamily="2" charset="-122"/>
                  <a:ea typeface="造字工房俊雅（非商用）常规体" pitchFamily="2" charset="-122"/>
                </a:rPr>
                <a:t>用户可以在投影仪或者计算机上进行演示也可以将演示文稿打印出来制作成</a:t>
              </a:r>
              <a:r>
                <a:rPr lang="zh-CN" altLang="en-US" sz="1100" dirty="0" smtClean="0">
                  <a:solidFill>
                    <a:schemeClr val="tx1">
                      <a:lumMod val="50000"/>
                      <a:lumOff val="50000"/>
                    </a:schemeClr>
                  </a:solidFill>
                  <a:latin typeface="造字工房俊雅（非商用）常规体" pitchFamily="2" charset="-122"/>
                  <a:ea typeface="造字工房俊雅（非商用）常规体" pitchFamily="2" charset="-122"/>
                </a:rPr>
                <a:t>胶片用户可以在投影仪用户可以在投影仪或者计算机上进行演示也可以将演示文稿打印出来制作成胶片用户可以在投影仪</a:t>
              </a:r>
            </a:p>
          </p:txBody>
        </p:sp>
        <p:sp>
          <p:nvSpPr>
            <p:cNvPr id="15" name="矩形 14"/>
            <p:cNvSpPr/>
            <p:nvPr/>
          </p:nvSpPr>
          <p:spPr>
            <a:xfrm>
              <a:off x="7583812" y="3362125"/>
              <a:ext cx="2050552"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smtClean="0">
                  <a:latin typeface="造字工房俊雅（非商用）常规体" pitchFamily="2" charset="-122"/>
                  <a:ea typeface="造字工房俊雅（非商用）常规体" pitchFamily="2" charset="-122"/>
                </a:rPr>
                <a:t>添加标题</a:t>
              </a:r>
              <a:endParaRPr lang="zh-CN" altLang="en-US" b="1" dirty="0">
                <a:latin typeface="造字工房俊雅（非商用）常规体" pitchFamily="2" charset="-122"/>
                <a:ea typeface="造字工房俊雅（非商用）常规体" pitchFamily="2" charset="-122"/>
              </a:endParaRPr>
            </a:p>
          </p:txBody>
        </p:sp>
      </p:grpSp>
      <p:sp>
        <p:nvSpPr>
          <p:cNvPr id="16" name="îŝḷîḓé-Rectangle 8"/>
          <p:cNvSpPr/>
          <p:nvPr/>
        </p:nvSpPr>
        <p:spPr>
          <a:xfrm>
            <a:off x="5641894" y="4095165"/>
            <a:ext cx="267944" cy="257079"/>
          </a:xfrm>
          <a:custGeom>
            <a:avLst/>
            <a:gdLst>
              <a:gd name="connsiteX0" fmla="*/ 427522 w 607356"/>
              <a:gd name="connsiteY0" fmla="*/ 464667 h 582729"/>
              <a:gd name="connsiteX1" fmla="*/ 427522 w 607356"/>
              <a:gd name="connsiteY1" fmla="*/ 557525 h 582729"/>
              <a:gd name="connsiteX2" fmla="*/ 463773 w 607356"/>
              <a:gd name="connsiteY2" fmla="*/ 557525 h 582729"/>
              <a:gd name="connsiteX3" fmla="*/ 463773 w 607356"/>
              <a:gd name="connsiteY3" fmla="*/ 464667 h 582729"/>
              <a:gd name="connsiteX4" fmla="*/ 318672 w 607356"/>
              <a:gd name="connsiteY4" fmla="*/ 407910 h 582729"/>
              <a:gd name="connsiteX5" fmla="*/ 318672 w 607356"/>
              <a:gd name="connsiteY5" fmla="*/ 557525 h 582729"/>
              <a:gd name="connsiteX6" fmla="*/ 354924 w 607356"/>
              <a:gd name="connsiteY6" fmla="*/ 557525 h 582729"/>
              <a:gd name="connsiteX7" fmla="*/ 354924 w 607356"/>
              <a:gd name="connsiteY7" fmla="*/ 407910 h 582729"/>
              <a:gd name="connsiteX8" fmla="*/ 200428 w 607356"/>
              <a:gd name="connsiteY8" fmla="*/ 346511 h 582729"/>
              <a:gd name="connsiteX9" fmla="*/ 200428 w 607356"/>
              <a:gd name="connsiteY9" fmla="*/ 557525 h 582729"/>
              <a:gd name="connsiteX10" fmla="*/ 236584 w 607356"/>
              <a:gd name="connsiteY10" fmla="*/ 557525 h 582729"/>
              <a:gd name="connsiteX11" fmla="*/ 236584 w 607356"/>
              <a:gd name="connsiteY11" fmla="*/ 346511 h 582729"/>
              <a:gd name="connsiteX12" fmla="*/ 82088 w 607356"/>
              <a:gd name="connsiteY12" fmla="*/ 247305 h 582729"/>
              <a:gd name="connsiteX13" fmla="*/ 82088 w 607356"/>
              <a:gd name="connsiteY13" fmla="*/ 557525 h 582729"/>
              <a:gd name="connsiteX14" fmla="*/ 118340 w 607356"/>
              <a:gd name="connsiteY14" fmla="*/ 557525 h 582729"/>
              <a:gd name="connsiteX15" fmla="*/ 118340 w 607356"/>
              <a:gd name="connsiteY15" fmla="*/ 247305 h 582729"/>
              <a:gd name="connsiteX16" fmla="*/ 126248 w 607356"/>
              <a:gd name="connsiteY16" fmla="*/ 108462 h 582729"/>
              <a:gd name="connsiteX17" fmla="*/ 135809 w 607356"/>
              <a:gd name="connsiteY17" fmla="*/ 110203 h 582729"/>
              <a:gd name="connsiteX18" fmla="*/ 466717 w 607356"/>
              <a:gd name="connsiteY18" fmla="*/ 325367 h 582729"/>
              <a:gd name="connsiteX19" fmla="*/ 463111 w 607356"/>
              <a:gd name="connsiteY19" fmla="*/ 306324 h 582729"/>
              <a:gd name="connsiteX20" fmla="*/ 473265 w 607356"/>
              <a:gd name="connsiteY20" fmla="*/ 291638 h 582729"/>
              <a:gd name="connsiteX21" fmla="*/ 487974 w 607356"/>
              <a:gd name="connsiteY21" fmla="*/ 301681 h 582729"/>
              <a:gd name="connsiteX22" fmla="*/ 496894 w 607356"/>
              <a:gd name="connsiteY22" fmla="*/ 349148 h 582729"/>
              <a:gd name="connsiteX23" fmla="*/ 497274 w 607356"/>
              <a:gd name="connsiteY23" fmla="*/ 351232 h 582729"/>
              <a:gd name="connsiteX24" fmla="*/ 497274 w 607356"/>
              <a:gd name="connsiteY24" fmla="*/ 351327 h 582729"/>
              <a:gd name="connsiteX25" fmla="*/ 497274 w 607356"/>
              <a:gd name="connsiteY25" fmla="*/ 352180 h 582729"/>
              <a:gd name="connsiteX26" fmla="*/ 497274 w 607356"/>
              <a:gd name="connsiteY26" fmla="*/ 353033 h 582729"/>
              <a:gd name="connsiteX27" fmla="*/ 497274 w 607356"/>
              <a:gd name="connsiteY27" fmla="*/ 353127 h 582729"/>
              <a:gd name="connsiteX28" fmla="*/ 487025 w 607356"/>
              <a:gd name="connsiteY28" fmla="*/ 364686 h 582729"/>
              <a:gd name="connsiteX29" fmla="*/ 437299 w 607356"/>
              <a:gd name="connsiteY29" fmla="*/ 374161 h 582729"/>
              <a:gd name="connsiteX30" fmla="*/ 434926 w 607356"/>
              <a:gd name="connsiteY30" fmla="*/ 374350 h 582729"/>
              <a:gd name="connsiteX31" fmla="*/ 422495 w 607356"/>
              <a:gd name="connsiteY31" fmla="*/ 364118 h 582729"/>
              <a:gd name="connsiteX32" fmla="*/ 432554 w 607356"/>
              <a:gd name="connsiteY32" fmla="*/ 349338 h 582729"/>
              <a:gd name="connsiteX33" fmla="*/ 451628 w 607356"/>
              <a:gd name="connsiteY33" fmla="*/ 345737 h 582729"/>
              <a:gd name="connsiteX34" fmla="*/ 121954 w 607356"/>
              <a:gd name="connsiteY34" fmla="*/ 131426 h 582729"/>
              <a:gd name="connsiteX35" fmla="*/ 118253 w 607356"/>
              <a:gd name="connsiteY35" fmla="*/ 113898 h 582729"/>
              <a:gd name="connsiteX36" fmla="*/ 126248 w 607356"/>
              <a:gd name="connsiteY36" fmla="*/ 108462 h 582729"/>
              <a:gd name="connsiteX37" fmla="*/ 12622 w 607356"/>
              <a:gd name="connsiteY37" fmla="*/ 0 h 582729"/>
              <a:gd name="connsiteX38" fmla="*/ 25338 w 607356"/>
              <a:gd name="connsiteY38" fmla="*/ 12602 h 582729"/>
              <a:gd name="connsiteX39" fmla="*/ 25338 w 607356"/>
              <a:gd name="connsiteY39" fmla="*/ 557525 h 582729"/>
              <a:gd name="connsiteX40" fmla="*/ 56750 w 607356"/>
              <a:gd name="connsiteY40" fmla="*/ 557525 h 582729"/>
              <a:gd name="connsiteX41" fmla="*/ 56750 w 607356"/>
              <a:gd name="connsiteY41" fmla="*/ 234702 h 582729"/>
              <a:gd name="connsiteX42" fmla="*/ 69466 w 607356"/>
              <a:gd name="connsiteY42" fmla="*/ 222006 h 582729"/>
              <a:gd name="connsiteX43" fmla="*/ 130961 w 607356"/>
              <a:gd name="connsiteY43" fmla="*/ 222006 h 582729"/>
              <a:gd name="connsiteX44" fmla="*/ 143583 w 607356"/>
              <a:gd name="connsiteY44" fmla="*/ 234702 h 582729"/>
              <a:gd name="connsiteX45" fmla="*/ 143583 w 607356"/>
              <a:gd name="connsiteY45" fmla="*/ 557525 h 582729"/>
              <a:gd name="connsiteX46" fmla="*/ 175089 w 607356"/>
              <a:gd name="connsiteY46" fmla="*/ 557525 h 582729"/>
              <a:gd name="connsiteX47" fmla="*/ 175089 w 607356"/>
              <a:gd name="connsiteY47" fmla="*/ 333908 h 582729"/>
              <a:gd name="connsiteX48" fmla="*/ 187711 w 607356"/>
              <a:gd name="connsiteY48" fmla="*/ 321212 h 582729"/>
              <a:gd name="connsiteX49" fmla="*/ 249301 w 607356"/>
              <a:gd name="connsiteY49" fmla="*/ 321212 h 582729"/>
              <a:gd name="connsiteX50" fmla="*/ 261922 w 607356"/>
              <a:gd name="connsiteY50" fmla="*/ 333908 h 582729"/>
              <a:gd name="connsiteX51" fmla="*/ 261922 w 607356"/>
              <a:gd name="connsiteY51" fmla="*/ 557525 h 582729"/>
              <a:gd name="connsiteX52" fmla="*/ 293429 w 607356"/>
              <a:gd name="connsiteY52" fmla="*/ 557525 h 582729"/>
              <a:gd name="connsiteX53" fmla="*/ 293429 w 607356"/>
              <a:gd name="connsiteY53" fmla="*/ 395308 h 582729"/>
              <a:gd name="connsiteX54" fmla="*/ 306051 w 607356"/>
              <a:gd name="connsiteY54" fmla="*/ 382706 h 582729"/>
              <a:gd name="connsiteX55" fmla="*/ 367545 w 607356"/>
              <a:gd name="connsiteY55" fmla="*/ 382706 h 582729"/>
              <a:gd name="connsiteX56" fmla="*/ 380262 w 607356"/>
              <a:gd name="connsiteY56" fmla="*/ 395308 h 582729"/>
              <a:gd name="connsiteX57" fmla="*/ 380262 w 607356"/>
              <a:gd name="connsiteY57" fmla="*/ 557525 h 582729"/>
              <a:gd name="connsiteX58" fmla="*/ 402184 w 607356"/>
              <a:gd name="connsiteY58" fmla="*/ 557525 h 582729"/>
              <a:gd name="connsiteX59" fmla="*/ 402184 w 607356"/>
              <a:gd name="connsiteY59" fmla="*/ 451970 h 582729"/>
              <a:gd name="connsiteX60" fmla="*/ 414900 w 607356"/>
              <a:gd name="connsiteY60" fmla="*/ 439368 h 582729"/>
              <a:gd name="connsiteX61" fmla="*/ 476395 w 607356"/>
              <a:gd name="connsiteY61" fmla="*/ 439368 h 582729"/>
              <a:gd name="connsiteX62" fmla="*/ 489016 w 607356"/>
              <a:gd name="connsiteY62" fmla="*/ 451970 h 582729"/>
              <a:gd name="connsiteX63" fmla="*/ 489016 w 607356"/>
              <a:gd name="connsiteY63" fmla="*/ 557525 h 582729"/>
              <a:gd name="connsiteX64" fmla="*/ 594734 w 607356"/>
              <a:gd name="connsiteY64" fmla="*/ 557525 h 582729"/>
              <a:gd name="connsiteX65" fmla="*/ 607356 w 607356"/>
              <a:gd name="connsiteY65" fmla="*/ 570127 h 582729"/>
              <a:gd name="connsiteX66" fmla="*/ 594734 w 607356"/>
              <a:gd name="connsiteY66" fmla="*/ 582729 h 582729"/>
              <a:gd name="connsiteX67" fmla="*/ 476395 w 607356"/>
              <a:gd name="connsiteY67" fmla="*/ 582729 h 582729"/>
              <a:gd name="connsiteX68" fmla="*/ 414900 w 607356"/>
              <a:gd name="connsiteY68" fmla="*/ 582729 h 582729"/>
              <a:gd name="connsiteX69" fmla="*/ 367545 w 607356"/>
              <a:gd name="connsiteY69" fmla="*/ 582729 h 582729"/>
              <a:gd name="connsiteX70" fmla="*/ 306051 w 607356"/>
              <a:gd name="connsiteY70" fmla="*/ 582729 h 582729"/>
              <a:gd name="connsiteX71" fmla="*/ 249301 w 607356"/>
              <a:gd name="connsiteY71" fmla="*/ 582729 h 582729"/>
              <a:gd name="connsiteX72" fmla="*/ 187711 w 607356"/>
              <a:gd name="connsiteY72" fmla="*/ 582729 h 582729"/>
              <a:gd name="connsiteX73" fmla="*/ 130961 w 607356"/>
              <a:gd name="connsiteY73" fmla="*/ 582729 h 582729"/>
              <a:gd name="connsiteX74" fmla="*/ 69466 w 607356"/>
              <a:gd name="connsiteY74" fmla="*/ 582729 h 582729"/>
              <a:gd name="connsiteX75" fmla="*/ 12622 w 607356"/>
              <a:gd name="connsiteY75" fmla="*/ 582729 h 582729"/>
              <a:gd name="connsiteX76" fmla="*/ 0 w 607356"/>
              <a:gd name="connsiteY76" fmla="*/ 570127 h 582729"/>
              <a:gd name="connsiteX77" fmla="*/ 0 w 607356"/>
              <a:gd name="connsiteY77" fmla="*/ 12602 h 582729"/>
              <a:gd name="connsiteX78" fmla="*/ 12622 w 607356"/>
              <a:gd name="connsiteY78" fmla="*/ 0 h 582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607356" h="582729">
                <a:moveTo>
                  <a:pt x="427522" y="464667"/>
                </a:moveTo>
                <a:lnTo>
                  <a:pt x="427522" y="557525"/>
                </a:lnTo>
                <a:lnTo>
                  <a:pt x="463773" y="557525"/>
                </a:lnTo>
                <a:lnTo>
                  <a:pt x="463773" y="464667"/>
                </a:lnTo>
                <a:close/>
                <a:moveTo>
                  <a:pt x="318672" y="407910"/>
                </a:moveTo>
                <a:lnTo>
                  <a:pt x="318672" y="557525"/>
                </a:lnTo>
                <a:lnTo>
                  <a:pt x="354924" y="557525"/>
                </a:lnTo>
                <a:lnTo>
                  <a:pt x="354924" y="407910"/>
                </a:lnTo>
                <a:close/>
                <a:moveTo>
                  <a:pt x="200428" y="346511"/>
                </a:moveTo>
                <a:lnTo>
                  <a:pt x="200428" y="557525"/>
                </a:lnTo>
                <a:lnTo>
                  <a:pt x="236584" y="557525"/>
                </a:lnTo>
                <a:lnTo>
                  <a:pt x="236584" y="346511"/>
                </a:lnTo>
                <a:close/>
                <a:moveTo>
                  <a:pt x="82088" y="247305"/>
                </a:moveTo>
                <a:lnTo>
                  <a:pt x="82088" y="557525"/>
                </a:lnTo>
                <a:lnTo>
                  <a:pt x="118340" y="557525"/>
                </a:lnTo>
                <a:lnTo>
                  <a:pt x="118340" y="247305"/>
                </a:lnTo>
                <a:close/>
                <a:moveTo>
                  <a:pt x="126248" y="108462"/>
                </a:moveTo>
                <a:cubicBezTo>
                  <a:pt x="129427" y="107787"/>
                  <a:pt x="132867" y="108308"/>
                  <a:pt x="135809" y="110203"/>
                </a:cubicBezTo>
                <a:lnTo>
                  <a:pt x="466717" y="325367"/>
                </a:lnTo>
                <a:lnTo>
                  <a:pt x="463111" y="306324"/>
                </a:lnTo>
                <a:cubicBezTo>
                  <a:pt x="461877" y="299502"/>
                  <a:pt x="466337" y="292870"/>
                  <a:pt x="473265" y="291638"/>
                </a:cubicBezTo>
                <a:cubicBezTo>
                  <a:pt x="480098" y="290312"/>
                  <a:pt x="486740" y="294860"/>
                  <a:pt x="487974" y="301681"/>
                </a:cubicBezTo>
                <a:lnTo>
                  <a:pt x="496894" y="349148"/>
                </a:lnTo>
                <a:cubicBezTo>
                  <a:pt x="497084" y="349811"/>
                  <a:pt x="497179" y="350474"/>
                  <a:pt x="497274" y="351232"/>
                </a:cubicBezTo>
                <a:cubicBezTo>
                  <a:pt x="497274" y="351232"/>
                  <a:pt x="497274" y="351232"/>
                  <a:pt x="497274" y="351327"/>
                </a:cubicBezTo>
                <a:cubicBezTo>
                  <a:pt x="497274" y="351611"/>
                  <a:pt x="497274" y="351896"/>
                  <a:pt x="497274" y="352180"/>
                </a:cubicBezTo>
                <a:cubicBezTo>
                  <a:pt x="497274" y="352464"/>
                  <a:pt x="497274" y="352748"/>
                  <a:pt x="497274" y="353033"/>
                </a:cubicBezTo>
                <a:cubicBezTo>
                  <a:pt x="497274" y="353127"/>
                  <a:pt x="497274" y="353127"/>
                  <a:pt x="497274" y="353127"/>
                </a:cubicBezTo>
                <a:cubicBezTo>
                  <a:pt x="496800" y="358717"/>
                  <a:pt x="492719" y="363549"/>
                  <a:pt x="487025" y="364686"/>
                </a:cubicBezTo>
                <a:lnTo>
                  <a:pt x="437299" y="374161"/>
                </a:lnTo>
                <a:cubicBezTo>
                  <a:pt x="436445" y="374350"/>
                  <a:pt x="435685" y="374350"/>
                  <a:pt x="434926" y="374350"/>
                </a:cubicBezTo>
                <a:cubicBezTo>
                  <a:pt x="428948" y="374350"/>
                  <a:pt x="423633" y="370181"/>
                  <a:pt x="422495" y="364118"/>
                </a:cubicBezTo>
                <a:cubicBezTo>
                  <a:pt x="421166" y="357296"/>
                  <a:pt x="425626" y="350664"/>
                  <a:pt x="432554" y="349338"/>
                </a:cubicBezTo>
                <a:lnTo>
                  <a:pt x="451628" y="345737"/>
                </a:lnTo>
                <a:lnTo>
                  <a:pt x="121954" y="131426"/>
                </a:lnTo>
                <a:cubicBezTo>
                  <a:pt x="116070" y="127636"/>
                  <a:pt x="114457" y="119772"/>
                  <a:pt x="118253" y="113898"/>
                </a:cubicBezTo>
                <a:cubicBezTo>
                  <a:pt x="120151" y="111008"/>
                  <a:pt x="123069" y="109137"/>
                  <a:pt x="126248" y="108462"/>
                </a:cubicBezTo>
                <a:close/>
                <a:moveTo>
                  <a:pt x="12622" y="0"/>
                </a:moveTo>
                <a:cubicBezTo>
                  <a:pt x="19644" y="0"/>
                  <a:pt x="25338" y="5590"/>
                  <a:pt x="25338" y="12602"/>
                </a:cubicBezTo>
                <a:lnTo>
                  <a:pt x="25338" y="557525"/>
                </a:lnTo>
                <a:lnTo>
                  <a:pt x="56750" y="557525"/>
                </a:lnTo>
                <a:lnTo>
                  <a:pt x="56750" y="234702"/>
                </a:lnTo>
                <a:cubicBezTo>
                  <a:pt x="56750" y="227691"/>
                  <a:pt x="62444" y="222006"/>
                  <a:pt x="69466" y="222006"/>
                </a:cubicBezTo>
                <a:lnTo>
                  <a:pt x="130961" y="222006"/>
                </a:lnTo>
                <a:cubicBezTo>
                  <a:pt x="137984" y="222006"/>
                  <a:pt x="143583" y="227691"/>
                  <a:pt x="143583" y="234702"/>
                </a:cubicBezTo>
                <a:lnTo>
                  <a:pt x="143583" y="557525"/>
                </a:lnTo>
                <a:lnTo>
                  <a:pt x="175089" y="557525"/>
                </a:lnTo>
                <a:lnTo>
                  <a:pt x="175089" y="333908"/>
                </a:lnTo>
                <a:cubicBezTo>
                  <a:pt x="175089" y="326897"/>
                  <a:pt x="180783" y="321212"/>
                  <a:pt x="187711" y="321212"/>
                </a:cubicBezTo>
                <a:lnTo>
                  <a:pt x="249301" y="321212"/>
                </a:lnTo>
                <a:cubicBezTo>
                  <a:pt x="256228" y="321212"/>
                  <a:pt x="261922" y="326897"/>
                  <a:pt x="261922" y="333908"/>
                </a:cubicBezTo>
                <a:lnTo>
                  <a:pt x="261922" y="557525"/>
                </a:lnTo>
                <a:lnTo>
                  <a:pt x="293429" y="557525"/>
                </a:lnTo>
                <a:lnTo>
                  <a:pt x="293429" y="395308"/>
                </a:lnTo>
                <a:cubicBezTo>
                  <a:pt x="293429" y="388297"/>
                  <a:pt x="299028" y="382706"/>
                  <a:pt x="306051" y="382706"/>
                </a:cubicBezTo>
                <a:lnTo>
                  <a:pt x="367545" y="382706"/>
                </a:lnTo>
                <a:cubicBezTo>
                  <a:pt x="374568" y="382706"/>
                  <a:pt x="380262" y="388297"/>
                  <a:pt x="380262" y="395308"/>
                </a:cubicBezTo>
                <a:lnTo>
                  <a:pt x="380262" y="557525"/>
                </a:lnTo>
                <a:lnTo>
                  <a:pt x="402184" y="557525"/>
                </a:lnTo>
                <a:lnTo>
                  <a:pt x="402184" y="451970"/>
                </a:lnTo>
                <a:cubicBezTo>
                  <a:pt x="402184" y="445053"/>
                  <a:pt x="407878" y="439368"/>
                  <a:pt x="414900" y="439368"/>
                </a:cubicBezTo>
                <a:lnTo>
                  <a:pt x="476395" y="439368"/>
                </a:lnTo>
                <a:cubicBezTo>
                  <a:pt x="483417" y="439368"/>
                  <a:pt x="489016" y="445053"/>
                  <a:pt x="489016" y="451970"/>
                </a:cubicBezTo>
                <a:lnTo>
                  <a:pt x="489016" y="557525"/>
                </a:lnTo>
                <a:lnTo>
                  <a:pt x="594734" y="557525"/>
                </a:lnTo>
                <a:cubicBezTo>
                  <a:pt x="601662" y="557525"/>
                  <a:pt x="607356" y="563115"/>
                  <a:pt x="607356" y="570127"/>
                </a:cubicBezTo>
                <a:cubicBezTo>
                  <a:pt x="607356" y="577139"/>
                  <a:pt x="601662" y="582729"/>
                  <a:pt x="594734" y="582729"/>
                </a:cubicBezTo>
                <a:lnTo>
                  <a:pt x="476395" y="582729"/>
                </a:lnTo>
                <a:lnTo>
                  <a:pt x="414900" y="582729"/>
                </a:lnTo>
                <a:lnTo>
                  <a:pt x="367545" y="582729"/>
                </a:lnTo>
                <a:lnTo>
                  <a:pt x="306051" y="582729"/>
                </a:lnTo>
                <a:lnTo>
                  <a:pt x="249301" y="582729"/>
                </a:lnTo>
                <a:lnTo>
                  <a:pt x="187711" y="582729"/>
                </a:lnTo>
                <a:lnTo>
                  <a:pt x="130961" y="582729"/>
                </a:lnTo>
                <a:lnTo>
                  <a:pt x="69466" y="582729"/>
                </a:lnTo>
                <a:lnTo>
                  <a:pt x="12622" y="582729"/>
                </a:lnTo>
                <a:cubicBezTo>
                  <a:pt x="5694" y="582729"/>
                  <a:pt x="0" y="577139"/>
                  <a:pt x="0" y="570127"/>
                </a:cubicBezTo>
                <a:lnTo>
                  <a:pt x="0" y="12602"/>
                </a:lnTo>
                <a:cubicBezTo>
                  <a:pt x="0" y="5590"/>
                  <a:pt x="5694" y="0"/>
                  <a:pt x="126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latin typeface="造字工房俊雅（非商用）常规体" pitchFamily="2" charset="-122"/>
              <a:ea typeface="造字工房俊雅（非商用）常规体" pitchFamily="2" charset="-122"/>
            </a:endParaRPr>
          </a:p>
        </p:txBody>
      </p:sp>
      <p:sp>
        <p:nvSpPr>
          <p:cNvPr id="17" name="îŝḷîḓé-Rectangle 9"/>
          <p:cNvSpPr/>
          <p:nvPr/>
        </p:nvSpPr>
        <p:spPr>
          <a:xfrm>
            <a:off x="5644809" y="5150978"/>
            <a:ext cx="262114" cy="267944"/>
          </a:xfrm>
          <a:custGeom>
            <a:avLst/>
            <a:gdLst>
              <a:gd name="connsiteX0" fmla="*/ 59789 w 593384"/>
              <a:gd name="connsiteY0" fmla="*/ 323835 h 606580"/>
              <a:gd name="connsiteX1" fmla="*/ 44670 w 593384"/>
              <a:gd name="connsiteY1" fmla="*/ 338857 h 606580"/>
              <a:gd name="connsiteX2" fmla="*/ 44670 w 593384"/>
              <a:gd name="connsiteY2" fmla="*/ 477027 h 606580"/>
              <a:gd name="connsiteX3" fmla="*/ 59713 w 593384"/>
              <a:gd name="connsiteY3" fmla="*/ 492048 h 606580"/>
              <a:gd name="connsiteX4" fmla="*/ 386834 w 593384"/>
              <a:gd name="connsiteY4" fmla="*/ 492048 h 606580"/>
              <a:gd name="connsiteX5" fmla="*/ 402946 w 593384"/>
              <a:gd name="connsiteY5" fmla="*/ 508138 h 606580"/>
              <a:gd name="connsiteX6" fmla="*/ 402946 w 593384"/>
              <a:gd name="connsiteY6" fmla="*/ 545959 h 606580"/>
              <a:gd name="connsiteX7" fmla="*/ 419058 w 593384"/>
              <a:gd name="connsiteY7" fmla="*/ 561972 h 606580"/>
              <a:gd name="connsiteX8" fmla="*/ 429137 w 593384"/>
              <a:gd name="connsiteY8" fmla="*/ 558388 h 606580"/>
              <a:gd name="connsiteX9" fmla="*/ 543981 w 593384"/>
              <a:gd name="connsiteY9" fmla="*/ 464369 h 606580"/>
              <a:gd name="connsiteX10" fmla="*/ 544897 w 593384"/>
              <a:gd name="connsiteY10" fmla="*/ 463606 h 606580"/>
              <a:gd name="connsiteX11" fmla="*/ 544897 w 593384"/>
              <a:gd name="connsiteY11" fmla="*/ 445000 h 606580"/>
              <a:gd name="connsiteX12" fmla="*/ 543904 w 593384"/>
              <a:gd name="connsiteY12" fmla="*/ 444162 h 606580"/>
              <a:gd name="connsiteX13" fmla="*/ 427533 w 593384"/>
              <a:gd name="connsiteY13" fmla="*/ 349990 h 606580"/>
              <a:gd name="connsiteX14" fmla="*/ 418065 w 593384"/>
              <a:gd name="connsiteY14" fmla="*/ 346634 h 606580"/>
              <a:gd name="connsiteX15" fmla="*/ 402946 w 593384"/>
              <a:gd name="connsiteY15" fmla="*/ 361656 h 606580"/>
              <a:gd name="connsiteX16" fmla="*/ 402946 w 593384"/>
              <a:gd name="connsiteY16" fmla="*/ 400469 h 606580"/>
              <a:gd name="connsiteX17" fmla="*/ 386834 w 593384"/>
              <a:gd name="connsiteY17" fmla="*/ 416482 h 606580"/>
              <a:gd name="connsiteX18" fmla="*/ 136453 w 593384"/>
              <a:gd name="connsiteY18" fmla="*/ 416482 h 606580"/>
              <a:gd name="connsiteX19" fmla="*/ 120342 w 593384"/>
              <a:gd name="connsiteY19" fmla="*/ 400469 h 606580"/>
              <a:gd name="connsiteX20" fmla="*/ 120342 w 593384"/>
              <a:gd name="connsiteY20" fmla="*/ 376602 h 606580"/>
              <a:gd name="connsiteX21" fmla="*/ 113469 w 593384"/>
              <a:gd name="connsiteY21" fmla="*/ 362342 h 606580"/>
              <a:gd name="connsiteX22" fmla="*/ 69105 w 593384"/>
              <a:gd name="connsiteY22" fmla="*/ 327114 h 606580"/>
              <a:gd name="connsiteX23" fmla="*/ 59789 w 593384"/>
              <a:gd name="connsiteY23" fmla="*/ 323835 h 606580"/>
              <a:gd name="connsiteX24" fmla="*/ 59757 w 593384"/>
              <a:gd name="connsiteY24" fmla="*/ 323324 h 606580"/>
              <a:gd name="connsiteX25" fmla="*/ 69379 w 593384"/>
              <a:gd name="connsiteY25" fmla="*/ 326755 h 606580"/>
              <a:gd name="connsiteX26" fmla="*/ 113750 w 593384"/>
              <a:gd name="connsiteY26" fmla="*/ 361977 h 606580"/>
              <a:gd name="connsiteX27" fmla="*/ 120852 w 593384"/>
              <a:gd name="connsiteY27" fmla="*/ 376615 h 606580"/>
              <a:gd name="connsiteX28" fmla="*/ 120852 w 593384"/>
              <a:gd name="connsiteY28" fmla="*/ 400477 h 606580"/>
              <a:gd name="connsiteX29" fmla="*/ 136431 w 593384"/>
              <a:gd name="connsiteY29" fmla="*/ 416030 h 606580"/>
              <a:gd name="connsiteX30" fmla="*/ 386846 w 593384"/>
              <a:gd name="connsiteY30" fmla="*/ 416030 h 606580"/>
              <a:gd name="connsiteX31" fmla="*/ 402425 w 593384"/>
              <a:gd name="connsiteY31" fmla="*/ 400477 h 606580"/>
              <a:gd name="connsiteX32" fmla="*/ 402425 w 593384"/>
              <a:gd name="connsiteY32" fmla="*/ 361672 h 606580"/>
              <a:gd name="connsiteX33" fmla="*/ 418081 w 593384"/>
              <a:gd name="connsiteY33" fmla="*/ 346119 h 606580"/>
              <a:gd name="connsiteX34" fmla="*/ 427856 w 593384"/>
              <a:gd name="connsiteY34" fmla="*/ 349626 h 606580"/>
              <a:gd name="connsiteX35" fmla="*/ 544319 w 593384"/>
              <a:gd name="connsiteY35" fmla="*/ 443781 h 606580"/>
              <a:gd name="connsiteX36" fmla="*/ 545312 w 593384"/>
              <a:gd name="connsiteY36" fmla="*/ 444696 h 606580"/>
              <a:gd name="connsiteX37" fmla="*/ 545236 w 593384"/>
              <a:gd name="connsiteY37" fmla="*/ 463908 h 606580"/>
              <a:gd name="connsiteX38" fmla="*/ 544319 w 593384"/>
              <a:gd name="connsiteY38" fmla="*/ 464746 h 606580"/>
              <a:gd name="connsiteX39" fmla="*/ 429460 w 593384"/>
              <a:gd name="connsiteY39" fmla="*/ 558748 h 606580"/>
              <a:gd name="connsiteX40" fmla="*/ 419074 w 593384"/>
              <a:gd name="connsiteY40" fmla="*/ 562484 h 606580"/>
              <a:gd name="connsiteX41" fmla="*/ 402425 w 593384"/>
              <a:gd name="connsiteY41" fmla="*/ 545940 h 606580"/>
              <a:gd name="connsiteX42" fmla="*/ 402425 w 593384"/>
              <a:gd name="connsiteY42" fmla="*/ 508126 h 606580"/>
              <a:gd name="connsiteX43" fmla="*/ 386846 w 593384"/>
              <a:gd name="connsiteY43" fmla="*/ 492573 h 606580"/>
              <a:gd name="connsiteX44" fmla="*/ 59680 w 593384"/>
              <a:gd name="connsiteY44" fmla="*/ 492573 h 606580"/>
              <a:gd name="connsiteX45" fmla="*/ 44101 w 593384"/>
              <a:gd name="connsiteY45" fmla="*/ 477021 h 606580"/>
              <a:gd name="connsiteX46" fmla="*/ 44101 w 593384"/>
              <a:gd name="connsiteY46" fmla="*/ 338877 h 606580"/>
              <a:gd name="connsiteX47" fmla="*/ 59757 w 593384"/>
              <a:gd name="connsiteY47" fmla="*/ 323324 h 606580"/>
              <a:gd name="connsiteX48" fmla="*/ 59789 w 593384"/>
              <a:gd name="connsiteY48" fmla="*/ 322767 h 606580"/>
              <a:gd name="connsiteX49" fmla="*/ 43677 w 593384"/>
              <a:gd name="connsiteY49" fmla="*/ 338857 h 606580"/>
              <a:gd name="connsiteX50" fmla="*/ 43677 w 593384"/>
              <a:gd name="connsiteY50" fmla="*/ 477027 h 606580"/>
              <a:gd name="connsiteX51" fmla="*/ 59713 w 593384"/>
              <a:gd name="connsiteY51" fmla="*/ 493116 h 606580"/>
              <a:gd name="connsiteX52" fmla="*/ 386834 w 593384"/>
              <a:gd name="connsiteY52" fmla="*/ 493116 h 606580"/>
              <a:gd name="connsiteX53" fmla="*/ 401953 w 593384"/>
              <a:gd name="connsiteY53" fmla="*/ 508138 h 606580"/>
              <a:gd name="connsiteX54" fmla="*/ 401953 w 593384"/>
              <a:gd name="connsiteY54" fmla="*/ 545959 h 606580"/>
              <a:gd name="connsiteX55" fmla="*/ 419058 w 593384"/>
              <a:gd name="connsiteY55" fmla="*/ 563040 h 606580"/>
              <a:gd name="connsiteX56" fmla="*/ 429748 w 593384"/>
              <a:gd name="connsiteY56" fmla="*/ 559151 h 606580"/>
              <a:gd name="connsiteX57" fmla="*/ 544592 w 593384"/>
              <a:gd name="connsiteY57" fmla="*/ 465131 h 606580"/>
              <a:gd name="connsiteX58" fmla="*/ 545584 w 593384"/>
              <a:gd name="connsiteY58" fmla="*/ 464292 h 606580"/>
              <a:gd name="connsiteX59" fmla="*/ 545584 w 593384"/>
              <a:gd name="connsiteY59" fmla="*/ 444314 h 606580"/>
              <a:gd name="connsiteX60" fmla="*/ 544592 w 593384"/>
              <a:gd name="connsiteY60" fmla="*/ 443399 h 606580"/>
              <a:gd name="connsiteX61" fmla="*/ 428144 w 593384"/>
              <a:gd name="connsiteY61" fmla="*/ 349227 h 606580"/>
              <a:gd name="connsiteX62" fmla="*/ 418065 w 593384"/>
              <a:gd name="connsiteY62" fmla="*/ 345567 h 606580"/>
              <a:gd name="connsiteX63" fmla="*/ 401953 w 593384"/>
              <a:gd name="connsiteY63" fmla="*/ 361656 h 606580"/>
              <a:gd name="connsiteX64" fmla="*/ 401953 w 593384"/>
              <a:gd name="connsiteY64" fmla="*/ 400469 h 606580"/>
              <a:gd name="connsiteX65" fmla="*/ 386834 w 593384"/>
              <a:gd name="connsiteY65" fmla="*/ 415491 h 606580"/>
              <a:gd name="connsiteX66" fmla="*/ 136453 w 593384"/>
              <a:gd name="connsiteY66" fmla="*/ 415491 h 606580"/>
              <a:gd name="connsiteX67" fmla="*/ 121334 w 593384"/>
              <a:gd name="connsiteY67" fmla="*/ 400469 h 606580"/>
              <a:gd name="connsiteX68" fmla="*/ 121334 w 593384"/>
              <a:gd name="connsiteY68" fmla="*/ 376602 h 606580"/>
              <a:gd name="connsiteX69" fmla="*/ 114080 w 593384"/>
              <a:gd name="connsiteY69" fmla="*/ 361580 h 606580"/>
              <a:gd name="connsiteX70" fmla="*/ 69716 w 593384"/>
              <a:gd name="connsiteY70" fmla="*/ 326351 h 606580"/>
              <a:gd name="connsiteX71" fmla="*/ 59789 w 593384"/>
              <a:gd name="connsiteY71" fmla="*/ 322767 h 606580"/>
              <a:gd name="connsiteX72" fmla="*/ 59789 w 593384"/>
              <a:gd name="connsiteY72" fmla="*/ 280218 h 606580"/>
              <a:gd name="connsiteX73" fmla="*/ 96289 w 593384"/>
              <a:gd name="connsiteY73" fmla="*/ 293029 h 606580"/>
              <a:gd name="connsiteX74" fmla="*/ 140653 w 593384"/>
              <a:gd name="connsiteY74" fmla="*/ 328258 h 606580"/>
              <a:gd name="connsiteX75" fmla="*/ 157834 w 593384"/>
              <a:gd name="connsiteY75" fmla="*/ 349761 h 606580"/>
              <a:gd name="connsiteX76" fmla="*/ 163790 w 593384"/>
              <a:gd name="connsiteY76" fmla="*/ 372484 h 606580"/>
              <a:gd name="connsiteX77" fmla="*/ 163866 w 593384"/>
              <a:gd name="connsiteY77" fmla="*/ 372942 h 606580"/>
              <a:gd name="connsiteX78" fmla="*/ 359345 w 593384"/>
              <a:gd name="connsiteY78" fmla="*/ 372942 h 606580"/>
              <a:gd name="connsiteX79" fmla="*/ 359345 w 593384"/>
              <a:gd name="connsiteY79" fmla="*/ 361656 h 606580"/>
              <a:gd name="connsiteX80" fmla="*/ 364308 w 593384"/>
              <a:gd name="connsiteY80" fmla="*/ 337942 h 606580"/>
              <a:gd name="connsiteX81" fmla="*/ 377671 w 593384"/>
              <a:gd name="connsiteY81" fmla="*/ 319107 h 606580"/>
              <a:gd name="connsiteX82" fmla="*/ 418065 w 593384"/>
              <a:gd name="connsiteY82" fmla="*/ 303018 h 606580"/>
              <a:gd name="connsiteX83" fmla="*/ 454946 w 593384"/>
              <a:gd name="connsiteY83" fmla="*/ 316133 h 606580"/>
              <a:gd name="connsiteX84" fmla="*/ 571393 w 593384"/>
              <a:gd name="connsiteY84" fmla="*/ 410305 h 606580"/>
              <a:gd name="connsiteX85" fmla="*/ 575822 w 593384"/>
              <a:gd name="connsiteY85" fmla="*/ 414271 h 606580"/>
              <a:gd name="connsiteX86" fmla="*/ 575670 w 593384"/>
              <a:gd name="connsiteY86" fmla="*/ 494412 h 606580"/>
              <a:gd name="connsiteX87" fmla="*/ 571623 w 593384"/>
              <a:gd name="connsiteY87" fmla="*/ 498072 h 606580"/>
              <a:gd name="connsiteX88" fmla="*/ 456779 w 593384"/>
              <a:gd name="connsiteY88" fmla="*/ 592016 h 606580"/>
              <a:gd name="connsiteX89" fmla="*/ 419058 w 593384"/>
              <a:gd name="connsiteY89" fmla="*/ 605589 h 606580"/>
              <a:gd name="connsiteX90" fmla="*/ 377976 w 593384"/>
              <a:gd name="connsiteY90" fmla="*/ 589271 h 606580"/>
              <a:gd name="connsiteX91" fmla="*/ 364385 w 593384"/>
              <a:gd name="connsiteY91" fmla="*/ 570131 h 606580"/>
              <a:gd name="connsiteX92" fmla="*/ 359345 w 593384"/>
              <a:gd name="connsiteY92" fmla="*/ 545959 h 606580"/>
              <a:gd name="connsiteX93" fmla="*/ 359345 w 593384"/>
              <a:gd name="connsiteY93" fmla="*/ 535665 h 606580"/>
              <a:gd name="connsiteX94" fmla="*/ 59713 w 593384"/>
              <a:gd name="connsiteY94" fmla="*/ 535665 h 606580"/>
              <a:gd name="connsiteX95" fmla="*/ 1069 w 593384"/>
              <a:gd name="connsiteY95" fmla="*/ 477027 h 606580"/>
              <a:gd name="connsiteX96" fmla="*/ 1069 w 593384"/>
              <a:gd name="connsiteY96" fmla="*/ 338857 h 606580"/>
              <a:gd name="connsiteX97" fmla="*/ 6032 w 593384"/>
              <a:gd name="connsiteY97" fmla="*/ 315142 h 606580"/>
              <a:gd name="connsiteX98" fmla="*/ 19395 w 593384"/>
              <a:gd name="connsiteY98" fmla="*/ 296308 h 606580"/>
              <a:gd name="connsiteX99" fmla="*/ 59789 w 593384"/>
              <a:gd name="connsiteY99" fmla="*/ 280218 h 606580"/>
              <a:gd name="connsiteX100" fmla="*/ 59757 w 593384"/>
              <a:gd name="connsiteY100" fmla="*/ 279792 h 606580"/>
              <a:gd name="connsiteX101" fmla="*/ 18975 w 593384"/>
              <a:gd name="connsiteY101" fmla="*/ 295955 h 606580"/>
              <a:gd name="connsiteX102" fmla="*/ 5534 w 593384"/>
              <a:gd name="connsiteY102" fmla="*/ 315014 h 606580"/>
              <a:gd name="connsiteX103" fmla="*/ 494 w 593384"/>
              <a:gd name="connsiteY103" fmla="*/ 338877 h 606580"/>
              <a:gd name="connsiteX104" fmla="*/ 494 w 593384"/>
              <a:gd name="connsiteY104" fmla="*/ 477021 h 606580"/>
              <a:gd name="connsiteX105" fmla="*/ 59680 w 593384"/>
              <a:gd name="connsiteY105" fmla="*/ 536105 h 606580"/>
              <a:gd name="connsiteX106" fmla="*/ 358818 w 593384"/>
              <a:gd name="connsiteY106" fmla="*/ 536105 h 606580"/>
              <a:gd name="connsiteX107" fmla="*/ 358818 w 593384"/>
              <a:gd name="connsiteY107" fmla="*/ 545940 h 606580"/>
              <a:gd name="connsiteX108" fmla="*/ 363935 w 593384"/>
              <a:gd name="connsiteY108" fmla="*/ 570260 h 606580"/>
              <a:gd name="connsiteX109" fmla="*/ 377605 w 593384"/>
              <a:gd name="connsiteY109" fmla="*/ 589625 h 606580"/>
              <a:gd name="connsiteX110" fmla="*/ 419074 w 593384"/>
              <a:gd name="connsiteY110" fmla="*/ 606016 h 606580"/>
              <a:gd name="connsiteX111" fmla="*/ 457106 w 593384"/>
              <a:gd name="connsiteY111" fmla="*/ 592446 h 606580"/>
              <a:gd name="connsiteX112" fmla="*/ 571965 w 593384"/>
              <a:gd name="connsiteY112" fmla="*/ 498444 h 606580"/>
              <a:gd name="connsiteX113" fmla="*/ 576089 w 593384"/>
              <a:gd name="connsiteY113" fmla="*/ 494784 h 606580"/>
              <a:gd name="connsiteX114" fmla="*/ 576165 w 593384"/>
              <a:gd name="connsiteY114" fmla="*/ 413895 h 606580"/>
              <a:gd name="connsiteX115" fmla="*/ 571736 w 593384"/>
              <a:gd name="connsiteY115" fmla="*/ 409931 h 606580"/>
              <a:gd name="connsiteX116" fmla="*/ 455273 w 593384"/>
              <a:gd name="connsiteY116" fmla="*/ 315777 h 606580"/>
              <a:gd name="connsiteX117" fmla="*/ 418081 w 593384"/>
              <a:gd name="connsiteY117" fmla="*/ 302587 h 606580"/>
              <a:gd name="connsiteX118" fmla="*/ 377300 w 593384"/>
              <a:gd name="connsiteY118" fmla="*/ 318750 h 606580"/>
              <a:gd name="connsiteX119" fmla="*/ 363859 w 593384"/>
              <a:gd name="connsiteY119" fmla="*/ 337733 h 606580"/>
              <a:gd name="connsiteX120" fmla="*/ 358818 w 593384"/>
              <a:gd name="connsiteY120" fmla="*/ 361672 h 606580"/>
              <a:gd name="connsiteX121" fmla="*/ 358818 w 593384"/>
              <a:gd name="connsiteY121" fmla="*/ 372422 h 606580"/>
              <a:gd name="connsiteX122" fmla="*/ 164306 w 593384"/>
              <a:gd name="connsiteY122" fmla="*/ 372422 h 606580"/>
              <a:gd name="connsiteX123" fmla="*/ 158273 w 593384"/>
              <a:gd name="connsiteY123" fmla="*/ 349550 h 606580"/>
              <a:gd name="connsiteX124" fmla="*/ 140937 w 593384"/>
              <a:gd name="connsiteY124" fmla="*/ 327898 h 606580"/>
              <a:gd name="connsiteX125" fmla="*/ 96566 w 593384"/>
              <a:gd name="connsiteY125" fmla="*/ 292676 h 606580"/>
              <a:gd name="connsiteX126" fmla="*/ 59757 w 593384"/>
              <a:gd name="connsiteY126" fmla="*/ 279792 h 606580"/>
              <a:gd name="connsiteX127" fmla="*/ 59789 w 593384"/>
              <a:gd name="connsiteY127" fmla="*/ 279227 h 606580"/>
              <a:gd name="connsiteX128" fmla="*/ 96899 w 593384"/>
              <a:gd name="connsiteY128" fmla="*/ 292266 h 606580"/>
              <a:gd name="connsiteX129" fmla="*/ 141264 w 593384"/>
              <a:gd name="connsiteY129" fmla="*/ 327495 h 606580"/>
              <a:gd name="connsiteX130" fmla="*/ 158750 w 593384"/>
              <a:gd name="connsiteY130" fmla="*/ 349303 h 606580"/>
              <a:gd name="connsiteX131" fmla="*/ 164782 w 593384"/>
              <a:gd name="connsiteY131" fmla="*/ 371950 h 606580"/>
              <a:gd name="connsiteX132" fmla="*/ 358276 w 593384"/>
              <a:gd name="connsiteY132" fmla="*/ 371950 h 606580"/>
              <a:gd name="connsiteX133" fmla="*/ 358276 w 593384"/>
              <a:gd name="connsiteY133" fmla="*/ 361656 h 606580"/>
              <a:gd name="connsiteX134" fmla="*/ 363392 w 593384"/>
              <a:gd name="connsiteY134" fmla="*/ 337560 h 606580"/>
              <a:gd name="connsiteX135" fmla="*/ 376984 w 593384"/>
              <a:gd name="connsiteY135" fmla="*/ 318345 h 606580"/>
              <a:gd name="connsiteX136" fmla="*/ 418065 w 593384"/>
              <a:gd name="connsiteY136" fmla="*/ 302027 h 606580"/>
              <a:gd name="connsiteX137" fmla="*/ 455557 w 593384"/>
              <a:gd name="connsiteY137" fmla="*/ 315371 h 606580"/>
              <a:gd name="connsiteX138" fmla="*/ 572004 w 593384"/>
              <a:gd name="connsiteY138" fmla="*/ 409543 h 606580"/>
              <a:gd name="connsiteX139" fmla="*/ 576510 w 593384"/>
              <a:gd name="connsiteY139" fmla="*/ 413584 h 606580"/>
              <a:gd name="connsiteX140" fmla="*/ 576357 w 593384"/>
              <a:gd name="connsiteY140" fmla="*/ 495099 h 606580"/>
              <a:gd name="connsiteX141" fmla="*/ 572233 w 593384"/>
              <a:gd name="connsiteY141" fmla="*/ 498835 h 606580"/>
              <a:gd name="connsiteX142" fmla="*/ 457390 w 593384"/>
              <a:gd name="connsiteY142" fmla="*/ 592855 h 606580"/>
              <a:gd name="connsiteX143" fmla="*/ 419058 w 593384"/>
              <a:gd name="connsiteY143" fmla="*/ 606580 h 606580"/>
              <a:gd name="connsiteX144" fmla="*/ 377289 w 593384"/>
              <a:gd name="connsiteY144" fmla="*/ 589957 h 606580"/>
              <a:gd name="connsiteX145" fmla="*/ 363468 w 593384"/>
              <a:gd name="connsiteY145" fmla="*/ 570512 h 606580"/>
              <a:gd name="connsiteX146" fmla="*/ 358276 w 593384"/>
              <a:gd name="connsiteY146" fmla="*/ 545959 h 606580"/>
              <a:gd name="connsiteX147" fmla="*/ 358276 w 593384"/>
              <a:gd name="connsiteY147" fmla="*/ 536656 h 606580"/>
              <a:gd name="connsiteX148" fmla="*/ 59713 w 593384"/>
              <a:gd name="connsiteY148" fmla="*/ 536656 h 606580"/>
              <a:gd name="connsiteX149" fmla="*/ 0 w 593384"/>
              <a:gd name="connsiteY149" fmla="*/ 477027 h 606580"/>
              <a:gd name="connsiteX150" fmla="*/ 0 w 593384"/>
              <a:gd name="connsiteY150" fmla="*/ 338857 h 606580"/>
              <a:gd name="connsiteX151" fmla="*/ 5116 w 593384"/>
              <a:gd name="connsiteY151" fmla="*/ 314761 h 606580"/>
              <a:gd name="connsiteX152" fmla="*/ 18632 w 593384"/>
              <a:gd name="connsiteY152" fmla="*/ 295621 h 606580"/>
              <a:gd name="connsiteX153" fmla="*/ 59789 w 593384"/>
              <a:gd name="connsiteY153" fmla="*/ 279227 h 606580"/>
              <a:gd name="connsiteX154" fmla="*/ 174327 w 593384"/>
              <a:gd name="connsiteY154" fmla="*/ 44608 h 606580"/>
              <a:gd name="connsiteX155" fmla="*/ 164247 w 593384"/>
              <a:gd name="connsiteY155" fmla="*/ 48192 h 606580"/>
              <a:gd name="connsiteX156" fmla="*/ 49403 w 593384"/>
              <a:gd name="connsiteY156" fmla="*/ 142211 h 606580"/>
              <a:gd name="connsiteX157" fmla="*/ 48487 w 593384"/>
              <a:gd name="connsiteY157" fmla="*/ 142974 h 606580"/>
              <a:gd name="connsiteX158" fmla="*/ 48487 w 593384"/>
              <a:gd name="connsiteY158" fmla="*/ 161580 h 606580"/>
              <a:gd name="connsiteX159" fmla="*/ 49480 w 593384"/>
              <a:gd name="connsiteY159" fmla="*/ 162418 h 606580"/>
              <a:gd name="connsiteX160" fmla="*/ 165851 w 593384"/>
              <a:gd name="connsiteY160" fmla="*/ 256590 h 606580"/>
              <a:gd name="connsiteX161" fmla="*/ 175319 w 593384"/>
              <a:gd name="connsiteY161" fmla="*/ 259946 h 606580"/>
              <a:gd name="connsiteX162" fmla="*/ 190438 w 593384"/>
              <a:gd name="connsiteY162" fmla="*/ 244924 h 606580"/>
              <a:gd name="connsiteX163" fmla="*/ 190438 w 593384"/>
              <a:gd name="connsiteY163" fmla="*/ 206111 h 606580"/>
              <a:gd name="connsiteX164" fmla="*/ 206550 w 593384"/>
              <a:gd name="connsiteY164" fmla="*/ 190098 h 606580"/>
              <a:gd name="connsiteX165" fmla="*/ 456931 w 593384"/>
              <a:gd name="connsiteY165" fmla="*/ 190098 h 606580"/>
              <a:gd name="connsiteX166" fmla="*/ 473042 w 593384"/>
              <a:gd name="connsiteY166" fmla="*/ 206111 h 606580"/>
              <a:gd name="connsiteX167" fmla="*/ 473042 w 593384"/>
              <a:gd name="connsiteY167" fmla="*/ 229978 h 606580"/>
              <a:gd name="connsiteX168" fmla="*/ 479915 w 593384"/>
              <a:gd name="connsiteY168" fmla="*/ 244238 h 606580"/>
              <a:gd name="connsiteX169" fmla="*/ 524279 w 593384"/>
              <a:gd name="connsiteY169" fmla="*/ 279466 h 606580"/>
              <a:gd name="connsiteX170" fmla="*/ 533595 w 593384"/>
              <a:gd name="connsiteY170" fmla="*/ 282745 h 606580"/>
              <a:gd name="connsiteX171" fmla="*/ 548714 w 593384"/>
              <a:gd name="connsiteY171" fmla="*/ 267723 h 606580"/>
              <a:gd name="connsiteX172" fmla="*/ 548714 w 593384"/>
              <a:gd name="connsiteY172" fmla="*/ 129553 h 606580"/>
              <a:gd name="connsiteX173" fmla="*/ 533671 w 593384"/>
              <a:gd name="connsiteY173" fmla="*/ 114532 h 606580"/>
              <a:gd name="connsiteX174" fmla="*/ 206550 w 593384"/>
              <a:gd name="connsiteY174" fmla="*/ 114532 h 606580"/>
              <a:gd name="connsiteX175" fmla="*/ 190438 w 593384"/>
              <a:gd name="connsiteY175" fmla="*/ 98442 h 606580"/>
              <a:gd name="connsiteX176" fmla="*/ 190438 w 593384"/>
              <a:gd name="connsiteY176" fmla="*/ 60621 h 606580"/>
              <a:gd name="connsiteX177" fmla="*/ 174327 w 593384"/>
              <a:gd name="connsiteY177" fmla="*/ 44608 h 606580"/>
              <a:gd name="connsiteX178" fmla="*/ 174289 w 593384"/>
              <a:gd name="connsiteY178" fmla="*/ 44097 h 606580"/>
              <a:gd name="connsiteX179" fmla="*/ 190936 w 593384"/>
              <a:gd name="connsiteY179" fmla="*/ 60641 h 606580"/>
              <a:gd name="connsiteX180" fmla="*/ 190936 w 593384"/>
              <a:gd name="connsiteY180" fmla="*/ 98455 h 606580"/>
              <a:gd name="connsiteX181" fmla="*/ 206513 w 593384"/>
              <a:gd name="connsiteY181" fmla="*/ 114008 h 606580"/>
              <a:gd name="connsiteX182" fmla="*/ 533641 w 593384"/>
              <a:gd name="connsiteY182" fmla="*/ 114008 h 606580"/>
              <a:gd name="connsiteX183" fmla="*/ 549218 w 593384"/>
              <a:gd name="connsiteY183" fmla="*/ 129560 h 606580"/>
              <a:gd name="connsiteX184" fmla="*/ 549218 w 593384"/>
              <a:gd name="connsiteY184" fmla="*/ 267704 h 606580"/>
              <a:gd name="connsiteX185" fmla="*/ 533564 w 593384"/>
              <a:gd name="connsiteY185" fmla="*/ 283257 h 606580"/>
              <a:gd name="connsiteX186" fmla="*/ 523943 w 593384"/>
              <a:gd name="connsiteY186" fmla="*/ 279826 h 606580"/>
              <a:gd name="connsiteX187" fmla="*/ 479578 w 593384"/>
              <a:gd name="connsiteY187" fmla="*/ 244604 h 606580"/>
              <a:gd name="connsiteX188" fmla="*/ 472476 w 593384"/>
              <a:gd name="connsiteY188" fmla="*/ 229966 h 606580"/>
              <a:gd name="connsiteX189" fmla="*/ 472476 w 593384"/>
              <a:gd name="connsiteY189" fmla="*/ 206104 h 606580"/>
              <a:gd name="connsiteX190" fmla="*/ 456899 w 593384"/>
              <a:gd name="connsiteY190" fmla="*/ 190551 h 606580"/>
              <a:gd name="connsiteX191" fmla="*/ 206513 w 593384"/>
              <a:gd name="connsiteY191" fmla="*/ 190551 h 606580"/>
              <a:gd name="connsiteX192" fmla="*/ 190936 w 593384"/>
              <a:gd name="connsiteY192" fmla="*/ 206104 h 606580"/>
              <a:gd name="connsiteX193" fmla="*/ 190936 w 593384"/>
              <a:gd name="connsiteY193" fmla="*/ 244909 h 606580"/>
              <a:gd name="connsiteX194" fmla="*/ 175282 w 593384"/>
              <a:gd name="connsiteY194" fmla="*/ 260462 h 606580"/>
              <a:gd name="connsiteX195" fmla="*/ 165508 w 593384"/>
              <a:gd name="connsiteY195" fmla="*/ 256955 h 606580"/>
              <a:gd name="connsiteX196" fmla="*/ 49058 w 593384"/>
              <a:gd name="connsiteY196" fmla="*/ 162800 h 606580"/>
              <a:gd name="connsiteX197" fmla="*/ 48066 w 593384"/>
              <a:gd name="connsiteY197" fmla="*/ 161885 h 606580"/>
              <a:gd name="connsiteX198" fmla="*/ 48142 w 593384"/>
              <a:gd name="connsiteY198" fmla="*/ 142673 h 606580"/>
              <a:gd name="connsiteX199" fmla="*/ 49058 w 593384"/>
              <a:gd name="connsiteY199" fmla="*/ 141835 h 606580"/>
              <a:gd name="connsiteX200" fmla="*/ 163904 w 593384"/>
              <a:gd name="connsiteY200" fmla="*/ 47833 h 606580"/>
              <a:gd name="connsiteX201" fmla="*/ 174289 w 593384"/>
              <a:gd name="connsiteY201" fmla="*/ 44097 h 606580"/>
              <a:gd name="connsiteX202" fmla="*/ 174327 w 593384"/>
              <a:gd name="connsiteY202" fmla="*/ 43540 h 606580"/>
              <a:gd name="connsiteX203" fmla="*/ 163636 w 593384"/>
              <a:gd name="connsiteY203" fmla="*/ 47429 h 606580"/>
              <a:gd name="connsiteX204" fmla="*/ 48793 w 593384"/>
              <a:gd name="connsiteY204" fmla="*/ 141449 h 606580"/>
              <a:gd name="connsiteX205" fmla="*/ 47800 w 593384"/>
              <a:gd name="connsiteY205" fmla="*/ 142288 h 606580"/>
              <a:gd name="connsiteX206" fmla="*/ 47800 w 593384"/>
              <a:gd name="connsiteY206" fmla="*/ 162266 h 606580"/>
              <a:gd name="connsiteX207" fmla="*/ 48793 w 593384"/>
              <a:gd name="connsiteY207" fmla="*/ 163181 h 606580"/>
              <a:gd name="connsiteX208" fmla="*/ 165240 w 593384"/>
              <a:gd name="connsiteY208" fmla="*/ 257353 h 606580"/>
              <a:gd name="connsiteX209" fmla="*/ 175319 w 593384"/>
              <a:gd name="connsiteY209" fmla="*/ 261013 h 606580"/>
              <a:gd name="connsiteX210" fmla="*/ 191431 w 593384"/>
              <a:gd name="connsiteY210" fmla="*/ 244924 h 606580"/>
              <a:gd name="connsiteX211" fmla="*/ 191431 w 593384"/>
              <a:gd name="connsiteY211" fmla="*/ 206111 h 606580"/>
              <a:gd name="connsiteX212" fmla="*/ 206550 w 593384"/>
              <a:gd name="connsiteY212" fmla="*/ 191089 h 606580"/>
              <a:gd name="connsiteX213" fmla="*/ 456931 w 593384"/>
              <a:gd name="connsiteY213" fmla="*/ 191089 h 606580"/>
              <a:gd name="connsiteX214" fmla="*/ 472050 w 593384"/>
              <a:gd name="connsiteY214" fmla="*/ 206111 h 606580"/>
              <a:gd name="connsiteX215" fmla="*/ 472050 w 593384"/>
              <a:gd name="connsiteY215" fmla="*/ 229978 h 606580"/>
              <a:gd name="connsiteX216" fmla="*/ 479304 w 593384"/>
              <a:gd name="connsiteY216" fmla="*/ 245000 h 606580"/>
              <a:gd name="connsiteX217" fmla="*/ 523668 w 593384"/>
              <a:gd name="connsiteY217" fmla="*/ 280229 h 606580"/>
              <a:gd name="connsiteX218" fmla="*/ 533595 w 593384"/>
              <a:gd name="connsiteY218" fmla="*/ 283813 h 606580"/>
              <a:gd name="connsiteX219" fmla="*/ 549707 w 593384"/>
              <a:gd name="connsiteY219" fmla="*/ 267723 h 606580"/>
              <a:gd name="connsiteX220" fmla="*/ 549707 w 593384"/>
              <a:gd name="connsiteY220" fmla="*/ 129553 h 606580"/>
              <a:gd name="connsiteX221" fmla="*/ 533671 w 593384"/>
              <a:gd name="connsiteY221" fmla="*/ 113464 h 606580"/>
              <a:gd name="connsiteX222" fmla="*/ 206550 w 593384"/>
              <a:gd name="connsiteY222" fmla="*/ 113464 h 606580"/>
              <a:gd name="connsiteX223" fmla="*/ 191431 w 593384"/>
              <a:gd name="connsiteY223" fmla="*/ 98442 h 606580"/>
              <a:gd name="connsiteX224" fmla="*/ 191431 w 593384"/>
              <a:gd name="connsiteY224" fmla="*/ 60621 h 606580"/>
              <a:gd name="connsiteX225" fmla="*/ 174327 w 593384"/>
              <a:gd name="connsiteY225" fmla="*/ 43540 h 606580"/>
              <a:gd name="connsiteX226" fmla="*/ 174327 w 593384"/>
              <a:gd name="connsiteY226" fmla="*/ 991 h 606580"/>
              <a:gd name="connsiteX227" fmla="*/ 215408 w 593384"/>
              <a:gd name="connsiteY227" fmla="*/ 17309 h 606580"/>
              <a:gd name="connsiteX228" fmla="*/ 228999 w 593384"/>
              <a:gd name="connsiteY228" fmla="*/ 36449 h 606580"/>
              <a:gd name="connsiteX229" fmla="*/ 234039 w 593384"/>
              <a:gd name="connsiteY229" fmla="*/ 60621 h 606580"/>
              <a:gd name="connsiteX230" fmla="*/ 234039 w 593384"/>
              <a:gd name="connsiteY230" fmla="*/ 70915 h 606580"/>
              <a:gd name="connsiteX231" fmla="*/ 533671 w 593384"/>
              <a:gd name="connsiteY231" fmla="*/ 70915 h 606580"/>
              <a:gd name="connsiteX232" fmla="*/ 592315 w 593384"/>
              <a:gd name="connsiteY232" fmla="*/ 129553 h 606580"/>
              <a:gd name="connsiteX233" fmla="*/ 592315 w 593384"/>
              <a:gd name="connsiteY233" fmla="*/ 267723 h 606580"/>
              <a:gd name="connsiteX234" fmla="*/ 587352 w 593384"/>
              <a:gd name="connsiteY234" fmla="*/ 291438 h 606580"/>
              <a:gd name="connsiteX235" fmla="*/ 573989 w 593384"/>
              <a:gd name="connsiteY235" fmla="*/ 310272 h 606580"/>
              <a:gd name="connsiteX236" fmla="*/ 533595 w 593384"/>
              <a:gd name="connsiteY236" fmla="*/ 326285 h 606580"/>
              <a:gd name="connsiteX237" fmla="*/ 497095 w 593384"/>
              <a:gd name="connsiteY237" fmla="*/ 313551 h 606580"/>
              <a:gd name="connsiteX238" fmla="*/ 452731 w 593384"/>
              <a:gd name="connsiteY238" fmla="*/ 278323 h 606580"/>
              <a:gd name="connsiteX239" fmla="*/ 435550 w 593384"/>
              <a:gd name="connsiteY239" fmla="*/ 256819 h 606580"/>
              <a:gd name="connsiteX240" fmla="*/ 429594 w 593384"/>
              <a:gd name="connsiteY240" fmla="*/ 234096 h 606580"/>
              <a:gd name="connsiteX241" fmla="*/ 429518 w 593384"/>
              <a:gd name="connsiteY241" fmla="*/ 233638 h 606580"/>
              <a:gd name="connsiteX242" fmla="*/ 234039 w 593384"/>
              <a:gd name="connsiteY242" fmla="*/ 233638 h 606580"/>
              <a:gd name="connsiteX243" fmla="*/ 234039 w 593384"/>
              <a:gd name="connsiteY243" fmla="*/ 244924 h 606580"/>
              <a:gd name="connsiteX244" fmla="*/ 229076 w 593384"/>
              <a:gd name="connsiteY244" fmla="*/ 268638 h 606580"/>
              <a:gd name="connsiteX245" fmla="*/ 215713 w 593384"/>
              <a:gd name="connsiteY245" fmla="*/ 287473 h 606580"/>
              <a:gd name="connsiteX246" fmla="*/ 175319 w 593384"/>
              <a:gd name="connsiteY246" fmla="*/ 303562 h 606580"/>
              <a:gd name="connsiteX247" fmla="*/ 138438 w 593384"/>
              <a:gd name="connsiteY247" fmla="*/ 290447 h 606580"/>
              <a:gd name="connsiteX248" fmla="*/ 21991 w 593384"/>
              <a:gd name="connsiteY248" fmla="*/ 196275 h 606580"/>
              <a:gd name="connsiteX249" fmla="*/ 17562 w 593384"/>
              <a:gd name="connsiteY249" fmla="*/ 192309 h 606580"/>
              <a:gd name="connsiteX250" fmla="*/ 17714 w 593384"/>
              <a:gd name="connsiteY250" fmla="*/ 112168 h 606580"/>
              <a:gd name="connsiteX251" fmla="*/ 21762 w 593384"/>
              <a:gd name="connsiteY251" fmla="*/ 108508 h 606580"/>
              <a:gd name="connsiteX252" fmla="*/ 136605 w 593384"/>
              <a:gd name="connsiteY252" fmla="*/ 14564 h 606580"/>
              <a:gd name="connsiteX253" fmla="*/ 174327 w 593384"/>
              <a:gd name="connsiteY253" fmla="*/ 991 h 606580"/>
              <a:gd name="connsiteX254" fmla="*/ 174289 w 593384"/>
              <a:gd name="connsiteY254" fmla="*/ 565 h 606580"/>
              <a:gd name="connsiteX255" fmla="*/ 136262 w 593384"/>
              <a:gd name="connsiteY255" fmla="*/ 14135 h 606580"/>
              <a:gd name="connsiteX256" fmla="*/ 21416 w 593384"/>
              <a:gd name="connsiteY256" fmla="*/ 108137 h 606580"/>
              <a:gd name="connsiteX257" fmla="*/ 17293 w 593384"/>
              <a:gd name="connsiteY257" fmla="*/ 111797 h 606580"/>
              <a:gd name="connsiteX258" fmla="*/ 17216 w 593384"/>
              <a:gd name="connsiteY258" fmla="*/ 192686 h 606580"/>
              <a:gd name="connsiteX259" fmla="*/ 21645 w 593384"/>
              <a:gd name="connsiteY259" fmla="*/ 196650 h 606580"/>
              <a:gd name="connsiteX260" fmla="*/ 138095 w 593384"/>
              <a:gd name="connsiteY260" fmla="*/ 290805 h 606580"/>
              <a:gd name="connsiteX261" fmla="*/ 175282 w 593384"/>
              <a:gd name="connsiteY261" fmla="*/ 303994 h 606580"/>
              <a:gd name="connsiteX262" fmla="*/ 216058 w 593384"/>
              <a:gd name="connsiteY262" fmla="*/ 287831 h 606580"/>
              <a:gd name="connsiteX263" fmla="*/ 229498 w 593384"/>
              <a:gd name="connsiteY263" fmla="*/ 268848 h 606580"/>
              <a:gd name="connsiteX264" fmla="*/ 234538 w 593384"/>
              <a:gd name="connsiteY264" fmla="*/ 244909 h 606580"/>
              <a:gd name="connsiteX265" fmla="*/ 234538 w 593384"/>
              <a:gd name="connsiteY265" fmla="*/ 234159 h 606580"/>
              <a:gd name="connsiteX266" fmla="*/ 429027 w 593384"/>
              <a:gd name="connsiteY266" fmla="*/ 234159 h 606580"/>
              <a:gd name="connsiteX267" fmla="*/ 435060 w 593384"/>
              <a:gd name="connsiteY267" fmla="*/ 257031 h 606580"/>
              <a:gd name="connsiteX268" fmla="*/ 452393 w 593384"/>
              <a:gd name="connsiteY268" fmla="*/ 278683 h 606580"/>
              <a:gd name="connsiteX269" fmla="*/ 496759 w 593384"/>
              <a:gd name="connsiteY269" fmla="*/ 313905 h 606580"/>
              <a:gd name="connsiteX270" fmla="*/ 533564 w 593384"/>
              <a:gd name="connsiteY270" fmla="*/ 326789 h 606580"/>
              <a:gd name="connsiteX271" fmla="*/ 574341 w 593384"/>
              <a:gd name="connsiteY271" fmla="*/ 310550 h 606580"/>
              <a:gd name="connsiteX272" fmla="*/ 587780 w 593384"/>
              <a:gd name="connsiteY272" fmla="*/ 291567 h 606580"/>
              <a:gd name="connsiteX273" fmla="*/ 592820 w 593384"/>
              <a:gd name="connsiteY273" fmla="*/ 267704 h 606580"/>
              <a:gd name="connsiteX274" fmla="*/ 592820 w 593384"/>
              <a:gd name="connsiteY274" fmla="*/ 129560 h 606580"/>
              <a:gd name="connsiteX275" fmla="*/ 533641 w 593384"/>
              <a:gd name="connsiteY275" fmla="*/ 70476 h 606580"/>
              <a:gd name="connsiteX276" fmla="*/ 234538 w 593384"/>
              <a:gd name="connsiteY276" fmla="*/ 70476 h 606580"/>
              <a:gd name="connsiteX277" fmla="*/ 234538 w 593384"/>
              <a:gd name="connsiteY277" fmla="*/ 60641 h 606580"/>
              <a:gd name="connsiteX278" fmla="*/ 229421 w 593384"/>
              <a:gd name="connsiteY278" fmla="*/ 36321 h 606580"/>
              <a:gd name="connsiteX279" fmla="*/ 215753 w 593384"/>
              <a:gd name="connsiteY279" fmla="*/ 16956 h 606580"/>
              <a:gd name="connsiteX280" fmla="*/ 174289 w 593384"/>
              <a:gd name="connsiteY280" fmla="*/ 565 h 606580"/>
              <a:gd name="connsiteX281" fmla="*/ 174327 w 593384"/>
              <a:gd name="connsiteY281" fmla="*/ 0 h 606580"/>
              <a:gd name="connsiteX282" fmla="*/ 216095 w 593384"/>
              <a:gd name="connsiteY282" fmla="*/ 16623 h 606580"/>
              <a:gd name="connsiteX283" fmla="*/ 229916 w 593384"/>
              <a:gd name="connsiteY283" fmla="*/ 36068 h 606580"/>
              <a:gd name="connsiteX284" fmla="*/ 235108 w 593384"/>
              <a:gd name="connsiteY284" fmla="*/ 60621 h 606580"/>
              <a:gd name="connsiteX285" fmla="*/ 235108 w 593384"/>
              <a:gd name="connsiteY285" fmla="*/ 69924 h 606580"/>
              <a:gd name="connsiteX286" fmla="*/ 533671 w 593384"/>
              <a:gd name="connsiteY286" fmla="*/ 69924 h 606580"/>
              <a:gd name="connsiteX287" fmla="*/ 593384 w 593384"/>
              <a:gd name="connsiteY287" fmla="*/ 129553 h 606580"/>
              <a:gd name="connsiteX288" fmla="*/ 593384 w 593384"/>
              <a:gd name="connsiteY288" fmla="*/ 267723 h 606580"/>
              <a:gd name="connsiteX289" fmla="*/ 588268 w 593384"/>
              <a:gd name="connsiteY289" fmla="*/ 291819 h 606580"/>
              <a:gd name="connsiteX290" fmla="*/ 574752 w 593384"/>
              <a:gd name="connsiteY290" fmla="*/ 310959 h 606580"/>
              <a:gd name="connsiteX291" fmla="*/ 533595 w 593384"/>
              <a:gd name="connsiteY291" fmla="*/ 327353 h 606580"/>
              <a:gd name="connsiteX292" fmla="*/ 496485 w 593384"/>
              <a:gd name="connsiteY292" fmla="*/ 314314 h 606580"/>
              <a:gd name="connsiteX293" fmla="*/ 452120 w 593384"/>
              <a:gd name="connsiteY293" fmla="*/ 279085 h 606580"/>
              <a:gd name="connsiteX294" fmla="*/ 434634 w 593384"/>
              <a:gd name="connsiteY294" fmla="*/ 257277 h 606580"/>
              <a:gd name="connsiteX295" fmla="*/ 428602 w 593384"/>
              <a:gd name="connsiteY295" fmla="*/ 234630 h 606580"/>
              <a:gd name="connsiteX296" fmla="*/ 235108 w 593384"/>
              <a:gd name="connsiteY296" fmla="*/ 234630 h 606580"/>
              <a:gd name="connsiteX297" fmla="*/ 235108 w 593384"/>
              <a:gd name="connsiteY297" fmla="*/ 244924 h 606580"/>
              <a:gd name="connsiteX298" fmla="*/ 229992 w 593384"/>
              <a:gd name="connsiteY298" fmla="*/ 269020 h 606580"/>
              <a:gd name="connsiteX299" fmla="*/ 216400 w 593384"/>
              <a:gd name="connsiteY299" fmla="*/ 288235 h 606580"/>
              <a:gd name="connsiteX300" fmla="*/ 175319 w 593384"/>
              <a:gd name="connsiteY300" fmla="*/ 304553 h 606580"/>
              <a:gd name="connsiteX301" fmla="*/ 137827 w 593384"/>
              <a:gd name="connsiteY301" fmla="*/ 291209 h 606580"/>
              <a:gd name="connsiteX302" fmla="*/ 21380 w 593384"/>
              <a:gd name="connsiteY302" fmla="*/ 197037 h 606580"/>
              <a:gd name="connsiteX303" fmla="*/ 16875 w 593384"/>
              <a:gd name="connsiteY303" fmla="*/ 192996 h 606580"/>
              <a:gd name="connsiteX304" fmla="*/ 17027 w 593384"/>
              <a:gd name="connsiteY304" fmla="*/ 111405 h 606580"/>
              <a:gd name="connsiteX305" fmla="*/ 21151 w 593384"/>
              <a:gd name="connsiteY305" fmla="*/ 107745 h 606580"/>
              <a:gd name="connsiteX306" fmla="*/ 135994 w 593384"/>
              <a:gd name="connsiteY306" fmla="*/ 13725 h 606580"/>
              <a:gd name="connsiteX307" fmla="*/ 174327 w 593384"/>
              <a:gd name="connsiteY307" fmla="*/ 0 h 6065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Lst>
            <a:rect l="l" t="t" r="r" b="b"/>
            <a:pathLst>
              <a:path w="593384" h="606580">
                <a:moveTo>
                  <a:pt x="59789" y="323835"/>
                </a:moveTo>
                <a:cubicBezTo>
                  <a:pt x="52535" y="323835"/>
                  <a:pt x="44670" y="329554"/>
                  <a:pt x="44670" y="338857"/>
                </a:cubicBezTo>
                <a:lnTo>
                  <a:pt x="44670" y="477027"/>
                </a:lnTo>
                <a:cubicBezTo>
                  <a:pt x="44670" y="485338"/>
                  <a:pt x="51390" y="492048"/>
                  <a:pt x="59713" y="492048"/>
                </a:cubicBezTo>
                <a:lnTo>
                  <a:pt x="386834" y="492048"/>
                </a:lnTo>
                <a:cubicBezTo>
                  <a:pt x="395692" y="492048"/>
                  <a:pt x="402946" y="499292"/>
                  <a:pt x="402946" y="508138"/>
                </a:cubicBezTo>
                <a:lnTo>
                  <a:pt x="402946" y="545959"/>
                </a:lnTo>
                <a:cubicBezTo>
                  <a:pt x="402946" y="555872"/>
                  <a:pt x="411269" y="561972"/>
                  <a:pt x="419058" y="561972"/>
                </a:cubicBezTo>
                <a:cubicBezTo>
                  <a:pt x="422723" y="561972"/>
                  <a:pt x="426159" y="560752"/>
                  <a:pt x="429137" y="558388"/>
                </a:cubicBezTo>
                <a:lnTo>
                  <a:pt x="543981" y="464369"/>
                </a:lnTo>
                <a:cubicBezTo>
                  <a:pt x="544286" y="464140"/>
                  <a:pt x="544592" y="463835"/>
                  <a:pt x="544897" y="463606"/>
                </a:cubicBezTo>
                <a:cubicBezTo>
                  <a:pt x="550013" y="458497"/>
                  <a:pt x="550013" y="450109"/>
                  <a:pt x="544897" y="445000"/>
                </a:cubicBezTo>
                <a:cubicBezTo>
                  <a:pt x="544592" y="444695"/>
                  <a:pt x="544210" y="444390"/>
                  <a:pt x="543904" y="444162"/>
                </a:cubicBezTo>
                <a:lnTo>
                  <a:pt x="427533" y="349990"/>
                </a:lnTo>
                <a:cubicBezTo>
                  <a:pt x="424784" y="347778"/>
                  <a:pt x="421501" y="346634"/>
                  <a:pt x="418065" y="346634"/>
                </a:cubicBezTo>
                <a:cubicBezTo>
                  <a:pt x="410811" y="346634"/>
                  <a:pt x="402946" y="352353"/>
                  <a:pt x="402946" y="361656"/>
                </a:cubicBezTo>
                <a:lnTo>
                  <a:pt x="402946" y="400469"/>
                </a:lnTo>
                <a:cubicBezTo>
                  <a:pt x="402946" y="409314"/>
                  <a:pt x="395692" y="416482"/>
                  <a:pt x="386834" y="416482"/>
                </a:cubicBezTo>
                <a:lnTo>
                  <a:pt x="136453" y="416482"/>
                </a:lnTo>
                <a:cubicBezTo>
                  <a:pt x="127519" y="416482"/>
                  <a:pt x="120342" y="409314"/>
                  <a:pt x="120342" y="400469"/>
                </a:cubicBezTo>
                <a:lnTo>
                  <a:pt x="120342" y="376602"/>
                </a:lnTo>
                <a:cubicBezTo>
                  <a:pt x="120342" y="371035"/>
                  <a:pt x="117822" y="365850"/>
                  <a:pt x="113469" y="362342"/>
                </a:cubicBezTo>
                <a:lnTo>
                  <a:pt x="69105" y="327114"/>
                </a:lnTo>
                <a:cubicBezTo>
                  <a:pt x="66356" y="324979"/>
                  <a:pt x="63149" y="323835"/>
                  <a:pt x="59789" y="323835"/>
                </a:cubicBezTo>
                <a:close/>
                <a:moveTo>
                  <a:pt x="59757" y="323324"/>
                </a:moveTo>
                <a:cubicBezTo>
                  <a:pt x="63040" y="323324"/>
                  <a:pt x="66401" y="324391"/>
                  <a:pt x="69379" y="326755"/>
                </a:cubicBezTo>
                <a:lnTo>
                  <a:pt x="113750" y="361977"/>
                </a:lnTo>
                <a:cubicBezTo>
                  <a:pt x="118255" y="365484"/>
                  <a:pt x="120852" y="370897"/>
                  <a:pt x="120852" y="376615"/>
                </a:cubicBezTo>
                <a:lnTo>
                  <a:pt x="120852" y="400477"/>
                </a:lnTo>
                <a:cubicBezTo>
                  <a:pt x="120852" y="409016"/>
                  <a:pt x="127802" y="416030"/>
                  <a:pt x="136431" y="416030"/>
                </a:cubicBezTo>
                <a:lnTo>
                  <a:pt x="386846" y="416030"/>
                </a:lnTo>
                <a:cubicBezTo>
                  <a:pt x="395476" y="416030"/>
                  <a:pt x="402425" y="409016"/>
                  <a:pt x="402425" y="400477"/>
                </a:cubicBezTo>
                <a:lnTo>
                  <a:pt x="402425" y="361672"/>
                </a:lnTo>
                <a:cubicBezTo>
                  <a:pt x="402425" y="352447"/>
                  <a:pt x="410062" y="346119"/>
                  <a:pt x="418081" y="346119"/>
                </a:cubicBezTo>
                <a:cubicBezTo>
                  <a:pt x="421441" y="346119"/>
                  <a:pt x="424878" y="347187"/>
                  <a:pt x="427856" y="349626"/>
                </a:cubicBezTo>
                <a:lnTo>
                  <a:pt x="544319" y="443781"/>
                </a:lnTo>
                <a:cubicBezTo>
                  <a:pt x="544625" y="444086"/>
                  <a:pt x="545007" y="444314"/>
                  <a:pt x="545312" y="444696"/>
                </a:cubicBezTo>
                <a:cubicBezTo>
                  <a:pt x="550582" y="449956"/>
                  <a:pt x="550582" y="458647"/>
                  <a:pt x="545236" y="463908"/>
                </a:cubicBezTo>
                <a:cubicBezTo>
                  <a:pt x="544930" y="464213"/>
                  <a:pt x="544625" y="464518"/>
                  <a:pt x="544319" y="464746"/>
                </a:cubicBezTo>
                <a:lnTo>
                  <a:pt x="429460" y="558748"/>
                </a:lnTo>
                <a:cubicBezTo>
                  <a:pt x="426252" y="561340"/>
                  <a:pt x="422587" y="562484"/>
                  <a:pt x="419074" y="562484"/>
                </a:cubicBezTo>
                <a:cubicBezTo>
                  <a:pt x="410520" y="562484"/>
                  <a:pt x="402425" y="555775"/>
                  <a:pt x="402425" y="545940"/>
                </a:cubicBezTo>
                <a:lnTo>
                  <a:pt x="402425" y="508126"/>
                </a:lnTo>
                <a:cubicBezTo>
                  <a:pt x="402425" y="499511"/>
                  <a:pt x="395476" y="492573"/>
                  <a:pt x="386846" y="492573"/>
                </a:cubicBezTo>
                <a:lnTo>
                  <a:pt x="59680" y="492573"/>
                </a:lnTo>
                <a:cubicBezTo>
                  <a:pt x="51127" y="492573"/>
                  <a:pt x="44101" y="485636"/>
                  <a:pt x="44101" y="477021"/>
                </a:cubicBezTo>
                <a:lnTo>
                  <a:pt x="44101" y="338877"/>
                </a:lnTo>
                <a:cubicBezTo>
                  <a:pt x="44101" y="329652"/>
                  <a:pt x="51738" y="323324"/>
                  <a:pt x="59757" y="323324"/>
                </a:cubicBezTo>
                <a:close/>
                <a:moveTo>
                  <a:pt x="59789" y="322767"/>
                </a:moveTo>
                <a:cubicBezTo>
                  <a:pt x="52000" y="322767"/>
                  <a:pt x="43677" y="328944"/>
                  <a:pt x="43677" y="338857"/>
                </a:cubicBezTo>
                <a:lnTo>
                  <a:pt x="43677" y="477027"/>
                </a:lnTo>
                <a:cubicBezTo>
                  <a:pt x="43677" y="485872"/>
                  <a:pt x="50855" y="493116"/>
                  <a:pt x="59713" y="493116"/>
                </a:cubicBezTo>
                <a:lnTo>
                  <a:pt x="386834" y="493116"/>
                </a:lnTo>
                <a:cubicBezTo>
                  <a:pt x="395157" y="493116"/>
                  <a:pt x="401953" y="499826"/>
                  <a:pt x="401953" y="508138"/>
                </a:cubicBezTo>
                <a:lnTo>
                  <a:pt x="401953" y="545959"/>
                </a:lnTo>
                <a:cubicBezTo>
                  <a:pt x="401953" y="556482"/>
                  <a:pt x="410811" y="563040"/>
                  <a:pt x="419058" y="563040"/>
                </a:cubicBezTo>
                <a:cubicBezTo>
                  <a:pt x="422952" y="563040"/>
                  <a:pt x="426617" y="561667"/>
                  <a:pt x="429748" y="559151"/>
                </a:cubicBezTo>
                <a:lnTo>
                  <a:pt x="544592" y="465131"/>
                </a:lnTo>
                <a:cubicBezTo>
                  <a:pt x="544973" y="464902"/>
                  <a:pt x="545279" y="464597"/>
                  <a:pt x="545584" y="464292"/>
                </a:cubicBezTo>
                <a:cubicBezTo>
                  <a:pt x="551082" y="458802"/>
                  <a:pt x="551082" y="449804"/>
                  <a:pt x="545584" y="444314"/>
                </a:cubicBezTo>
                <a:cubicBezTo>
                  <a:pt x="545279" y="443933"/>
                  <a:pt x="544897" y="443628"/>
                  <a:pt x="544592" y="443399"/>
                </a:cubicBezTo>
                <a:lnTo>
                  <a:pt x="428144" y="349227"/>
                </a:lnTo>
                <a:cubicBezTo>
                  <a:pt x="425243" y="346863"/>
                  <a:pt x="421730" y="345567"/>
                  <a:pt x="418065" y="345567"/>
                </a:cubicBezTo>
                <a:cubicBezTo>
                  <a:pt x="410276" y="345567"/>
                  <a:pt x="401953" y="351743"/>
                  <a:pt x="401953" y="361656"/>
                </a:cubicBezTo>
                <a:lnTo>
                  <a:pt x="401953" y="400469"/>
                </a:lnTo>
                <a:cubicBezTo>
                  <a:pt x="401953" y="408704"/>
                  <a:pt x="395157" y="415491"/>
                  <a:pt x="386834" y="415491"/>
                </a:cubicBezTo>
                <a:lnTo>
                  <a:pt x="136453" y="415491"/>
                </a:lnTo>
                <a:cubicBezTo>
                  <a:pt x="128130" y="415491"/>
                  <a:pt x="121334" y="408704"/>
                  <a:pt x="121334" y="400469"/>
                </a:cubicBezTo>
                <a:lnTo>
                  <a:pt x="121334" y="376602"/>
                </a:lnTo>
                <a:cubicBezTo>
                  <a:pt x="121334" y="370730"/>
                  <a:pt x="118738" y="365240"/>
                  <a:pt x="114080" y="361580"/>
                </a:cubicBezTo>
                <a:lnTo>
                  <a:pt x="69716" y="326351"/>
                </a:lnTo>
                <a:cubicBezTo>
                  <a:pt x="66814" y="323987"/>
                  <a:pt x="63378" y="322767"/>
                  <a:pt x="59789" y="322767"/>
                </a:cubicBezTo>
                <a:close/>
                <a:moveTo>
                  <a:pt x="59789" y="280218"/>
                </a:moveTo>
                <a:cubicBezTo>
                  <a:pt x="72923" y="280218"/>
                  <a:pt x="85904" y="284793"/>
                  <a:pt x="96289" y="293029"/>
                </a:cubicBezTo>
                <a:lnTo>
                  <a:pt x="140653" y="328258"/>
                </a:lnTo>
                <a:cubicBezTo>
                  <a:pt x="147831" y="334053"/>
                  <a:pt x="153787" y="341449"/>
                  <a:pt x="157834" y="349761"/>
                </a:cubicBezTo>
                <a:cubicBezTo>
                  <a:pt x="161194" y="356776"/>
                  <a:pt x="163255" y="364630"/>
                  <a:pt x="163790" y="372484"/>
                </a:cubicBezTo>
                <a:lnTo>
                  <a:pt x="163866" y="372942"/>
                </a:lnTo>
                <a:lnTo>
                  <a:pt x="359345" y="372942"/>
                </a:lnTo>
                <a:lnTo>
                  <a:pt x="359345" y="361656"/>
                </a:lnTo>
                <a:cubicBezTo>
                  <a:pt x="359345" y="353421"/>
                  <a:pt x="361025" y="345414"/>
                  <a:pt x="364308" y="337942"/>
                </a:cubicBezTo>
                <a:cubicBezTo>
                  <a:pt x="367439" y="330850"/>
                  <a:pt x="371944" y="324445"/>
                  <a:pt x="377671" y="319107"/>
                </a:cubicBezTo>
                <a:cubicBezTo>
                  <a:pt x="388667" y="308737"/>
                  <a:pt x="403022" y="303018"/>
                  <a:pt x="418065" y="303018"/>
                </a:cubicBezTo>
                <a:cubicBezTo>
                  <a:pt x="431428" y="303018"/>
                  <a:pt x="444485" y="307669"/>
                  <a:pt x="454946" y="316133"/>
                </a:cubicBezTo>
                <a:lnTo>
                  <a:pt x="571393" y="410305"/>
                </a:lnTo>
                <a:cubicBezTo>
                  <a:pt x="572386" y="411144"/>
                  <a:pt x="573990" y="412517"/>
                  <a:pt x="575822" y="414271"/>
                </a:cubicBezTo>
                <a:cubicBezTo>
                  <a:pt x="597890" y="436384"/>
                  <a:pt x="597814" y="472375"/>
                  <a:pt x="575670" y="494412"/>
                </a:cubicBezTo>
                <a:cubicBezTo>
                  <a:pt x="574066" y="496014"/>
                  <a:pt x="572539" y="497310"/>
                  <a:pt x="571623" y="498072"/>
                </a:cubicBezTo>
                <a:lnTo>
                  <a:pt x="456779" y="592016"/>
                </a:lnTo>
                <a:cubicBezTo>
                  <a:pt x="446089" y="600785"/>
                  <a:pt x="432726" y="605589"/>
                  <a:pt x="419058" y="605589"/>
                </a:cubicBezTo>
                <a:cubicBezTo>
                  <a:pt x="403709" y="605589"/>
                  <a:pt x="389125" y="599793"/>
                  <a:pt x="377976" y="589271"/>
                </a:cubicBezTo>
                <a:cubicBezTo>
                  <a:pt x="372173" y="583780"/>
                  <a:pt x="367592" y="577375"/>
                  <a:pt x="364385" y="570131"/>
                </a:cubicBezTo>
                <a:cubicBezTo>
                  <a:pt x="361025" y="562506"/>
                  <a:pt x="359345" y="554423"/>
                  <a:pt x="359345" y="545959"/>
                </a:cubicBezTo>
                <a:lnTo>
                  <a:pt x="359345" y="535665"/>
                </a:lnTo>
                <a:lnTo>
                  <a:pt x="59713" y="535665"/>
                </a:lnTo>
                <a:cubicBezTo>
                  <a:pt x="27336" y="535665"/>
                  <a:pt x="1069" y="509358"/>
                  <a:pt x="1069" y="477027"/>
                </a:cubicBezTo>
                <a:lnTo>
                  <a:pt x="1069" y="338857"/>
                </a:lnTo>
                <a:cubicBezTo>
                  <a:pt x="1069" y="330621"/>
                  <a:pt x="2749" y="322615"/>
                  <a:pt x="6032" y="315142"/>
                </a:cubicBezTo>
                <a:cubicBezTo>
                  <a:pt x="9163" y="308051"/>
                  <a:pt x="13668" y="301722"/>
                  <a:pt x="19395" y="296308"/>
                </a:cubicBezTo>
                <a:cubicBezTo>
                  <a:pt x="30314" y="285937"/>
                  <a:pt x="44746" y="280218"/>
                  <a:pt x="59789" y="280218"/>
                </a:cubicBezTo>
                <a:close/>
                <a:moveTo>
                  <a:pt x="59757" y="279792"/>
                </a:moveTo>
                <a:cubicBezTo>
                  <a:pt x="44559" y="279792"/>
                  <a:pt x="30049" y="285510"/>
                  <a:pt x="18975" y="295955"/>
                </a:cubicBezTo>
                <a:cubicBezTo>
                  <a:pt x="13248" y="301367"/>
                  <a:pt x="8742" y="307771"/>
                  <a:pt x="5534" y="315014"/>
                </a:cubicBezTo>
                <a:cubicBezTo>
                  <a:pt x="2174" y="322562"/>
                  <a:pt x="494" y="330567"/>
                  <a:pt x="494" y="338877"/>
                </a:cubicBezTo>
                <a:lnTo>
                  <a:pt x="494" y="477021"/>
                </a:lnTo>
                <a:cubicBezTo>
                  <a:pt x="494" y="509574"/>
                  <a:pt x="27070" y="536105"/>
                  <a:pt x="59680" y="536105"/>
                </a:cubicBezTo>
                <a:lnTo>
                  <a:pt x="358818" y="536105"/>
                </a:lnTo>
                <a:lnTo>
                  <a:pt x="358818" y="545940"/>
                </a:lnTo>
                <a:cubicBezTo>
                  <a:pt x="358818" y="554403"/>
                  <a:pt x="360575" y="562636"/>
                  <a:pt x="363935" y="570260"/>
                </a:cubicBezTo>
                <a:cubicBezTo>
                  <a:pt x="367143" y="577579"/>
                  <a:pt x="371801" y="584059"/>
                  <a:pt x="377605" y="589625"/>
                </a:cubicBezTo>
                <a:cubicBezTo>
                  <a:pt x="388908" y="600222"/>
                  <a:pt x="403571" y="606016"/>
                  <a:pt x="419074" y="606016"/>
                </a:cubicBezTo>
                <a:cubicBezTo>
                  <a:pt x="432820" y="606016"/>
                  <a:pt x="446338" y="601213"/>
                  <a:pt x="457106" y="592446"/>
                </a:cubicBezTo>
                <a:lnTo>
                  <a:pt x="571965" y="498444"/>
                </a:lnTo>
                <a:cubicBezTo>
                  <a:pt x="572958" y="497681"/>
                  <a:pt x="574409" y="496385"/>
                  <a:pt x="576089" y="494784"/>
                </a:cubicBezTo>
                <a:cubicBezTo>
                  <a:pt x="598389" y="472523"/>
                  <a:pt x="598465" y="436233"/>
                  <a:pt x="576165" y="413895"/>
                </a:cubicBezTo>
                <a:cubicBezTo>
                  <a:pt x="574409" y="412142"/>
                  <a:pt x="572805" y="410770"/>
                  <a:pt x="571736" y="409931"/>
                </a:cubicBezTo>
                <a:lnTo>
                  <a:pt x="455273" y="315777"/>
                </a:lnTo>
                <a:cubicBezTo>
                  <a:pt x="444734" y="307238"/>
                  <a:pt x="431522" y="302587"/>
                  <a:pt x="418081" y="302587"/>
                </a:cubicBezTo>
                <a:cubicBezTo>
                  <a:pt x="402883" y="302587"/>
                  <a:pt x="388373" y="308305"/>
                  <a:pt x="377300" y="318750"/>
                </a:cubicBezTo>
                <a:cubicBezTo>
                  <a:pt x="371572" y="324163"/>
                  <a:pt x="367066" y="330567"/>
                  <a:pt x="363859" y="337733"/>
                </a:cubicBezTo>
                <a:cubicBezTo>
                  <a:pt x="360499" y="345281"/>
                  <a:pt x="358818" y="353362"/>
                  <a:pt x="358818" y="361672"/>
                </a:cubicBezTo>
                <a:lnTo>
                  <a:pt x="358818" y="372422"/>
                </a:lnTo>
                <a:lnTo>
                  <a:pt x="164306" y="372422"/>
                </a:lnTo>
                <a:cubicBezTo>
                  <a:pt x="163771" y="364569"/>
                  <a:pt x="161709" y="356717"/>
                  <a:pt x="158273" y="349550"/>
                </a:cubicBezTo>
                <a:cubicBezTo>
                  <a:pt x="154225" y="341164"/>
                  <a:pt x="148192" y="333693"/>
                  <a:pt x="140937" y="327898"/>
                </a:cubicBezTo>
                <a:lnTo>
                  <a:pt x="96566" y="292676"/>
                </a:lnTo>
                <a:cubicBezTo>
                  <a:pt x="86104" y="284366"/>
                  <a:pt x="73045" y="279792"/>
                  <a:pt x="59757" y="279792"/>
                </a:cubicBezTo>
                <a:close/>
                <a:moveTo>
                  <a:pt x="59789" y="279227"/>
                </a:moveTo>
                <a:cubicBezTo>
                  <a:pt x="73152" y="279227"/>
                  <a:pt x="86362" y="283878"/>
                  <a:pt x="96899" y="292266"/>
                </a:cubicBezTo>
                <a:lnTo>
                  <a:pt x="141264" y="327495"/>
                </a:lnTo>
                <a:cubicBezTo>
                  <a:pt x="148594" y="333290"/>
                  <a:pt x="154627" y="340839"/>
                  <a:pt x="158750" y="349303"/>
                </a:cubicBezTo>
                <a:cubicBezTo>
                  <a:pt x="162110" y="356319"/>
                  <a:pt x="164172" y="364096"/>
                  <a:pt x="164782" y="371950"/>
                </a:cubicBezTo>
                <a:lnTo>
                  <a:pt x="358276" y="371950"/>
                </a:lnTo>
                <a:lnTo>
                  <a:pt x="358276" y="361656"/>
                </a:lnTo>
                <a:cubicBezTo>
                  <a:pt x="358276" y="353268"/>
                  <a:pt x="360032" y="345186"/>
                  <a:pt x="363392" y="337560"/>
                </a:cubicBezTo>
                <a:cubicBezTo>
                  <a:pt x="366599" y="330316"/>
                  <a:pt x="371180" y="323835"/>
                  <a:pt x="376984" y="318345"/>
                </a:cubicBezTo>
                <a:cubicBezTo>
                  <a:pt x="388132" y="307822"/>
                  <a:pt x="402717" y="302027"/>
                  <a:pt x="418065" y="302027"/>
                </a:cubicBezTo>
                <a:cubicBezTo>
                  <a:pt x="431657" y="302027"/>
                  <a:pt x="444943" y="306754"/>
                  <a:pt x="455557" y="315371"/>
                </a:cubicBezTo>
                <a:lnTo>
                  <a:pt x="572004" y="409543"/>
                </a:lnTo>
                <a:cubicBezTo>
                  <a:pt x="573073" y="410382"/>
                  <a:pt x="574677" y="411754"/>
                  <a:pt x="576510" y="413584"/>
                </a:cubicBezTo>
                <a:cubicBezTo>
                  <a:pt x="598959" y="436079"/>
                  <a:pt x="598959" y="472680"/>
                  <a:pt x="576357" y="495099"/>
                </a:cubicBezTo>
                <a:cubicBezTo>
                  <a:pt x="574753" y="496776"/>
                  <a:pt x="573226" y="498072"/>
                  <a:pt x="572233" y="498835"/>
                </a:cubicBezTo>
                <a:lnTo>
                  <a:pt x="457390" y="592855"/>
                </a:lnTo>
                <a:cubicBezTo>
                  <a:pt x="446547" y="601700"/>
                  <a:pt x="432955" y="606580"/>
                  <a:pt x="419058" y="606580"/>
                </a:cubicBezTo>
                <a:cubicBezTo>
                  <a:pt x="403480" y="606580"/>
                  <a:pt x="388590" y="600709"/>
                  <a:pt x="377289" y="589957"/>
                </a:cubicBezTo>
                <a:cubicBezTo>
                  <a:pt x="371333" y="584467"/>
                  <a:pt x="366752" y="577909"/>
                  <a:pt x="363468" y="570512"/>
                </a:cubicBezTo>
                <a:cubicBezTo>
                  <a:pt x="360032" y="562811"/>
                  <a:pt x="358276" y="554499"/>
                  <a:pt x="358276" y="545959"/>
                </a:cubicBezTo>
                <a:lnTo>
                  <a:pt x="358276" y="536656"/>
                </a:lnTo>
                <a:lnTo>
                  <a:pt x="59713" y="536656"/>
                </a:lnTo>
                <a:cubicBezTo>
                  <a:pt x="26802" y="536656"/>
                  <a:pt x="0" y="509892"/>
                  <a:pt x="0" y="477027"/>
                </a:cubicBezTo>
                <a:lnTo>
                  <a:pt x="0" y="338857"/>
                </a:lnTo>
                <a:cubicBezTo>
                  <a:pt x="0" y="330469"/>
                  <a:pt x="1756" y="322386"/>
                  <a:pt x="5116" y="314761"/>
                </a:cubicBezTo>
                <a:cubicBezTo>
                  <a:pt x="8323" y="307517"/>
                  <a:pt x="12905" y="301035"/>
                  <a:pt x="18632" y="295621"/>
                </a:cubicBezTo>
                <a:cubicBezTo>
                  <a:pt x="29856" y="285022"/>
                  <a:pt x="44441" y="279227"/>
                  <a:pt x="59789" y="279227"/>
                </a:cubicBezTo>
                <a:close/>
                <a:moveTo>
                  <a:pt x="174327" y="44608"/>
                </a:moveTo>
                <a:cubicBezTo>
                  <a:pt x="170661" y="44608"/>
                  <a:pt x="167225" y="45828"/>
                  <a:pt x="164247" y="48192"/>
                </a:cubicBezTo>
                <a:lnTo>
                  <a:pt x="49403" y="142211"/>
                </a:lnTo>
                <a:cubicBezTo>
                  <a:pt x="49098" y="142440"/>
                  <a:pt x="48793" y="142745"/>
                  <a:pt x="48487" y="142974"/>
                </a:cubicBezTo>
                <a:cubicBezTo>
                  <a:pt x="43371" y="148083"/>
                  <a:pt x="43371" y="156394"/>
                  <a:pt x="48487" y="161580"/>
                </a:cubicBezTo>
                <a:cubicBezTo>
                  <a:pt x="48793" y="161885"/>
                  <a:pt x="49098" y="162113"/>
                  <a:pt x="49480" y="162418"/>
                </a:cubicBezTo>
                <a:lnTo>
                  <a:pt x="165851" y="256590"/>
                </a:lnTo>
                <a:cubicBezTo>
                  <a:pt x="168600" y="258802"/>
                  <a:pt x="171883" y="259946"/>
                  <a:pt x="175319" y="259946"/>
                </a:cubicBezTo>
                <a:cubicBezTo>
                  <a:pt x="182573" y="259946"/>
                  <a:pt x="190438" y="254227"/>
                  <a:pt x="190438" y="244924"/>
                </a:cubicBezTo>
                <a:lnTo>
                  <a:pt x="190438" y="206111"/>
                </a:lnTo>
                <a:cubicBezTo>
                  <a:pt x="190438" y="197266"/>
                  <a:pt x="197616" y="190098"/>
                  <a:pt x="206550" y="190098"/>
                </a:cubicBezTo>
                <a:lnTo>
                  <a:pt x="456931" y="190098"/>
                </a:lnTo>
                <a:cubicBezTo>
                  <a:pt x="465788" y="190098"/>
                  <a:pt x="473042" y="197266"/>
                  <a:pt x="473042" y="206111"/>
                </a:cubicBezTo>
                <a:lnTo>
                  <a:pt x="473042" y="229978"/>
                </a:lnTo>
                <a:cubicBezTo>
                  <a:pt x="473042" y="235545"/>
                  <a:pt x="475562" y="240730"/>
                  <a:pt x="479915" y="244238"/>
                </a:cubicBezTo>
                <a:lnTo>
                  <a:pt x="524279" y="279466"/>
                </a:lnTo>
                <a:cubicBezTo>
                  <a:pt x="526952" y="281601"/>
                  <a:pt x="530235" y="282745"/>
                  <a:pt x="533595" y="282745"/>
                </a:cubicBezTo>
                <a:cubicBezTo>
                  <a:pt x="540849" y="282745"/>
                  <a:pt x="548714" y="277026"/>
                  <a:pt x="548714" y="267723"/>
                </a:cubicBezTo>
                <a:lnTo>
                  <a:pt x="548714" y="129553"/>
                </a:lnTo>
                <a:cubicBezTo>
                  <a:pt x="548714" y="121242"/>
                  <a:pt x="541995" y="114532"/>
                  <a:pt x="533671" y="114532"/>
                </a:cubicBezTo>
                <a:lnTo>
                  <a:pt x="206550" y="114532"/>
                </a:lnTo>
                <a:cubicBezTo>
                  <a:pt x="197616" y="114532"/>
                  <a:pt x="190438" y="107288"/>
                  <a:pt x="190438" y="98442"/>
                </a:cubicBezTo>
                <a:lnTo>
                  <a:pt x="190438" y="60621"/>
                </a:lnTo>
                <a:cubicBezTo>
                  <a:pt x="190438" y="50708"/>
                  <a:pt x="182115" y="44608"/>
                  <a:pt x="174327" y="44608"/>
                </a:cubicBezTo>
                <a:close/>
                <a:moveTo>
                  <a:pt x="174289" y="44097"/>
                </a:moveTo>
                <a:cubicBezTo>
                  <a:pt x="182842" y="44097"/>
                  <a:pt x="190936" y="50806"/>
                  <a:pt x="190936" y="60641"/>
                </a:cubicBezTo>
                <a:lnTo>
                  <a:pt x="190936" y="98455"/>
                </a:lnTo>
                <a:cubicBezTo>
                  <a:pt x="190936" y="107070"/>
                  <a:pt x="197885" y="114008"/>
                  <a:pt x="206513" y="114008"/>
                </a:cubicBezTo>
                <a:lnTo>
                  <a:pt x="533641" y="114008"/>
                </a:lnTo>
                <a:cubicBezTo>
                  <a:pt x="542193" y="114008"/>
                  <a:pt x="549218" y="120945"/>
                  <a:pt x="549218" y="129560"/>
                </a:cubicBezTo>
                <a:lnTo>
                  <a:pt x="549218" y="267704"/>
                </a:lnTo>
                <a:cubicBezTo>
                  <a:pt x="549218" y="276929"/>
                  <a:pt x="541582" y="283257"/>
                  <a:pt x="533564" y="283257"/>
                </a:cubicBezTo>
                <a:cubicBezTo>
                  <a:pt x="530281" y="283257"/>
                  <a:pt x="526845" y="282190"/>
                  <a:pt x="523943" y="279826"/>
                </a:cubicBezTo>
                <a:lnTo>
                  <a:pt x="479578" y="244604"/>
                </a:lnTo>
                <a:cubicBezTo>
                  <a:pt x="475072" y="241021"/>
                  <a:pt x="472476" y="235684"/>
                  <a:pt x="472476" y="229966"/>
                </a:cubicBezTo>
                <a:lnTo>
                  <a:pt x="472476" y="206104"/>
                </a:lnTo>
                <a:cubicBezTo>
                  <a:pt x="472476" y="197565"/>
                  <a:pt x="465527" y="190551"/>
                  <a:pt x="456899" y="190551"/>
                </a:cubicBezTo>
                <a:lnTo>
                  <a:pt x="206513" y="190551"/>
                </a:lnTo>
                <a:cubicBezTo>
                  <a:pt x="197885" y="190551"/>
                  <a:pt x="190936" y="197565"/>
                  <a:pt x="190936" y="206104"/>
                </a:cubicBezTo>
                <a:lnTo>
                  <a:pt x="190936" y="244909"/>
                </a:lnTo>
                <a:cubicBezTo>
                  <a:pt x="190936" y="254134"/>
                  <a:pt x="183300" y="260462"/>
                  <a:pt x="175282" y="260462"/>
                </a:cubicBezTo>
                <a:cubicBezTo>
                  <a:pt x="171922" y="260462"/>
                  <a:pt x="168486" y="259394"/>
                  <a:pt x="165508" y="256955"/>
                </a:cubicBezTo>
                <a:lnTo>
                  <a:pt x="49058" y="162800"/>
                </a:lnTo>
                <a:cubicBezTo>
                  <a:pt x="48753" y="162495"/>
                  <a:pt x="48371" y="162190"/>
                  <a:pt x="48066" y="161885"/>
                </a:cubicBezTo>
                <a:cubicBezTo>
                  <a:pt x="42797" y="156625"/>
                  <a:pt x="42797" y="147934"/>
                  <a:pt x="48142" y="142673"/>
                </a:cubicBezTo>
                <a:cubicBezTo>
                  <a:pt x="48448" y="142368"/>
                  <a:pt x="48753" y="142063"/>
                  <a:pt x="49058" y="141835"/>
                </a:cubicBezTo>
                <a:lnTo>
                  <a:pt x="163904" y="47833"/>
                </a:lnTo>
                <a:cubicBezTo>
                  <a:pt x="167111" y="45241"/>
                  <a:pt x="170777" y="44097"/>
                  <a:pt x="174289" y="44097"/>
                </a:cubicBezTo>
                <a:close/>
                <a:moveTo>
                  <a:pt x="174327" y="43540"/>
                </a:moveTo>
                <a:cubicBezTo>
                  <a:pt x="170432" y="43540"/>
                  <a:pt x="166767" y="44913"/>
                  <a:pt x="163636" y="47429"/>
                </a:cubicBezTo>
                <a:lnTo>
                  <a:pt x="48793" y="141449"/>
                </a:lnTo>
                <a:cubicBezTo>
                  <a:pt x="48411" y="141678"/>
                  <a:pt x="48105" y="141983"/>
                  <a:pt x="47800" y="142288"/>
                </a:cubicBezTo>
                <a:cubicBezTo>
                  <a:pt x="42302" y="147778"/>
                  <a:pt x="42226" y="156776"/>
                  <a:pt x="47800" y="162266"/>
                </a:cubicBezTo>
                <a:cubicBezTo>
                  <a:pt x="48105" y="162647"/>
                  <a:pt x="48487" y="162876"/>
                  <a:pt x="48793" y="163181"/>
                </a:cubicBezTo>
                <a:lnTo>
                  <a:pt x="165240" y="257353"/>
                </a:lnTo>
                <a:cubicBezTo>
                  <a:pt x="168141" y="259717"/>
                  <a:pt x="171654" y="261013"/>
                  <a:pt x="175319" y="261013"/>
                </a:cubicBezTo>
                <a:cubicBezTo>
                  <a:pt x="183031" y="261013"/>
                  <a:pt x="191431" y="254837"/>
                  <a:pt x="191431" y="244924"/>
                </a:cubicBezTo>
                <a:lnTo>
                  <a:pt x="191431" y="206111"/>
                </a:lnTo>
                <a:cubicBezTo>
                  <a:pt x="191431" y="197876"/>
                  <a:pt x="198227" y="191089"/>
                  <a:pt x="206550" y="191089"/>
                </a:cubicBezTo>
                <a:lnTo>
                  <a:pt x="456931" y="191089"/>
                </a:lnTo>
                <a:cubicBezTo>
                  <a:pt x="465254" y="191089"/>
                  <a:pt x="472050" y="197876"/>
                  <a:pt x="472050" y="206111"/>
                </a:cubicBezTo>
                <a:lnTo>
                  <a:pt x="472050" y="229978"/>
                </a:lnTo>
                <a:cubicBezTo>
                  <a:pt x="472050" y="235850"/>
                  <a:pt x="474646" y="241340"/>
                  <a:pt x="479304" y="245000"/>
                </a:cubicBezTo>
                <a:lnTo>
                  <a:pt x="523668" y="280229"/>
                </a:lnTo>
                <a:cubicBezTo>
                  <a:pt x="526570" y="282593"/>
                  <a:pt x="530006" y="283813"/>
                  <a:pt x="533595" y="283813"/>
                </a:cubicBezTo>
                <a:cubicBezTo>
                  <a:pt x="541384" y="283813"/>
                  <a:pt x="549707" y="277636"/>
                  <a:pt x="549707" y="267723"/>
                </a:cubicBezTo>
                <a:lnTo>
                  <a:pt x="549707" y="129553"/>
                </a:lnTo>
                <a:cubicBezTo>
                  <a:pt x="549707" y="120708"/>
                  <a:pt x="542529" y="113464"/>
                  <a:pt x="533671" y="113464"/>
                </a:cubicBezTo>
                <a:lnTo>
                  <a:pt x="206550" y="113464"/>
                </a:lnTo>
                <a:cubicBezTo>
                  <a:pt x="198227" y="113464"/>
                  <a:pt x="191431" y="106754"/>
                  <a:pt x="191431" y="98442"/>
                </a:cubicBezTo>
                <a:lnTo>
                  <a:pt x="191431" y="60621"/>
                </a:lnTo>
                <a:cubicBezTo>
                  <a:pt x="191431" y="50098"/>
                  <a:pt x="182573" y="43540"/>
                  <a:pt x="174327" y="43540"/>
                </a:cubicBezTo>
                <a:close/>
                <a:moveTo>
                  <a:pt x="174327" y="991"/>
                </a:moveTo>
                <a:cubicBezTo>
                  <a:pt x="189675" y="991"/>
                  <a:pt x="204259" y="6786"/>
                  <a:pt x="215408" y="17309"/>
                </a:cubicBezTo>
                <a:cubicBezTo>
                  <a:pt x="221211" y="22800"/>
                  <a:pt x="225792" y="29205"/>
                  <a:pt x="228999" y="36449"/>
                </a:cubicBezTo>
                <a:cubicBezTo>
                  <a:pt x="232359" y="44074"/>
                  <a:pt x="234039" y="52157"/>
                  <a:pt x="234039" y="60621"/>
                </a:cubicBezTo>
                <a:lnTo>
                  <a:pt x="234039" y="70915"/>
                </a:lnTo>
                <a:lnTo>
                  <a:pt x="533671" y="70915"/>
                </a:lnTo>
                <a:cubicBezTo>
                  <a:pt x="565971" y="70915"/>
                  <a:pt x="592315" y="97222"/>
                  <a:pt x="592315" y="129553"/>
                </a:cubicBezTo>
                <a:lnTo>
                  <a:pt x="592315" y="267723"/>
                </a:lnTo>
                <a:cubicBezTo>
                  <a:pt x="592315" y="275959"/>
                  <a:pt x="590635" y="283965"/>
                  <a:pt x="587352" y="291438"/>
                </a:cubicBezTo>
                <a:cubicBezTo>
                  <a:pt x="584221" y="298529"/>
                  <a:pt x="579716" y="304858"/>
                  <a:pt x="573989" y="310272"/>
                </a:cubicBezTo>
                <a:cubicBezTo>
                  <a:pt x="562993" y="320643"/>
                  <a:pt x="548638" y="326285"/>
                  <a:pt x="533595" y="326285"/>
                </a:cubicBezTo>
                <a:cubicBezTo>
                  <a:pt x="520461" y="326285"/>
                  <a:pt x="507480" y="321787"/>
                  <a:pt x="497095" y="313551"/>
                </a:cubicBezTo>
                <a:lnTo>
                  <a:pt x="452731" y="278323"/>
                </a:lnTo>
                <a:cubicBezTo>
                  <a:pt x="445477" y="272527"/>
                  <a:pt x="439597" y="265131"/>
                  <a:pt x="435550" y="256819"/>
                </a:cubicBezTo>
                <a:cubicBezTo>
                  <a:pt x="432190" y="249804"/>
                  <a:pt x="430129" y="241950"/>
                  <a:pt x="429594" y="234096"/>
                </a:cubicBezTo>
                <a:lnTo>
                  <a:pt x="429518" y="233638"/>
                </a:lnTo>
                <a:lnTo>
                  <a:pt x="234039" y="233638"/>
                </a:lnTo>
                <a:lnTo>
                  <a:pt x="234039" y="244924"/>
                </a:lnTo>
                <a:cubicBezTo>
                  <a:pt x="234039" y="253159"/>
                  <a:pt x="232359" y="261166"/>
                  <a:pt x="229076" y="268638"/>
                </a:cubicBezTo>
                <a:cubicBezTo>
                  <a:pt x="225945" y="275730"/>
                  <a:pt x="221440" y="282059"/>
                  <a:pt x="215713" y="287473"/>
                </a:cubicBezTo>
                <a:cubicBezTo>
                  <a:pt x="204717" y="297843"/>
                  <a:pt x="190362" y="303562"/>
                  <a:pt x="175319" y="303562"/>
                </a:cubicBezTo>
                <a:cubicBezTo>
                  <a:pt x="161956" y="303562"/>
                  <a:pt x="148899" y="298911"/>
                  <a:pt x="138438" y="290447"/>
                </a:cubicBezTo>
                <a:lnTo>
                  <a:pt x="21991" y="196275"/>
                </a:lnTo>
                <a:cubicBezTo>
                  <a:pt x="20922" y="195436"/>
                  <a:pt x="19394" y="194063"/>
                  <a:pt x="17562" y="192309"/>
                </a:cubicBezTo>
                <a:cubicBezTo>
                  <a:pt x="-4506" y="170196"/>
                  <a:pt x="-4430" y="134205"/>
                  <a:pt x="17714" y="112168"/>
                </a:cubicBezTo>
                <a:cubicBezTo>
                  <a:pt x="19394" y="110490"/>
                  <a:pt x="20845" y="109270"/>
                  <a:pt x="21762" y="108508"/>
                </a:cubicBezTo>
                <a:lnTo>
                  <a:pt x="136605" y="14564"/>
                </a:lnTo>
                <a:cubicBezTo>
                  <a:pt x="147296" y="5795"/>
                  <a:pt x="160658" y="991"/>
                  <a:pt x="174327" y="991"/>
                </a:cubicBezTo>
                <a:close/>
                <a:moveTo>
                  <a:pt x="174289" y="565"/>
                </a:moveTo>
                <a:cubicBezTo>
                  <a:pt x="160544" y="565"/>
                  <a:pt x="147029" y="5368"/>
                  <a:pt x="136262" y="14135"/>
                </a:cubicBezTo>
                <a:lnTo>
                  <a:pt x="21416" y="108137"/>
                </a:lnTo>
                <a:cubicBezTo>
                  <a:pt x="20423" y="108900"/>
                  <a:pt x="18973" y="110120"/>
                  <a:pt x="17293" y="111797"/>
                </a:cubicBezTo>
                <a:cubicBezTo>
                  <a:pt x="-5005" y="134058"/>
                  <a:pt x="-5081" y="170348"/>
                  <a:pt x="17216" y="192686"/>
                </a:cubicBezTo>
                <a:cubicBezTo>
                  <a:pt x="18973" y="194439"/>
                  <a:pt x="20576" y="195811"/>
                  <a:pt x="21645" y="196650"/>
                </a:cubicBezTo>
                <a:lnTo>
                  <a:pt x="138095" y="290805"/>
                </a:lnTo>
                <a:cubicBezTo>
                  <a:pt x="148632" y="299343"/>
                  <a:pt x="161843" y="303994"/>
                  <a:pt x="175282" y="303994"/>
                </a:cubicBezTo>
                <a:cubicBezTo>
                  <a:pt x="190478" y="303994"/>
                  <a:pt x="204986" y="298276"/>
                  <a:pt x="216058" y="287831"/>
                </a:cubicBezTo>
                <a:cubicBezTo>
                  <a:pt x="221785" y="282418"/>
                  <a:pt x="226291" y="276014"/>
                  <a:pt x="229498" y="268848"/>
                </a:cubicBezTo>
                <a:cubicBezTo>
                  <a:pt x="232858" y="261300"/>
                  <a:pt x="234538" y="253219"/>
                  <a:pt x="234538" y="244909"/>
                </a:cubicBezTo>
                <a:lnTo>
                  <a:pt x="234538" y="234159"/>
                </a:lnTo>
                <a:lnTo>
                  <a:pt x="429027" y="234159"/>
                </a:lnTo>
                <a:cubicBezTo>
                  <a:pt x="429562" y="242012"/>
                  <a:pt x="431623" y="249864"/>
                  <a:pt x="435060" y="257031"/>
                </a:cubicBezTo>
                <a:cubicBezTo>
                  <a:pt x="439107" y="265417"/>
                  <a:pt x="445139" y="272888"/>
                  <a:pt x="452393" y="278683"/>
                </a:cubicBezTo>
                <a:lnTo>
                  <a:pt x="496759" y="313905"/>
                </a:lnTo>
                <a:cubicBezTo>
                  <a:pt x="507220" y="322215"/>
                  <a:pt x="520278" y="326789"/>
                  <a:pt x="533564" y="326789"/>
                </a:cubicBezTo>
                <a:cubicBezTo>
                  <a:pt x="548760" y="326789"/>
                  <a:pt x="563269" y="321071"/>
                  <a:pt x="574341" y="310550"/>
                </a:cubicBezTo>
                <a:cubicBezTo>
                  <a:pt x="580068" y="305137"/>
                  <a:pt x="584573" y="298810"/>
                  <a:pt x="587780" y="291567"/>
                </a:cubicBezTo>
                <a:cubicBezTo>
                  <a:pt x="591140" y="284019"/>
                  <a:pt x="592820" y="276014"/>
                  <a:pt x="592820" y="267704"/>
                </a:cubicBezTo>
                <a:lnTo>
                  <a:pt x="592820" y="129560"/>
                </a:lnTo>
                <a:cubicBezTo>
                  <a:pt x="592820" y="97007"/>
                  <a:pt x="566247" y="70476"/>
                  <a:pt x="533641" y="70476"/>
                </a:cubicBezTo>
                <a:lnTo>
                  <a:pt x="234538" y="70476"/>
                </a:lnTo>
                <a:lnTo>
                  <a:pt x="234538" y="60641"/>
                </a:lnTo>
                <a:cubicBezTo>
                  <a:pt x="234538" y="52102"/>
                  <a:pt x="232781" y="43945"/>
                  <a:pt x="229421" y="36321"/>
                </a:cubicBezTo>
                <a:cubicBezTo>
                  <a:pt x="226138" y="29002"/>
                  <a:pt x="221556" y="22522"/>
                  <a:pt x="215753" y="16956"/>
                </a:cubicBezTo>
                <a:cubicBezTo>
                  <a:pt x="204452" y="6359"/>
                  <a:pt x="189790" y="565"/>
                  <a:pt x="174289" y="565"/>
                </a:cubicBezTo>
                <a:close/>
                <a:moveTo>
                  <a:pt x="174327" y="0"/>
                </a:moveTo>
                <a:cubicBezTo>
                  <a:pt x="189904" y="0"/>
                  <a:pt x="204794" y="5871"/>
                  <a:pt x="216095" y="16623"/>
                </a:cubicBezTo>
                <a:cubicBezTo>
                  <a:pt x="221974" y="22113"/>
                  <a:pt x="226632" y="28671"/>
                  <a:pt x="229916" y="36068"/>
                </a:cubicBezTo>
                <a:cubicBezTo>
                  <a:pt x="233352" y="43769"/>
                  <a:pt x="235108" y="52081"/>
                  <a:pt x="235108" y="60621"/>
                </a:cubicBezTo>
                <a:lnTo>
                  <a:pt x="235108" y="69924"/>
                </a:lnTo>
                <a:lnTo>
                  <a:pt x="533671" y="69924"/>
                </a:lnTo>
                <a:cubicBezTo>
                  <a:pt x="566582" y="69924"/>
                  <a:pt x="593384" y="96688"/>
                  <a:pt x="593384" y="129553"/>
                </a:cubicBezTo>
                <a:lnTo>
                  <a:pt x="593384" y="267723"/>
                </a:lnTo>
                <a:cubicBezTo>
                  <a:pt x="593384" y="276111"/>
                  <a:pt x="591628" y="284194"/>
                  <a:pt x="588268" y="291819"/>
                </a:cubicBezTo>
                <a:cubicBezTo>
                  <a:pt x="585061" y="299063"/>
                  <a:pt x="580479" y="305545"/>
                  <a:pt x="574752" y="310959"/>
                </a:cubicBezTo>
                <a:cubicBezTo>
                  <a:pt x="563528" y="321558"/>
                  <a:pt x="548943" y="327353"/>
                  <a:pt x="533595" y="327353"/>
                </a:cubicBezTo>
                <a:cubicBezTo>
                  <a:pt x="520232" y="327353"/>
                  <a:pt x="507022" y="322702"/>
                  <a:pt x="496485" y="314314"/>
                </a:cubicBezTo>
                <a:lnTo>
                  <a:pt x="452120" y="279085"/>
                </a:lnTo>
                <a:cubicBezTo>
                  <a:pt x="444790" y="273290"/>
                  <a:pt x="438757" y="265665"/>
                  <a:pt x="434634" y="257277"/>
                </a:cubicBezTo>
                <a:cubicBezTo>
                  <a:pt x="431274" y="250261"/>
                  <a:pt x="429136" y="242407"/>
                  <a:pt x="428602" y="234630"/>
                </a:cubicBezTo>
                <a:lnTo>
                  <a:pt x="235108" y="234630"/>
                </a:lnTo>
                <a:lnTo>
                  <a:pt x="235108" y="244924"/>
                </a:lnTo>
                <a:cubicBezTo>
                  <a:pt x="235108" y="253312"/>
                  <a:pt x="233352" y="261394"/>
                  <a:pt x="229992" y="269020"/>
                </a:cubicBezTo>
                <a:cubicBezTo>
                  <a:pt x="226785" y="276264"/>
                  <a:pt x="222204" y="282745"/>
                  <a:pt x="216400" y="288235"/>
                </a:cubicBezTo>
                <a:cubicBezTo>
                  <a:pt x="205252" y="298758"/>
                  <a:pt x="190667" y="304553"/>
                  <a:pt x="175319" y="304553"/>
                </a:cubicBezTo>
                <a:cubicBezTo>
                  <a:pt x="161727" y="304553"/>
                  <a:pt x="148441" y="299826"/>
                  <a:pt x="137827" y="291209"/>
                </a:cubicBezTo>
                <a:lnTo>
                  <a:pt x="21380" y="197037"/>
                </a:lnTo>
                <a:cubicBezTo>
                  <a:pt x="20311" y="196198"/>
                  <a:pt x="18707" y="194826"/>
                  <a:pt x="16875" y="192996"/>
                </a:cubicBezTo>
                <a:cubicBezTo>
                  <a:pt x="-5575" y="170501"/>
                  <a:pt x="-5575" y="133900"/>
                  <a:pt x="17027" y="111405"/>
                </a:cubicBezTo>
                <a:cubicBezTo>
                  <a:pt x="18707" y="109804"/>
                  <a:pt x="20158" y="108508"/>
                  <a:pt x="21151" y="107745"/>
                </a:cubicBezTo>
                <a:lnTo>
                  <a:pt x="135994" y="13725"/>
                </a:lnTo>
                <a:cubicBezTo>
                  <a:pt x="146837" y="4880"/>
                  <a:pt x="160429" y="0"/>
                  <a:pt x="17432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latin typeface="造字工房俊雅（非商用）常规体" pitchFamily="2" charset="-122"/>
              <a:ea typeface="造字工房俊雅（非商用）常规体" pitchFamily="2" charset="-122"/>
            </a:endParaRPr>
          </a:p>
        </p:txBody>
      </p:sp>
      <p:sp>
        <p:nvSpPr>
          <p:cNvPr id="18" name="îŝḷîḓé-Rectangle 14"/>
          <p:cNvSpPr/>
          <p:nvPr/>
        </p:nvSpPr>
        <p:spPr>
          <a:xfrm>
            <a:off x="8572999" y="4090942"/>
            <a:ext cx="267944" cy="265525"/>
          </a:xfrm>
          <a:custGeom>
            <a:avLst/>
            <a:gdLst>
              <a:gd name="connsiteX0" fmla="*/ 373273 h 605239"/>
              <a:gd name="connsiteY0" fmla="*/ 373273 h 605239"/>
              <a:gd name="connsiteX1" fmla="*/ 373273 h 605239"/>
              <a:gd name="connsiteY1" fmla="*/ 373273 h 605239"/>
              <a:gd name="connsiteX2" fmla="*/ 373273 h 605239"/>
              <a:gd name="connsiteY2" fmla="*/ 373273 h 605239"/>
              <a:gd name="connsiteX3" fmla="*/ 373273 h 605239"/>
              <a:gd name="connsiteY3" fmla="*/ 373273 h 605239"/>
              <a:gd name="connsiteX4" fmla="*/ 373273 h 605239"/>
              <a:gd name="connsiteY4" fmla="*/ 373273 h 605239"/>
              <a:gd name="connsiteX5" fmla="*/ 373273 h 605239"/>
              <a:gd name="connsiteY5" fmla="*/ 373273 h 605239"/>
              <a:gd name="connsiteX6" fmla="*/ 373273 h 605239"/>
              <a:gd name="connsiteY6" fmla="*/ 373273 h 605239"/>
              <a:gd name="connsiteX7" fmla="*/ 373273 h 605239"/>
              <a:gd name="connsiteY7" fmla="*/ 373273 h 605239"/>
              <a:gd name="connsiteX8" fmla="*/ 373273 h 605239"/>
              <a:gd name="connsiteY8" fmla="*/ 373273 h 605239"/>
              <a:gd name="connsiteX9" fmla="*/ 373273 h 605239"/>
              <a:gd name="connsiteY9" fmla="*/ 373273 h 605239"/>
              <a:gd name="connsiteX10" fmla="*/ 373273 h 605239"/>
              <a:gd name="connsiteY10" fmla="*/ 373273 h 605239"/>
              <a:gd name="connsiteX11" fmla="*/ 373273 h 605239"/>
              <a:gd name="connsiteY11" fmla="*/ 373273 h 605239"/>
              <a:gd name="connsiteX12" fmla="*/ 373273 h 605239"/>
              <a:gd name="connsiteY12" fmla="*/ 373273 h 605239"/>
              <a:gd name="connsiteX13" fmla="*/ 373273 h 605239"/>
              <a:gd name="connsiteY13" fmla="*/ 373273 h 605239"/>
              <a:gd name="connsiteX14" fmla="*/ 373273 h 605239"/>
              <a:gd name="connsiteY14" fmla="*/ 373273 h 605239"/>
              <a:gd name="connsiteX15" fmla="*/ 373273 h 605239"/>
              <a:gd name="connsiteY15" fmla="*/ 373273 h 605239"/>
              <a:gd name="connsiteX16" fmla="*/ 373273 h 605239"/>
              <a:gd name="connsiteY16" fmla="*/ 373273 h 605239"/>
              <a:gd name="connsiteX17" fmla="*/ 373273 h 605239"/>
              <a:gd name="connsiteY17" fmla="*/ 373273 h 605239"/>
              <a:gd name="connsiteX18" fmla="*/ 373273 h 605239"/>
              <a:gd name="connsiteY18" fmla="*/ 373273 h 605239"/>
              <a:gd name="connsiteX19" fmla="*/ 373273 h 605239"/>
              <a:gd name="connsiteY19" fmla="*/ 373273 h 605239"/>
              <a:gd name="connsiteX20" fmla="*/ 373273 h 605239"/>
              <a:gd name="connsiteY20" fmla="*/ 373273 h 605239"/>
              <a:gd name="connsiteX21" fmla="*/ 373273 h 605239"/>
              <a:gd name="connsiteY21" fmla="*/ 373273 h 605239"/>
              <a:gd name="connsiteX22" fmla="*/ 373273 h 605239"/>
              <a:gd name="connsiteY22" fmla="*/ 373273 h 605239"/>
              <a:gd name="connsiteX23" fmla="*/ 373273 h 605239"/>
              <a:gd name="connsiteY23" fmla="*/ 373273 h 605239"/>
              <a:gd name="connsiteX24" fmla="*/ 373273 h 605239"/>
              <a:gd name="connsiteY24" fmla="*/ 373273 h 605239"/>
              <a:gd name="connsiteX25" fmla="*/ 373273 h 605239"/>
              <a:gd name="connsiteY25" fmla="*/ 373273 h 605239"/>
              <a:gd name="connsiteX26" fmla="*/ 373273 h 605239"/>
              <a:gd name="connsiteY26" fmla="*/ 373273 h 605239"/>
              <a:gd name="connsiteX27" fmla="*/ 373273 h 605239"/>
              <a:gd name="connsiteY27" fmla="*/ 373273 h 605239"/>
              <a:gd name="connsiteX28" fmla="*/ 373273 h 605239"/>
              <a:gd name="connsiteY28" fmla="*/ 373273 h 605239"/>
              <a:gd name="connsiteX29" fmla="*/ 373273 h 605239"/>
              <a:gd name="connsiteY29" fmla="*/ 373273 h 605239"/>
              <a:gd name="connsiteX30" fmla="*/ 373273 h 605239"/>
              <a:gd name="connsiteY30" fmla="*/ 373273 h 605239"/>
              <a:gd name="connsiteX31" fmla="*/ 373273 h 605239"/>
              <a:gd name="connsiteY31" fmla="*/ 373273 h 605239"/>
              <a:gd name="connsiteX32" fmla="*/ 373273 h 605239"/>
              <a:gd name="connsiteY32" fmla="*/ 373273 h 605239"/>
              <a:gd name="connsiteX33" fmla="*/ 373273 h 605239"/>
              <a:gd name="connsiteY33" fmla="*/ 373273 h 605239"/>
              <a:gd name="connsiteX34" fmla="*/ 373273 h 605239"/>
              <a:gd name="connsiteY34" fmla="*/ 373273 h 605239"/>
              <a:gd name="connsiteX35" fmla="*/ 373273 h 605239"/>
              <a:gd name="connsiteY35" fmla="*/ 373273 h 605239"/>
              <a:gd name="connsiteX36" fmla="*/ 373273 h 605239"/>
              <a:gd name="connsiteY36" fmla="*/ 373273 h 605239"/>
              <a:gd name="connsiteX37" fmla="*/ 373273 h 605239"/>
              <a:gd name="connsiteY37" fmla="*/ 373273 h 605239"/>
              <a:gd name="connsiteX38" fmla="*/ 373273 h 605239"/>
              <a:gd name="connsiteY38" fmla="*/ 373273 h 605239"/>
              <a:gd name="connsiteX39" fmla="*/ 373273 h 605239"/>
              <a:gd name="connsiteY39" fmla="*/ 373273 h 605239"/>
              <a:gd name="connsiteX40" fmla="*/ 373273 h 605239"/>
              <a:gd name="connsiteY40" fmla="*/ 373273 h 605239"/>
              <a:gd name="connsiteX41" fmla="*/ 373273 h 605239"/>
              <a:gd name="connsiteY41" fmla="*/ 373273 h 605239"/>
              <a:gd name="connsiteX42" fmla="*/ 373273 h 605239"/>
              <a:gd name="connsiteY42" fmla="*/ 373273 h 605239"/>
              <a:gd name="connsiteX43" fmla="*/ 373273 h 605239"/>
              <a:gd name="connsiteY43" fmla="*/ 373273 h 605239"/>
              <a:gd name="connsiteX44" fmla="*/ 373273 h 605239"/>
              <a:gd name="connsiteY44" fmla="*/ 373273 h 605239"/>
              <a:gd name="connsiteX45" fmla="*/ 373273 h 605239"/>
              <a:gd name="connsiteY45" fmla="*/ 373273 h 605239"/>
              <a:gd name="connsiteX46" fmla="*/ 373273 h 605239"/>
              <a:gd name="connsiteY46" fmla="*/ 373273 h 605239"/>
              <a:gd name="connsiteX47" fmla="*/ 373273 h 605239"/>
              <a:gd name="connsiteY47" fmla="*/ 373273 h 605239"/>
              <a:gd name="connsiteX48" fmla="*/ 373273 h 605239"/>
              <a:gd name="connsiteY48" fmla="*/ 373273 h 605239"/>
              <a:gd name="connsiteX49" fmla="*/ 373273 h 605239"/>
              <a:gd name="connsiteY49" fmla="*/ 373273 h 605239"/>
              <a:gd name="connsiteX50" fmla="*/ 373273 h 605239"/>
              <a:gd name="connsiteY50" fmla="*/ 373273 h 605239"/>
              <a:gd name="connsiteX51" fmla="*/ 373273 h 605239"/>
              <a:gd name="connsiteY51" fmla="*/ 373273 h 605239"/>
              <a:gd name="connsiteX52" fmla="*/ 373273 h 605239"/>
              <a:gd name="connsiteY52" fmla="*/ 373273 h 605239"/>
              <a:gd name="connsiteX53" fmla="*/ 373273 h 605239"/>
              <a:gd name="connsiteY53" fmla="*/ 373273 h 605239"/>
              <a:gd name="connsiteX54" fmla="*/ 373273 h 605239"/>
              <a:gd name="connsiteY54" fmla="*/ 373273 h 605239"/>
              <a:gd name="connsiteX55" fmla="*/ 373273 h 605239"/>
              <a:gd name="connsiteY55" fmla="*/ 373273 h 605239"/>
              <a:gd name="connsiteX56" fmla="*/ 373273 h 605239"/>
              <a:gd name="connsiteY56" fmla="*/ 373273 h 605239"/>
              <a:gd name="connsiteX57" fmla="*/ 373273 h 605239"/>
              <a:gd name="connsiteY57" fmla="*/ 373273 h 605239"/>
              <a:gd name="connsiteX58" fmla="*/ 373273 h 605239"/>
              <a:gd name="connsiteY58" fmla="*/ 373273 h 605239"/>
              <a:gd name="connsiteX59" fmla="*/ 373273 h 605239"/>
              <a:gd name="connsiteY59" fmla="*/ 373273 h 605239"/>
              <a:gd name="connsiteX60" fmla="*/ 373273 h 605239"/>
              <a:gd name="connsiteY60" fmla="*/ 373273 h 605239"/>
              <a:gd name="connsiteX61" fmla="*/ 373273 h 605239"/>
              <a:gd name="connsiteY61" fmla="*/ 373273 h 605239"/>
              <a:gd name="connsiteX62" fmla="*/ 373273 h 605239"/>
              <a:gd name="connsiteY62" fmla="*/ 373273 h 605239"/>
              <a:gd name="connsiteX63" fmla="*/ 373273 h 605239"/>
              <a:gd name="connsiteY63" fmla="*/ 373273 h 605239"/>
              <a:gd name="connsiteX64" fmla="*/ 373273 h 605239"/>
              <a:gd name="connsiteY64" fmla="*/ 373273 h 605239"/>
              <a:gd name="connsiteX65" fmla="*/ 373273 h 605239"/>
              <a:gd name="connsiteY65" fmla="*/ 373273 h 605239"/>
              <a:gd name="connsiteX66" fmla="*/ 373273 h 605239"/>
              <a:gd name="connsiteY66" fmla="*/ 373273 h 605239"/>
              <a:gd name="connsiteX67" fmla="*/ 373273 h 605239"/>
              <a:gd name="connsiteY67" fmla="*/ 373273 h 605239"/>
              <a:gd name="connsiteX68" fmla="*/ 373273 h 605239"/>
              <a:gd name="connsiteY68" fmla="*/ 373273 h 605239"/>
              <a:gd name="connsiteX69" fmla="*/ 373273 h 605239"/>
              <a:gd name="connsiteY69" fmla="*/ 373273 h 605239"/>
              <a:gd name="connsiteX70" fmla="*/ 373273 h 605239"/>
              <a:gd name="connsiteY70" fmla="*/ 373273 h 605239"/>
              <a:gd name="connsiteX71" fmla="*/ 373273 h 605239"/>
              <a:gd name="connsiteY71" fmla="*/ 373273 h 605239"/>
              <a:gd name="connsiteX72" fmla="*/ 373273 h 605239"/>
              <a:gd name="connsiteY72" fmla="*/ 373273 h 605239"/>
              <a:gd name="connsiteX73" fmla="*/ 373273 h 605239"/>
              <a:gd name="connsiteY73" fmla="*/ 373273 h 605239"/>
              <a:gd name="connsiteX74" fmla="*/ 373273 h 605239"/>
              <a:gd name="connsiteY74" fmla="*/ 373273 h 605239"/>
              <a:gd name="connsiteX75" fmla="*/ 373273 h 605239"/>
              <a:gd name="connsiteY75" fmla="*/ 373273 h 605239"/>
              <a:gd name="connsiteX76" fmla="*/ 373273 h 605239"/>
              <a:gd name="connsiteY76" fmla="*/ 373273 h 605239"/>
              <a:gd name="connsiteX77" fmla="*/ 373273 h 605239"/>
              <a:gd name="connsiteY77" fmla="*/ 373273 h 605239"/>
              <a:gd name="connsiteX78" fmla="*/ 373273 h 605239"/>
              <a:gd name="connsiteY78" fmla="*/ 373273 h 605239"/>
              <a:gd name="connsiteX79" fmla="*/ 373273 h 605239"/>
              <a:gd name="connsiteY79" fmla="*/ 373273 h 605239"/>
              <a:gd name="connsiteX80" fmla="*/ 373273 h 605239"/>
              <a:gd name="connsiteY80" fmla="*/ 373273 h 605239"/>
              <a:gd name="connsiteX81" fmla="*/ 373273 h 605239"/>
              <a:gd name="connsiteY81" fmla="*/ 373273 h 605239"/>
              <a:gd name="connsiteX82" fmla="*/ 373273 h 605239"/>
              <a:gd name="connsiteY82" fmla="*/ 373273 h 605239"/>
              <a:gd name="connsiteX83" fmla="*/ 373273 h 605239"/>
              <a:gd name="connsiteY83" fmla="*/ 373273 h 605239"/>
              <a:gd name="connsiteX84" fmla="*/ 373273 h 605239"/>
              <a:gd name="connsiteY84" fmla="*/ 373273 h 605239"/>
              <a:gd name="connsiteX85" fmla="*/ 373273 h 605239"/>
              <a:gd name="connsiteY85" fmla="*/ 373273 h 605239"/>
              <a:gd name="connsiteX86" fmla="*/ 373273 h 605239"/>
              <a:gd name="connsiteY86" fmla="*/ 373273 h 605239"/>
              <a:gd name="connsiteX87" fmla="*/ 373273 h 605239"/>
              <a:gd name="connsiteY87" fmla="*/ 373273 h 605239"/>
              <a:gd name="connsiteX88" fmla="*/ 373273 h 605239"/>
              <a:gd name="connsiteY88" fmla="*/ 373273 h 605239"/>
              <a:gd name="connsiteX89" fmla="*/ 373273 h 605239"/>
              <a:gd name="connsiteY89" fmla="*/ 373273 h 605239"/>
              <a:gd name="connsiteX90" fmla="*/ 373273 h 605239"/>
              <a:gd name="connsiteY90" fmla="*/ 373273 h 605239"/>
              <a:gd name="connsiteX91" fmla="*/ 373273 h 605239"/>
              <a:gd name="connsiteY91" fmla="*/ 373273 h 605239"/>
              <a:gd name="connsiteX92" fmla="*/ 373273 h 605239"/>
              <a:gd name="connsiteY92" fmla="*/ 373273 h 6052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8425" h="573203">
                <a:moveTo>
                  <a:pt x="35688" y="330987"/>
                </a:moveTo>
                <a:cubicBezTo>
                  <a:pt x="32039" y="330987"/>
                  <a:pt x="29102" y="334008"/>
                  <a:pt x="29102" y="337651"/>
                </a:cubicBezTo>
                <a:lnTo>
                  <a:pt x="29102" y="484438"/>
                </a:lnTo>
                <a:cubicBezTo>
                  <a:pt x="29102" y="488081"/>
                  <a:pt x="32039" y="491102"/>
                  <a:pt x="35688" y="491102"/>
                </a:cubicBezTo>
                <a:lnTo>
                  <a:pt x="240293" y="491102"/>
                </a:lnTo>
                <a:cubicBezTo>
                  <a:pt x="243942" y="491102"/>
                  <a:pt x="246968" y="488081"/>
                  <a:pt x="246968" y="484438"/>
                </a:cubicBezTo>
                <a:lnTo>
                  <a:pt x="246968" y="337651"/>
                </a:lnTo>
                <a:cubicBezTo>
                  <a:pt x="246968" y="334008"/>
                  <a:pt x="243942" y="330987"/>
                  <a:pt x="240293" y="330987"/>
                </a:cubicBezTo>
                <a:close/>
                <a:moveTo>
                  <a:pt x="440550" y="305700"/>
                </a:moveTo>
                <a:cubicBezTo>
                  <a:pt x="444243" y="305700"/>
                  <a:pt x="447936" y="307122"/>
                  <a:pt x="450784" y="309967"/>
                </a:cubicBezTo>
                <a:lnTo>
                  <a:pt x="487627" y="346765"/>
                </a:lnTo>
                <a:cubicBezTo>
                  <a:pt x="493323" y="352454"/>
                  <a:pt x="493323" y="361520"/>
                  <a:pt x="487627" y="367209"/>
                </a:cubicBezTo>
                <a:cubicBezTo>
                  <a:pt x="484780" y="370053"/>
                  <a:pt x="481042" y="371475"/>
                  <a:pt x="477304" y="371475"/>
                </a:cubicBezTo>
                <a:cubicBezTo>
                  <a:pt x="473477" y="371475"/>
                  <a:pt x="469829" y="370053"/>
                  <a:pt x="466981" y="367209"/>
                </a:cubicBezTo>
                <a:lnTo>
                  <a:pt x="454967" y="355298"/>
                </a:lnTo>
                <a:lnTo>
                  <a:pt x="454967" y="470137"/>
                </a:lnTo>
                <a:cubicBezTo>
                  <a:pt x="454967" y="478137"/>
                  <a:pt x="448470" y="484714"/>
                  <a:pt x="440372" y="484714"/>
                </a:cubicBezTo>
                <a:lnTo>
                  <a:pt x="328329" y="484714"/>
                </a:lnTo>
                <a:cubicBezTo>
                  <a:pt x="320320" y="484714"/>
                  <a:pt x="313734" y="478137"/>
                  <a:pt x="313734" y="470137"/>
                </a:cubicBezTo>
                <a:cubicBezTo>
                  <a:pt x="313734" y="462049"/>
                  <a:pt x="320320" y="455560"/>
                  <a:pt x="328329" y="455560"/>
                </a:cubicBezTo>
                <a:lnTo>
                  <a:pt x="328329" y="455649"/>
                </a:lnTo>
                <a:lnTo>
                  <a:pt x="426044" y="455649"/>
                </a:lnTo>
                <a:lnTo>
                  <a:pt x="426044" y="355298"/>
                </a:lnTo>
                <a:lnTo>
                  <a:pt x="414030" y="367209"/>
                </a:lnTo>
                <a:cubicBezTo>
                  <a:pt x="408334" y="372897"/>
                  <a:pt x="399168" y="372897"/>
                  <a:pt x="393472" y="367209"/>
                </a:cubicBezTo>
                <a:cubicBezTo>
                  <a:pt x="387777" y="361520"/>
                  <a:pt x="387777" y="352454"/>
                  <a:pt x="393472" y="346765"/>
                </a:cubicBezTo>
                <a:lnTo>
                  <a:pt x="430316" y="309967"/>
                </a:lnTo>
                <a:cubicBezTo>
                  <a:pt x="433163" y="307122"/>
                  <a:pt x="436856" y="305700"/>
                  <a:pt x="440550" y="305700"/>
                </a:cubicBezTo>
                <a:close/>
                <a:moveTo>
                  <a:pt x="35688" y="302020"/>
                </a:moveTo>
                <a:lnTo>
                  <a:pt x="240293" y="302020"/>
                </a:lnTo>
                <a:cubicBezTo>
                  <a:pt x="259961" y="302020"/>
                  <a:pt x="275981" y="318014"/>
                  <a:pt x="275981" y="337651"/>
                </a:cubicBezTo>
                <a:lnTo>
                  <a:pt x="275981" y="484438"/>
                </a:lnTo>
                <a:cubicBezTo>
                  <a:pt x="275981" y="504075"/>
                  <a:pt x="259961" y="520068"/>
                  <a:pt x="240293" y="520068"/>
                </a:cubicBezTo>
                <a:lnTo>
                  <a:pt x="152631" y="520068"/>
                </a:lnTo>
                <a:lnTo>
                  <a:pt x="152631" y="544059"/>
                </a:lnTo>
                <a:lnTo>
                  <a:pt x="179152" y="544059"/>
                </a:lnTo>
                <a:cubicBezTo>
                  <a:pt x="187251" y="544059"/>
                  <a:pt x="193747" y="550545"/>
                  <a:pt x="193747" y="558631"/>
                </a:cubicBezTo>
                <a:cubicBezTo>
                  <a:pt x="193747" y="566628"/>
                  <a:pt x="187251" y="573203"/>
                  <a:pt x="179152" y="573203"/>
                </a:cubicBezTo>
                <a:lnTo>
                  <a:pt x="96829" y="573203"/>
                </a:lnTo>
                <a:cubicBezTo>
                  <a:pt x="88730" y="573203"/>
                  <a:pt x="82234" y="566628"/>
                  <a:pt x="82234" y="558631"/>
                </a:cubicBezTo>
                <a:cubicBezTo>
                  <a:pt x="82234" y="550545"/>
                  <a:pt x="88730" y="544059"/>
                  <a:pt x="96829" y="544059"/>
                </a:cubicBezTo>
                <a:lnTo>
                  <a:pt x="123439" y="544059"/>
                </a:lnTo>
                <a:lnTo>
                  <a:pt x="123439" y="520068"/>
                </a:lnTo>
                <a:lnTo>
                  <a:pt x="35688" y="520068"/>
                </a:lnTo>
                <a:cubicBezTo>
                  <a:pt x="16020" y="520068"/>
                  <a:pt x="0" y="504075"/>
                  <a:pt x="0" y="484438"/>
                </a:cubicBezTo>
                <a:lnTo>
                  <a:pt x="0" y="337651"/>
                </a:lnTo>
                <a:cubicBezTo>
                  <a:pt x="0" y="318014"/>
                  <a:pt x="16020" y="302020"/>
                  <a:pt x="35688" y="302020"/>
                </a:cubicBezTo>
                <a:close/>
                <a:moveTo>
                  <a:pt x="138020" y="94487"/>
                </a:moveTo>
                <a:lnTo>
                  <a:pt x="250020" y="94487"/>
                </a:lnTo>
                <a:cubicBezTo>
                  <a:pt x="258122" y="94487"/>
                  <a:pt x="264621" y="100974"/>
                  <a:pt x="264621" y="109060"/>
                </a:cubicBezTo>
                <a:cubicBezTo>
                  <a:pt x="264621" y="117147"/>
                  <a:pt x="258122" y="123634"/>
                  <a:pt x="250020" y="123634"/>
                </a:cubicBezTo>
                <a:lnTo>
                  <a:pt x="250020" y="123545"/>
                </a:lnTo>
                <a:lnTo>
                  <a:pt x="152710" y="123545"/>
                </a:lnTo>
                <a:lnTo>
                  <a:pt x="152710" y="223873"/>
                </a:lnTo>
                <a:lnTo>
                  <a:pt x="164729" y="211876"/>
                </a:lnTo>
                <a:cubicBezTo>
                  <a:pt x="170427" y="206189"/>
                  <a:pt x="179508" y="206189"/>
                  <a:pt x="185206" y="211876"/>
                </a:cubicBezTo>
                <a:cubicBezTo>
                  <a:pt x="190904" y="217563"/>
                  <a:pt x="190904" y="226716"/>
                  <a:pt x="185206" y="232404"/>
                </a:cubicBezTo>
                <a:lnTo>
                  <a:pt x="148436" y="269104"/>
                </a:lnTo>
                <a:cubicBezTo>
                  <a:pt x="145588" y="271948"/>
                  <a:pt x="141759" y="273370"/>
                  <a:pt x="138109" y="273370"/>
                </a:cubicBezTo>
                <a:cubicBezTo>
                  <a:pt x="134281" y="273370"/>
                  <a:pt x="130630" y="271948"/>
                  <a:pt x="127781" y="269104"/>
                </a:cubicBezTo>
                <a:lnTo>
                  <a:pt x="91012" y="232404"/>
                </a:lnTo>
                <a:cubicBezTo>
                  <a:pt x="85314" y="226716"/>
                  <a:pt x="85314" y="217563"/>
                  <a:pt x="91012" y="211876"/>
                </a:cubicBezTo>
                <a:cubicBezTo>
                  <a:pt x="96710" y="206189"/>
                  <a:pt x="105791" y="206189"/>
                  <a:pt x="111489" y="211876"/>
                </a:cubicBezTo>
                <a:lnTo>
                  <a:pt x="123508" y="223873"/>
                </a:lnTo>
                <a:lnTo>
                  <a:pt x="123508" y="109060"/>
                </a:lnTo>
                <a:cubicBezTo>
                  <a:pt x="123508" y="100974"/>
                  <a:pt x="129918" y="94487"/>
                  <a:pt x="138020" y="94487"/>
                </a:cubicBezTo>
                <a:close/>
                <a:moveTo>
                  <a:pt x="338148" y="29153"/>
                </a:moveTo>
                <a:cubicBezTo>
                  <a:pt x="334410" y="29153"/>
                  <a:pt x="331473" y="32176"/>
                  <a:pt x="331473" y="35820"/>
                </a:cubicBezTo>
                <a:lnTo>
                  <a:pt x="331473" y="182566"/>
                </a:lnTo>
                <a:cubicBezTo>
                  <a:pt x="331473" y="186210"/>
                  <a:pt x="334410" y="189143"/>
                  <a:pt x="338148" y="189143"/>
                </a:cubicBezTo>
                <a:lnTo>
                  <a:pt x="542650" y="189143"/>
                </a:lnTo>
                <a:cubicBezTo>
                  <a:pt x="546388" y="189143"/>
                  <a:pt x="549325" y="186210"/>
                  <a:pt x="549325" y="182566"/>
                </a:cubicBezTo>
                <a:lnTo>
                  <a:pt x="549325" y="35820"/>
                </a:lnTo>
                <a:cubicBezTo>
                  <a:pt x="549325" y="32176"/>
                  <a:pt x="546388" y="29153"/>
                  <a:pt x="542650" y="29153"/>
                </a:cubicBezTo>
                <a:close/>
                <a:moveTo>
                  <a:pt x="338148" y="0"/>
                </a:moveTo>
                <a:lnTo>
                  <a:pt x="542650" y="0"/>
                </a:lnTo>
                <a:cubicBezTo>
                  <a:pt x="562407" y="0"/>
                  <a:pt x="578425" y="16177"/>
                  <a:pt x="578425" y="35820"/>
                </a:cubicBezTo>
                <a:lnTo>
                  <a:pt x="578425" y="182388"/>
                </a:lnTo>
                <a:cubicBezTo>
                  <a:pt x="578425" y="202120"/>
                  <a:pt x="562407" y="218119"/>
                  <a:pt x="542650" y="218119"/>
                </a:cubicBezTo>
                <a:lnTo>
                  <a:pt x="454994" y="218119"/>
                </a:lnTo>
                <a:lnTo>
                  <a:pt x="454994" y="242029"/>
                </a:lnTo>
                <a:lnTo>
                  <a:pt x="481602" y="242029"/>
                </a:lnTo>
                <a:cubicBezTo>
                  <a:pt x="489611" y="242029"/>
                  <a:pt x="496197" y="248518"/>
                  <a:pt x="496197" y="256606"/>
                </a:cubicBezTo>
                <a:cubicBezTo>
                  <a:pt x="496197" y="264694"/>
                  <a:pt x="489611" y="271183"/>
                  <a:pt x="481602" y="271183"/>
                </a:cubicBezTo>
                <a:lnTo>
                  <a:pt x="399196" y="271183"/>
                </a:lnTo>
                <a:cubicBezTo>
                  <a:pt x="391187" y="271183"/>
                  <a:pt x="384601" y="264694"/>
                  <a:pt x="384601" y="256606"/>
                </a:cubicBezTo>
                <a:cubicBezTo>
                  <a:pt x="384601" y="248518"/>
                  <a:pt x="391187" y="242029"/>
                  <a:pt x="399196" y="242029"/>
                </a:cubicBezTo>
                <a:lnTo>
                  <a:pt x="425804" y="242029"/>
                </a:lnTo>
                <a:lnTo>
                  <a:pt x="425804" y="218119"/>
                </a:lnTo>
                <a:lnTo>
                  <a:pt x="338148" y="218119"/>
                </a:lnTo>
                <a:cubicBezTo>
                  <a:pt x="318391" y="218119"/>
                  <a:pt x="302373" y="202120"/>
                  <a:pt x="302373" y="182388"/>
                </a:cubicBezTo>
                <a:lnTo>
                  <a:pt x="302373" y="35731"/>
                </a:lnTo>
                <a:cubicBezTo>
                  <a:pt x="302373" y="15999"/>
                  <a:pt x="318391" y="0"/>
                  <a:pt x="338148"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latin typeface="造字工房俊雅（非商用）常规体" pitchFamily="2" charset="-122"/>
              <a:ea typeface="造字工房俊雅（非商用）常规体" pitchFamily="2" charset="-122"/>
            </a:endParaRPr>
          </a:p>
        </p:txBody>
      </p:sp>
      <p:sp>
        <p:nvSpPr>
          <p:cNvPr id="19" name="îŝḷîḓé-Rectangle 15"/>
          <p:cNvSpPr/>
          <p:nvPr/>
        </p:nvSpPr>
        <p:spPr>
          <a:xfrm>
            <a:off x="8572999" y="5161387"/>
            <a:ext cx="267944" cy="247127"/>
          </a:xfrm>
          <a:custGeom>
            <a:avLst/>
            <a:gdLst>
              <a:gd name="connsiteX0" fmla="*/ 176147 w 578111"/>
              <a:gd name="connsiteY0" fmla="*/ 221031 h 533197"/>
              <a:gd name="connsiteX1" fmla="*/ 212154 w 578111"/>
              <a:gd name="connsiteY1" fmla="*/ 256947 h 533197"/>
              <a:gd name="connsiteX2" fmla="*/ 212154 w 578111"/>
              <a:gd name="connsiteY2" fmla="*/ 348118 h 533197"/>
              <a:gd name="connsiteX3" fmla="*/ 176147 w 578111"/>
              <a:gd name="connsiteY3" fmla="*/ 384955 h 533197"/>
              <a:gd name="connsiteX4" fmla="*/ 139217 w 578111"/>
              <a:gd name="connsiteY4" fmla="*/ 348118 h 533197"/>
              <a:gd name="connsiteX5" fmla="*/ 139217 w 578111"/>
              <a:gd name="connsiteY5" fmla="*/ 256947 h 533197"/>
              <a:gd name="connsiteX6" fmla="*/ 176147 w 578111"/>
              <a:gd name="connsiteY6" fmla="*/ 221031 h 533197"/>
              <a:gd name="connsiteX7" fmla="*/ 267503 w 578111"/>
              <a:gd name="connsiteY7" fmla="*/ 184193 h 533197"/>
              <a:gd name="connsiteX8" fmla="*/ 303437 w 578111"/>
              <a:gd name="connsiteY8" fmla="*/ 221030 h 533197"/>
              <a:gd name="connsiteX9" fmla="*/ 303437 w 578111"/>
              <a:gd name="connsiteY9" fmla="*/ 348119 h 533197"/>
              <a:gd name="connsiteX10" fmla="*/ 267503 w 578111"/>
              <a:gd name="connsiteY10" fmla="*/ 384956 h 533197"/>
              <a:gd name="connsiteX11" fmla="*/ 230648 w 578111"/>
              <a:gd name="connsiteY11" fmla="*/ 348119 h 533197"/>
              <a:gd name="connsiteX12" fmla="*/ 230648 w 578111"/>
              <a:gd name="connsiteY12" fmla="*/ 221030 h 533197"/>
              <a:gd name="connsiteX13" fmla="*/ 267503 w 578111"/>
              <a:gd name="connsiteY13" fmla="*/ 184193 h 533197"/>
              <a:gd name="connsiteX14" fmla="*/ 357937 w 578111"/>
              <a:gd name="connsiteY14" fmla="*/ 148390 h 533197"/>
              <a:gd name="connsiteX15" fmla="*/ 394867 w 578111"/>
              <a:gd name="connsiteY15" fmla="*/ 184289 h 533197"/>
              <a:gd name="connsiteX16" fmla="*/ 394867 w 578111"/>
              <a:gd name="connsiteY16" fmla="*/ 348136 h 533197"/>
              <a:gd name="connsiteX17" fmla="*/ 357937 w 578111"/>
              <a:gd name="connsiteY17" fmla="*/ 384955 h 533197"/>
              <a:gd name="connsiteX18" fmla="*/ 321930 w 578111"/>
              <a:gd name="connsiteY18" fmla="*/ 348136 h 533197"/>
              <a:gd name="connsiteX19" fmla="*/ 321930 w 578111"/>
              <a:gd name="connsiteY19" fmla="*/ 184289 h 533197"/>
              <a:gd name="connsiteX20" fmla="*/ 357937 w 578111"/>
              <a:gd name="connsiteY20" fmla="*/ 148390 h 533197"/>
              <a:gd name="connsiteX21" fmla="*/ 267469 w 578111"/>
              <a:gd name="connsiteY21" fmla="*/ 0 h 533197"/>
              <a:gd name="connsiteX22" fmla="*/ 529404 w 578111"/>
              <a:gd name="connsiteY22" fmla="*/ 218252 h 533197"/>
              <a:gd name="connsiteX23" fmla="*/ 566296 w 578111"/>
              <a:gd name="connsiteY23" fmla="*/ 218252 h 533197"/>
              <a:gd name="connsiteX24" fmla="*/ 576441 w 578111"/>
              <a:gd name="connsiteY24" fmla="*/ 224698 h 533197"/>
              <a:gd name="connsiteX25" fmla="*/ 575519 w 578111"/>
              <a:gd name="connsiteY25" fmla="*/ 237590 h 533197"/>
              <a:gd name="connsiteX26" fmla="*/ 514647 w 578111"/>
              <a:gd name="connsiteY26" fmla="*/ 310341 h 533197"/>
              <a:gd name="connsiteX27" fmla="*/ 505424 w 578111"/>
              <a:gd name="connsiteY27" fmla="*/ 314945 h 533197"/>
              <a:gd name="connsiteX28" fmla="*/ 496201 w 578111"/>
              <a:gd name="connsiteY28" fmla="*/ 310341 h 533197"/>
              <a:gd name="connsiteX29" fmla="*/ 435328 w 578111"/>
              <a:gd name="connsiteY29" fmla="*/ 237590 h 533197"/>
              <a:gd name="connsiteX30" fmla="*/ 433484 w 578111"/>
              <a:gd name="connsiteY30" fmla="*/ 224698 h 533197"/>
              <a:gd name="connsiteX31" fmla="*/ 444551 w 578111"/>
              <a:gd name="connsiteY31" fmla="*/ 218252 h 533197"/>
              <a:gd name="connsiteX32" fmla="*/ 480521 w 578111"/>
              <a:gd name="connsiteY32" fmla="*/ 218252 h 533197"/>
              <a:gd name="connsiteX33" fmla="*/ 267469 w 578111"/>
              <a:gd name="connsiteY33" fmla="*/ 47886 h 533197"/>
              <a:gd name="connsiteX34" fmla="*/ 48882 w 578111"/>
              <a:gd name="connsiteY34" fmla="*/ 266138 h 533197"/>
              <a:gd name="connsiteX35" fmla="*/ 267469 w 578111"/>
              <a:gd name="connsiteY35" fmla="*/ 484390 h 533197"/>
              <a:gd name="connsiteX36" fmla="*/ 456541 w 578111"/>
              <a:gd name="connsiteY36" fmla="*/ 375724 h 533197"/>
              <a:gd name="connsiteX37" fmla="*/ 489744 w 578111"/>
              <a:gd name="connsiteY37" fmla="*/ 366515 h 533197"/>
              <a:gd name="connsiteX38" fmla="*/ 498967 w 578111"/>
              <a:gd name="connsiteY38" fmla="*/ 399668 h 533197"/>
              <a:gd name="connsiteX39" fmla="*/ 267469 w 578111"/>
              <a:gd name="connsiteY39" fmla="*/ 533197 h 533197"/>
              <a:gd name="connsiteX40" fmla="*/ 0 w 578111"/>
              <a:gd name="connsiteY40" fmla="*/ 266138 h 533197"/>
              <a:gd name="connsiteX41" fmla="*/ 267469 w 578111"/>
              <a:gd name="connsiteY41" fmla="*/ 0 h 5331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578111" h="533197">
                <a:moveTo>
                  <a:pt x="176147" y="221031"/>
                </a:moveTo>
                <a:cubicBezTo>
                  <a:pt x="196459" y="221031"/>
                  <a:pt x="212154" y="237608"/>
                  <a:pt x="212154" y="256947"/>
                </a:cubicBezTo>
                <a:lnTo>
                  <a:pt x="212154" y="348118"/>
                </a:lnTo>
                <a:cubicBezTo>
                  <a:pt x="212154" y="368378"/>
                  <a:pt x="196459" y="384955"/>
                  <a:pt x="176147" y="384955"/>
                </a:cubicBezTo>
                <a:cubicBezTo>
                  <a:pt x="155836" y="384955"/>
                  <a:pt x="139217" y="368378"/>
                  <a:pt x="139217" y="348118"/>
                </a:cubicBezTo>
                <a:lnTo>
                  <a:pt x="139217" y="256947"/>
                </a:lnTo>
                <a:cubicBezTo>
                  <a:pt x="139217" y="237608"/>
                  <a:pt x="155836" y="221031"/>
                  <a:pt x="176147" y="221031"/>
                </a:cubicBezTo>
                <a:close/>
                <a:moveTo>
                  <a:pt x="267503" y="184193"/>
                </a:moveTo>
                <a:cubicBezTo>
                  <a:pt x="286852" y="184193"/>
                  <a:pt x="303437" y="200770"/>
                  <a:pt x="303437" y="221030"/>
                </a:cubicBezTo>
                <a:lnTo>
                  <a:pt x="303437" y="348119"/>
                </a:lnTo>
                <a:cubicBezTo>
                  <a:pt x="303437" y="368379"/>
                  <a:pt x="287774" y="384956"/>
                  <a:pt x="267503" y="384956"/>
                </a:cubicBezTo>
                <a:cubicBezTo>
                  <a:pt x="247233" y="384956"/>
                  <a:pt x="230648" y="368379"/>
                  <a:pt x="230648" y="348119"/>
                </a:cubicBezTo>
                <a:lnTo>
                  <a:pt x="230648" y="221030"/>
                </a:lnTo>
                <a:cubicBezTo>
                  <a:pt x="230648" y="200770"/>
                  <a:pt x="247233" y="184193"/>
                  <a:pt x="267503" y="184193"/>
                </a:cubicBezTo>
                <a:close/>
                <a:moveTo>
                  <a:pt x="357937" y="148390"/>
                </a:moveTo>
                <a:cubicBezTo>
                  <a:pt x="378249" y="148390"/>
                  <a:pt x="394867" y="164959"/>
                  <a:pt x="394867" y="184289"/>
                </a:cubicBezTo>
                <a:lnTo>
                  <a:pt x="394867" y="348136"/>
                </a:lnTo>
                <a:cubicBezTo>
                  <a:pt x="394867" y="368386"/>
                  <a:pt x="378249" y="384955"/>
                  <a:pt x="357937" y="384955"/>
                </a:cubicBezTo>
                <a:cubicBezTo>
                  <a:pt x="338549" y="384955"/>
                  <a:pt x="321930" y="368386"/>
                  <a:pt x="321930" y="348136"/>
                </a:cubicBezTo>
                <a:lnTo>
                  <a:pt x="321930" y="184289"/>
                </a:lnTo>
                <a:cubicBezTo>
                  <a:pt x="321930" y="164959"/>
                  <a:pt x="338549" y="148390"/>
                  <a:pt x="357937" y="148390"/>
                </a:cubicBezTo>
                <a:close/>
                <a:moveTo>
                  <a:pt x="267469" y="0"/>
                </a:moveTo>
                <a:cubicBezTo>
                  <a:pt x="397514" y="0"/>
                  <a:pt x="507268" y="93931"/>
                  <a:pt x="529404" y="218252"/>
                </a:cubicBezTo>
                <a:lnTo>
                  <a:pt x="566296" y="218252"/>
                </a:lnTo>
                <a:cubicBezTo>
                  <a:pt x="570907" y="218252"/>
                  <a:pt x="574597" y="221014"/>
                  <a:pt x="576441" y="224698"/>
                </a:cubicBezTo>
                <a:cubicBezTo>
                  <a:pt x="579208" y="229302"/>
                  <a:pt x="578286" y="233907"/>
                  <a:pt x="575519" y="237590"/>
                </a:cubicBezTo>
                <a:lnTo>
                  <a:pt x="514647" y="310341"/>
                </a:lnTo>
                <a:cubicBezTo>
                  <a:pt x="511880" y="313104"/>
                  <a:pt x="509113" y="314945"/>
                  <a:pt x="505424" y="314945"/>
                </a:cubicBezTo>
                <a:cubicBezTo>
                  <a:pt x="501734" y="314945"/>
                  <a:pt x="498045" y="313104"/>
                  <a:pt x="496201" y="310341"/>
                </a:cubicBezTo>
                <a:lnTo>
                  <a:pt x="435328" y="237590"/>
                </a:lnTo>
                <a:cubicBezTo>
                  <a:pt x="431639" y="233907"/>
                  <a:pt x="431639" y="229302"/>
                  <a:pt x="433484" y="224698"/>
                </a:cubicBezTo>
                <a:cubicBezTo>
                  <a:pt x="435328" y="221014"/>
                  <a:pt x="439940" y="218252"/>
                  <a:pt x="444551" y="218252"/>
                </a:cubicBezTo>
                <a:lnTo>
                  <a:pt x="480521" y="218252"/>
                </a:lnTo>
                <a:cubicBezTo>
                  <a:pt x="458386" y="120637"/>
                  <a:pt x="370767" y="47886"/>
                  <a:pt x="267469" y="47886"/>
                </a:cubicBezTo>
                <a:cubicBezTo>
                  <a:pt x="146647" y="47886"/>
                  <a:pt x="48882" y="146422"/>
                  <a:pt x="48882" y="266138"/>
                </a:cubicBezTo>
                <a:cubicBezTo>
                  <a:pt x="48882" y="386775"/>
                  <a:pt x="146647" y="484390"/>
                  <a:pt x="267469" y="484390"/>
                </a:cubicBezTo>
                <a:cubicBezTo>
                  <a:pt x="344942" y="484390"/>
                  <a:pt x="417805" y="442949"/>
                  <a:pt x="456541" y="375724"/>
                </a:cubicBezTo>
                <a:cubicBezTo>
                  <a:pt x="462998" y="363753"/>
                  <a:pt x="477754" y="360069"/>
                  <a:pt x="489744" y="366515"/>
                </a:cubicBezTo>
                <a:cubicBezTo>
                  <a:pt x="501734" y="373883"/>
                  <a:pt x="505424" y="388617"/>
                  <a:pt x="498967" y="399668"/>
                </a:cubicBezTo>
                <a:cubicBezTo>
                  <a:pt x="451008" y="482548"/>
                  <a:pt x="362466" y="533197"/>
                  <a:pt x="267469" y="533197"/>
                </a:cubicBezTo>
                <a:cubicBezTo>
                  <a:pt x="119900" y="533197"/>
                  <a:pt x="0" y="413481"/>
                  <a:pt x="0" y="266138"/>
                </a:cubicBezTo>
                <a:cubicBezTo>
                  <a:pt x="0" y="119716"/>
                  <a:pt x="119900" y="0"/>
                  <a:pt x="26746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a:latin typeface="造字工房俊雅（非商用）常规体" pitchFamily="2" charset="-122"/>
              <a:ea typeface="造字工房俊雅（非商用）常规体" pitchFamily="2" charset="-122"/>
            </a:endParaRPr>
          </a:p>
        </p:txBody>
      </p:sp>
      <p:grpSp>
        <p:nvGrpSpPr>
          <p:cNvPr id="20" name="组合 19"/>
          <p:cNvGrpSpPr/>
          <p:nvPr/>
        </p:nvGrpSpPr>
        <p:grpSpPr>
          <a:xfrm>
            <a:off x="3495675" y="317622"/>
            <a:ext cx="5200650" cy="981580"/>
            <a:chOff x="3495675" y="193771"/>
            <a:chExt cx="5200650" cy="981580"/>
          </a:xfrm>
        </p:grpSpPr>
        <p:sp>
          <p:nvSpPr>
            <p:cNvPr id="21"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22"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造字工房俊雅（非商用）常规体" pitchFamily="2" charset="-122"/>
                  <a:ea typeface="造字工房俊雅（非商用）常规体" pitchFamily="2" charset="-122"/>
                  <a:cs typeface="Open Sans" pitchFamily="34" charset="0"/>
                </a:rPr>
                <a:t>销售团队管理</a:t>
              </a:r>
            </a:p>
          </p:txBody>
        </p:sp>
      </p:grpSp>
    </p:spTree>
    <p:extLst>
      <p:ext uri="{BB962C8B-B14F-4D97-AF65-F5344CB8AC3E}">
        <p14:creationId xmlns:p14="http://schemas.microsoft.com/office/powerpoint/2010/main" val="3607749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par>
                          <p:cTn id="13" fill="hold">
                            <p:stCondLst>
                              <p:cond delay="1000"/>
                            </p:stCondLst>
                            <p:childTnLst>
                              <p:par>
                                <p:cTn id="14" presetID="10"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fade">
                                      <p:cBhvr>
                                        <p:cTn id="16" dur="500"/>
                                        <p:tgtEl>
                                          <p:spTgt spid="4"/>
                                        </p:tgtEl>
                                      </p:cBhvr>
                                    </p:animEffect>
                                  </p:childTnLst>
                                </p:cTn>
                              </p:par>
                            </p:childTnLst>
                          </p:cTn>
                        </p:par>
                        <p:par>
                          <p:cTn id="17" fill="hold">
                            <p:stCondLst>
                              <p:cond delay="1500"/>
                            </p:stCondLst>
                            <p:childTnLst>
                              <p:par>
                                <p:cTn id="18" presetID="2" presetClass="entr" presetSubtype="2"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500" fill="hold"/>
                                        <p:tgtEl>
                                          <p:spTgt spid="13"/>
                                        </p:tgtEl>
                                        <p:attrNameLst>
                                          <p:attrName>ppt_x</p:attrName>
                                        </p:attrNameLst>
                                      </p:cBhvr>
                                      <p:tavLst>
                                        <p:tav tm="0">
                                          <p:val>
                                            <p:strVal val="1+#ppt_w/2"/>
                                          </p:val>
                                        </p:tav>
                                        <p:tav tm="100000">
                                          <p:val>
                                            <p:strVal val="#ppt_x"/>
                                          </p:val>
                                        </p:tav>
                                      </p:tavLst>
                                    </p:anim>
                                    <p:anim calcmode="lin" valueType="num">
                                      <p:cBhvr additive="base">
                                        <p:cTn id="21" dur="500" fill="hold"/>
                                        <p:tgtEl>
                                          <p:spTgt spid="13"/>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par>
                                <p:cTn id="28" presetID="53" presetClass="entr" presetSubtype="16"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p:cTn id="30" dur="500" fill="hold"/>
                                        <p:tgtEl>
                                          <p:spTgt spid="6"/>
                                        </p:tgtEl>
                                        <p:attrNameLst>
                                          <p:attrName>ppt_w</p:attrName>
                                        </p:attrNameLst>
                                      </p:cBhvr>
                                      <p:tavLst>
                                        <p:tav tm="0">
                                          <p:val>
                                            <p:fltVal val="0"/>
                                          </p:val>
                                        </p:tav>
                                        <p:tav tm="100000">
                                          <p:val>
                                            <p:strVal val="#ppt_w"/>
                                          </p:val>
                                        </p:tav>
                                      </p:tavLst>
                                    </p:anim>
                                    <p:anim calcmode="lin" valueType="num">
                                      <p:cBhvr>
                                        <p:cTn id="31" dur="500" fill="hold"/>
                                        <p:tgtEl>
                                          <p:spTgt spid="6"/>
                                        </p:tgtEl>
                                        <p:attrNameLst>
                                          <p:attrName>ppt_h</p:attrName>
                                        </p:attrNameLst>
                                      </p:cBhvr>
                                      <p:tavLst>
                                        <p:tav tm="0">
                                          <p:val>
                                            <p:fltVal val="0"/>
                                          </p:val>
                                        </p:tav>
                                        <p:tav tm="100000">
                                          <p:val>
                                            <p:strVal val="#ppt_h"/>
                                          </p:val>
                                        </p:tav>
                                      </p:tavLst>
                                    </p:anim>
                                    <p:animEffect transition="in" filter="fade">
                                      <p:cBhvr>
                                        <p:cTn id="32" dur="500"/>
                                        <p:tgtEl>
                                          <p:spTgt spid="6"/>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p:cTn id="35" dur="500" fill="hold"/>
                                        <p:tgtEl>
                                          <p:spTgt spid="16"/>
                                        </p:tgtEl>
                                        <p:attrNameLst>
                                          <p:attrName>ppt_w</p:attrName>
                                        </p:attrNameLst>
                                      </p:cBhvr>
                                      <p:tavLst>
                                        <p:tav tm="0">
                                          <p:val>
                                            <p:fltVal val="0"/>
                                          </p:val>
                                        </p:tav>
                                        <p:tav tm="100000">
                                          <p:val>
                                            <p:strVal val="#ppt_w"/>
                                          </p:val>
                                        </p:tav>
                                      </p:tavLst>
                                    </p:anim>
                                    <p:anim calcmode="lin" valueType="num">
                                      <p:cBhvr>
                                        <p:cTn id="36" dur="500" fill="hold"/>
                                        <p:tgtEl>
                                          <p:spTgt spid="16"/>
                                        </p:tgtEl>
                                        <p:attrNameLst>
                                          <p:attrName>ppt_h</p:attrName>
                                        </p:attrNameLst>
                                      </p:cBhvr>
                                      <p:tavLst>
                                        <p:tav tm="0">
                                          <p:val>
                                            <p:fltVal val="0"/>
                                          </p:val>
                                        </p:tav>
                                        <p:tav tm="100000">
                                          <p:val>
                                            <p:strVal val="#ppt_h"/>
                                          </p:val>
                                        </p:tav>
                                      </p:tavLst>
                                    </p:anim>
                                    <p:animEffect transition="in" filter="fade">
                                      <p:cBhvr>
                                        <p:cTn id="37" dur="500"/>
                                        <p:tgtEl>
                                          <p:spTgt spid="16"/>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p:cTn id="40" dur="500" fill="hold"/>
                                        <p:tgtEl>
                                          <p:spTgt spid="17"/>
                                        </p:tgtEl>
                                        <p:attrNameLst>
                                          <p:attrName>ppt_w</p:attrName>
                                        </p:attrNameLst>
                                      </p:cBhvr>
                                      <p:tavLst>
                                        <p:tav tm="0">
                                          <p:val>
                                            <p:fltVal val="0"/>
                                          </p:val>
                                        </p:tav>
                                        <p:tav tm="100000">
                                          <p:val>
                                            <p:strVal val="#ppt_w"/>
                                          </p:val>
                                        </p:tav>
                                      </p:tavLst>
                                    </p:anim>
                                    <p:anim calcmode="lin" valueType="num">
                                      <p:cBhvr>
                                        <p:cTn id="41" dur="500" fill="hold"/>
                                        <p:tgtEl>
                                          <p:spTgt spid="17"/>
                                        </p:tgtEl>
                                        <p:attrNameLst>
                                          <p:attrName>ppt_h</p:attrName>
                                        </p:attrNameLst>
                                      </p:cBhvr>
                                      <p:tavLst>
                                        <p:tav tm="0">
                                          <p:val>
                                            <p:fltVal val="0"/>
                                          </p:val>
                                        </p:tav>
                                        <p:tav tm="100000">
                                          <p:val>
                                            <p:strVal val="#ppt_h"/>
                                          </p:val>
                                        </p:tav>
                                      </p:tavLst>
                                    </p:anim>
                                    <p:animEffect transition="in" filter="fade">
                                      <p:cBhvr>
                                        <p:cTn id="42" dur="500"/>
                                        <p:tgtEl>
                                          <p:spTgt spid="17"/>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7"/>
                                        </p:tgtEl>
                                        <p:attrNameLst>
                                          <p:attrName>style.visibility</p:attrName>
                                        </p:attrNameLst>
                                      </p:cBhvr>
                                      <p:to>
                                        <p:strVal val="visible"/>
                                      </p:to>
                                    </p:set>
                                    <p:anim calcmode="lin" valueType="num">
                                      <p:cBhvr>
                                        <p:cTn id="45" dur="500" fill="hold"/>
                                        <p:tgtEl>
                                          <p:spTgt spid="7"/>
                                        </p:tgtEl>
                                        <p:attrNameLst>
                                          <p:attrName>ppt_w</p:attrName>
                                        </p:attrNameLst>
                                      </p:cBhvr>
                                      <p:tavLst>
                                        <p:tav tm="0">
                                          <p:val>
                                            <p:fltVal val="0"/>
                                          </p:val>
                                        </p:tav>
                                        <p:tav tm="100000">
                                          <p:val>
                                            <p:strVal val="#ppt_w"/>
                                          </p:val>
                                        </p:tav>
                                      </p:tavLst>
                                    </p:anim>
                                    <p:anim calcmode="lin" valueType="num">
                                      <p:cBhvr>
                                        <p:cTn id="46" dur="500" fill="hold"/>
                                        <p:tgtEl>
                                          <p:spTgt spid="7"/>
                                        </p:tgtEl>
                                        <p:attrNameLst>
                                          <p:attrName>ppt_h</p:attrName>
                                        </p:attrNameLst>
                                      </p:cBhvr>
                                      <p:tavLst>
                                        <p:tav tm="0">
                                          <p:val>
                                            <p:fltVal val="0"/>
                                          </p:val>
                                        </p:tav>
                                        <p:tav tm="100000">
                                          <p:val>
                                            <p:strVal val="#ppt_h"/>
                                          </p:val>
                                        </p:tav>
                                      </p:tavLst>
                                    </p:anim>
                                    <p:animEffect transition="in" filter="fade">
                                      <p:cBhvr>
                                        <p:cTn id="47" dur="500"/>
                                        <p:tgtEl>
                                          <p:spTgt spid="7"/>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8"/>
                                        </p:tgtEl>
                                        <p:attrNameLst>
                                          <p:attrName>style.visibility</p:attrName>
                                        </p:attrNameLst>
                                      </p:cBhvr>
                                      <p:to>
                                        <p:strVal val="visible"/>
                                      </p:to>
                                    </p:set>
                                    <p:anim calcmode="lin" valueType="num">
                                      <p:cBhvr>
                                        <p:cTn id="50" dur="500" fill="hold"/>
                                        <p:tgtEl>
                                          <p:spTgt spid="8"/>
                                        </p:tgtEl>
                                        <p:attrNameLst>
                                          <p:attrName>ppt_w</p:attrName>
                                        </p:attrNameLst>
                                      </p:cBhvr>
                                      <p:tavLst>
                                        <p:tav tm="0">
                                          <p:val>
                                            <p:fltVal val="0"/>
                                          </p:val>
                                        </p:tav>
                                        <p:tav tm="100000">
                                          <p:val>
                                            <p:strVal val="#ppt_w"/>
                                          </p:val>
                                        </p:tav>
                                      </p:tavLst>
                                    </p:anim>
                                    <p:anim calcmode="lin" valueType="num">
                                      <p:cBhvr>
                                        <p:cTn id="51" dur="500" fill="hold"/>
                                        <p:tgtEl>
                                          <p:spTgt spid="8"/>
                                        </p:tgtEl>
                                        <p:attrNameLst>
                                          <p:attrName>ppt_h</p:attrName>
                                        </p:attrNameLst>
                                      </p:cBhvr>
                                      <p:tavLst>
                                        <p:tav tm="0">
                                          <p:val>
                                            <p:fltVal val="0"/>
                                          </p:val>
                                        </p:tav>
                                        <p:tav tm="100000">
                                          <p:val>
                                            <p:strVal val="#ppt_h"/>
                                          </p:val>
                                        </p:tav>
                                      </p:tavLst>
                                    </p:anim>
                                    <p:animEffect transition="in" filter="fade">
                                      <p:cBhvr>
                                        <p:cTn id="52" dur="500"/>
                                        <p:tgtEl>
                                          <p:spTgt spid="8"/>
                                        </p:tgtEl>
                                      </p:cBhvr>
                                    </p:animEffect>
                                  </p:childTnLst>
                                </p:cTn>
                              </p:par>
                              <p:par>
                                <p:cTn id="53" presetID="53" presetClass="entr" presetSubtype="16" fill="hold" grpId="0" nodeType="withEffect">
                                  <p:stCondLst>
                                    <p:cond delay="0"/>
                                  </p:stCondLst>
                                  <p:childTnLst>
                                    <p:set>
                                      <p:cBhvr>
                                        <p:cTn id="54" dur="1" fill="hold">
                                          <p:stCondLst>
                                            <p:cond delay="0"/>
                                          </p:stCondLst>
                                        </p:cTn>
                                        <p:tgtEl>
                                          <p:spTgt spid="18"/>
                                        </p:tgtEl>
                                        <p:attrNameLst>
                                          <p:attrName>style.visibility</p:attrName>
                                        </p:attrNameLst>
                                      </p:cBhvr>
                                      <p:to>
                                        <p:strVal val="visible"/>
                                      </p:to>
                                    </p:set>
                                    <p:anim calcmode="lin" valueType="num">
                                      <p:cBhvr>
                                        <p:cTn id="55" dur="500" fill="hold"/>
                                        <p:tgtEl>
                                          <p:spTgt spid="18"/>
                                        </p:tgtEl>
                                        <p:attrNameLst>
                                          <p:attrName>ppt_w</p:attrName>
                                        </p:attrNameLst>
                                      </p:cBhvr>
                                      <p:tavLst>
                                        <p:tav tm="0">
                                          <p:val>
                                            <p:fltVal val="0"/>
                                          </p:val>
                                        </p:tav>
                                        <p:tav tm="100000">
                                          <p:val>
                                            <p:strVal val="#ppt_w"/>
                                          </p:val>
                                        </p:tav>
                                      </p:tavLst>
                                    </p:anim>
                                    <p:anim calcmode="lin" valueType="num">
                                      <p:cBhvr>
                                        <p:cTn id="56" dur="500" fill="hold"/>
                                        <p:tgtEl>
                                          <p:spTgt spid="18"/>
                                        </p:tgtEl>
                                        <p:attrNameLst>
                                          <p:attrName>ppt_h</p:attrName>
                                        </p:attrNameLst>
                                      </p:cBhvr>
                                      <p:tavLst>
                                        <p:tav tm="0">
                                          <p:val>
                                            <p:fltVal val="0"/>
                                          </p:val>
                                        </p:tav>
                                        <p:tav tm="100000">
                                          <p:val>
                                            <p:strVal val="#ppt_h"/>
                                          </p:val>
                                        </p:tav>
                                      </p:tavLst>
                                    </p:anim>
                                    <p:animEffect transition="in" filter="fade">
                                      <p:cBhvr>
                                        <p:cTn id="57" dur="500"/>
                                        <p:tgtEl>
                                          <p:spTgt spid="18"/>
                                        </p:tgtEl>
                                      </p:cBhvr>
                                    </p:animEffect>
                                  </p:childTnLst>
                                </p:cTn>
                              </p:par>
                              <p:par>
                                <p:cTn id="58" presetID="53" presetClass="entr" presetSubtype="16" fill="hold" grpId="0" nodeType="withEffect">
                                  <p:stCondLst>
                                    <p:cond delay="0"/>
                                  </p:stCondLst>
                                  <p:childTnLst>
                                    <p:set>
                                      <p:cBhvr>
                                        <p:cTn id="59" dur="1" fill="hold">
                                          <p:stCondLst>
                                            <p:cond delay="0"/>
                                          </p:stCondLst>
                                        </p:cTn>
                                        <p:tgtEl>
                                          <p:spTgt spid="19"/>
                                        </p:tgtEl>
                                        <p:attrNameLst>
                                          <p:attrName>style.visibility</p:attrName>
                                        </p:attrNameLst>
                                      </p:cBhvr>
                                      <p:to>
                                        <p:strVal val="visible"/>
                                      </p:to>
                                    </p:set>
                                    <p:anim calcmode="lin" valueType="num">
                                      <p:cBhvr>
                                        <p:cTn id="60" dur="500" fill="hold"/>
                                        <p:tgtEl>
                                          <p:spTgt spid="19"/>
                                        </p:tgtEl>
                                        <p:attrNameLst>
                                          <p:attrName>ppt_w</p:attrName>
                                        </p:attrNameLst>
                                      </p:cBhvr>
                                      <p:tavLst>
                                        <p:tav tm="0">
                                          <p:val>
                                            <p:fltVal val="0"/>
                                          </p:val>
                                        </p:tav>
                                        <p:tav tm="100000">
                                          <p:val>
                                            <p:strVal val="#ppt_w"/>
                                          </p:val>
                                        </p:tav>
                                      </p:tavLst>
                                    </p:anim>
                                    <p:anim calcmode="lin" valueType="num">
                                      <p:cBhvr>
                                        <p:cTn id="61" dur="500" fill="hold"/>
                                        <p:tgtEl>
                                          <p:spTgt spid="19"/>
                                        </p:tgtEl>
                                        <p:attrNameLst>
                                          <p:attrName>ppt_h</p:attrName>
                                        </p:attrNameLst>
                                      </p:cBhvr>
                                      <p:tavLst>
                                        <p:tav tm="0">
                                          <p:val>
                                            <p:fltVal val="0"/>
                                          </p:val>
                                        </p:tav>
                                        <p:tav tm="100000">
                                          <p:val>
                                            <p:strVal val="#ppt_h"/>
                                          </p:val>
                                        </p:tav>
                                      </p:tavLst>
                                    </p:anim>
                                    <p:animEffect transition="in" filter="fade">
                                      <p:cBhvr>
                                        <p:cTn id="62" dur="500"/>
                                        <p:tgtEl>
                                          <p:spTgt spid="19"/>
                                        </p:tgtEl>
                                      </p:cBhvr>
                                    </p:animEffect>
                                  </p:childTnLst>
                                </p:cTn>
                              </p:par>
                            </p:childTnLst>
                          </p:cTn>
                        </p:par>
                        <p:par>
                          <p:cTn id="63" fill="hold">
                            <p:stCondLst>
                              <p:cond delay="2500"/>
                            </p:stCondLst>
                            <p:childTnLst>
                              <p:par>
                                <p:cTn id="64" presetID="14" presetClass="entr" presetSubtype="10" fill="hold" grpId="0" nodeType="afterEffect">
                                  <p:stCondLst>
                                    <p:cond delay="0"/>
                                  </p:stCondLst>
                                  <p:childTnLst>
                                    <p:set>
                                      <p:cBhvr>
                                        <p:cTn id="65" dur="1" fill="hold">
                                          <p:stCondLst>
                                            <p:cond delay="0"/>
                                          </p:stCondLst>
                                        </p:cTn>
                                        <p:tgtEl>
                                          <p:spTgt spid="9"/>
                                        </p:tgtEl>
                                        <p:attrNameLst>
                                          <p:attrName>style.visibility</p:attrName>
                                        </p:attrNameLst>
                                      </p:cBhvr>
                                      <p:to>
                                        <p:strVal val="visible"/>
                                      </p:to>
                                    </p:set>
                                    <p:animEffect transition="in" filter="randombar(horizontal)">
                                      <p:cBhvr>
                                        <p:cTn id="66" dur="500"/>
                                        <p:tgtEl>
                                          <p:spTgt spid="9"/>
                                        </p:tgtEl>
                                      </p:cBhvr>
                                    </p:animEffect>
                                  </p:childTnLst>
                                </p:cTn>
                              </p:par>
                              <p:par>
                                <p:cTn id="67" presetID="14" presetClass="entr" presetSubtype="10" fill="hold" grpId="0" nodeType="withEffect">
                                  <p:stCondLst>
                                    <p:cond delay="0"/>
                                  </p:stCondLst>
                                  <p:childTnLst>
                                    <p:set>
                                      <p:cBhvr>
                                        <p:cTn id="68" dur="1" fill="hold">
                                          <p:stCondLst>
                                            <p:cond delay="0"/>
                                          </p:stCondLst>
                                        </p:cTn>
                                        <p:tgtEl>
                                          <p:spTgt spid="10"/>
                                        </p:tgtEl>
                                        <p:attrNameLst>
                                          <p:attrName>style.visibility</p:attrName>
                                        </p:attrNameLst>
                                      </p:cBhvr>
                                      <p:to>
                                        <p:strVal val="visible"/>
                                      </p:to>
                                    </p:set>
                                    <p:animEffect transition="in" filter="randombar(horizontal)">
                                      <p:cBhvr>
                                        <p:cTn id="69" dur="500"/>
                                        <p:tgtEl>
                                          <p:spTgt spid="10"/>
                                        </p:tgtEl>
                                      </p:cBhvr>
                                    </p:animEffect>
                                  </p:childTnLst>
                                </p:cTn>
                              </p:par>
                              <p:par>
                                <p:cTn id="70" presetID="14" presetClass="entr" presetSubtype="10" fill="hold" grpId="0" nodeType="withEffect">
                                  <p:stCondLst>
                                    <p:cond delay="0"/>
                                  </p:stCondLst>
                                  <p:childTnLst>
                                    <p:set>
                                      <p:cBhvr>
                                        <p:cTn id="71" dur="1" fill="hold">
                                          <p:stCondLst>
                                            <p:cond delay="0"/>
                                          </p:stCondLst>
                                        </p:cTn>
                                        <p:tgtEl>
                                          <p:spTgt spid="12"/>
                                        </p:tgtEl>
                                        <p:attrNameLst>
                                          <p:attrName>style.visibility</p:attrName>
                                        </p:attrNameLst>
                                      </p:cBhvr>
                                      <p:to>
                                        <p:strVal val="visible"/>
                                      </p:to>
                                    </p:set>
                                    <p:animEffect transition="in" filter="randombar(horizontal)">
                                      <p:cBhvr>
                                        <p:cTn id="72" dur="500"/>
                                        <p:tgtEl>
                                          <p:spTgt spid="12"/>
                                        </p:tgtEl>
                                      </p:cBhvr>
                                    </p:animEffect>
                                  </p:childTnLst>
                                </p:cTn>
                              </p:par>
                              <p:par>
                                <p:cTn id="73" presetID="14" presetClass="entr" presetSubtype="10" fill="hold" grpId="0" nodeType="withEffect">
                                  <p:stCondLst>
                                    <p:cond delay="0"/>
                                  </p:stCondLst>
                                  <p:childTnLst>
                                    <p:set>
                                      <p:cBhvr>
                                        <p:cTn id="74" dur="1" fill="hold">
                                          <p:stCondLst>
                                            <p:cond delay="0"/>
                                          </p:stCondLst>
                                        </p:cTn>
                                        <p:tgtEl>
                                          <p:spTgt spid="11"/>
                                        </p:tgtEl>
                                        <p:attrNameLst>
                                          <p:attrName>style.visibility</p:attrName>
                                        </p:attrNameLst>
                                      </p:cBhvr>
                                      <p:to>
                                        <p:strVal val="visible"/>
                                      </p:to>
                                    </p:set>
                                    <p:animEffect transition="in" filter="randombar(horizontal)">
                                      <p:cBhvr>
                                        <p:cTn id="75"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animBg="1"/>
      <p:bldP spid="7" grpId="0" animBg="1"/>
      <p:bldP spid="8" grpId="0" animBg="1"/>
      <p:bldP spid="9" grpId="0"/>
      <p:bldP spid="10" grpId="0"/>
      <p:bldP spid="11" grpId="0"/>
      <p:bldP spid="12" grpId="0"/>
      <p:bldP spid="16" grpId="0" animBg="1"/>
      <p:bldP spid="17" grpId="0" animBg="1"/>
      <p:bldP spid="18" grpId="0" animBg="1"/>
      <p:bldP spid="1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564020" y="1811452"/>
            <a:ext cx="3655681" cy="3785468"/>
            <a:chOff x="1564020" y="1811452"/>
            <a:chExt cx="3655681" cy="3785468"/>
          </a:xfrm>
        </p:grpSpPr>
        <p:sp>
          <p:nvSpPr>
            <p:cNvPr id="3" name="矩形 2"/>
            <p:cNvSpPr/>
            <p:nvPr/>
          </p:nvSpPr>
          <p:spPr>
            <a:xfrm>
              <a:off x="2111132" y="2233460"/>
              <a:ext cx="2812703" cy="3115518"/>
            </a:xfrm>
            <a:prstGeom prst="rect">
              <a:avLst/>
            </a:prstGeom>
            <a:noFill/>
            <a:ln w="25400">
              <a:solidFill>
                <a:srgbClr val="6A6A6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rotWithShape="1">
            <a:blip r:embed="rId3"/>
            <a:srcRect r="39386"/>
            <a:stretch/>
          </p:blipFill>
          <p:spPr>
            <a:xfrm>
              <a:off x="2406998" y="2441493"/>
              <a:ext cx="2812703" cy="3155427"/>
            </a:xfrm>
            <a:prstGeom prst="rect">
              <a:avLst/>
            </a:prstGeom>
            <a:ln>
              <a:noFill/>
            </a:ln>
          </p:spPr>
        </p:pic>
        <p:grpSp>
          <p:nvGrpSpPr>
            <p:cNvPr id="5" name="组合 4"/>
            <p:cNvGrpSpPr/>
            <p:nvPr/>
          </p:nvGrpSpPr>
          <p:grpSpPr>
            <a:xfrm>
              <a:off x="1564020" y="1811452"/>
              <a:ext cx="2968292" cy="3159499"/>
              <a:chOff x="1578308" y="1840034"/>
              <a:chExt cx="2968292" cy="3159499"/>
            </a:xfrm>
          </p:grpSpPr>
          <p:sp>
            <p:nvSpPr>
              <p:cNvPr id="6" name="矩形 5"/>
              <p:cNvSpPr/>
              <p:nvPr/>
            </p:nvSpPr>
            <p:spPr>
              <a:xfrm>
                <a:off x="1578308" y="1840034"/>
                <a:ext cx="2968292" cy="3159499"/>
              </a:xfrm>
              <a:prstGeom prst="rect">
                <a:avLst/>
              </a:prstGeom>
              <a:solidFill>
                <a:srgbClr val="6A6A6A"/>
              </a:solidFill>
              <a:ln>
                <a:noFill/>
              </a:ln>
              <a:effectLst>
                <a:outerShdw blurRad="266700" dist="38100" dir="8100000" sx="103000" sy="103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2508456" y="2008410"/>
                <a:ext cx="1107996" cy="461665"/>
              </a:xfrm>
              <a:prstGeom prst="rect">
                <a:avLst/>
              </a:prstGeom>
              <a:noFill/>
            </p:spPr>
            <p:txBody>
              <a:bodyPr wrap="none" rtlCol="0">
                <a:spAutoFit/>
              </a:bodyPr>
              <a:lstStyle/>
              <a:p>
                <a:pPr algn="ctr"/>
                <a:r>
                  <a:rPr lang="zh-CN" altLang="en-US" sz="2400" b="1" dirty="0">
                    <a:solidFill>
                      <a:schemeClr val="bg1"/>
                    </a:solidFill>
                    <a:latin typeface="造字工房俊雅（非商用）常规体" pitchFamily="2" charset="-122"/>
                    <a:ea typeface="造字工房俊雅（非商用）常规体" pitchFamily="2" charset="-122"/>
                  </a:rPr>
                  <a:t>标题文本</a:t>
                </a:r>
              </a:p>
            </p:txBody>
          </p:sp>
          <p:sp>
            <p:nvSpPr>
              <p:cNvPr id="8" name="文本框 7"/>
              <p:cNvSpPr txBox="1"/>
              <p:nvPr/>
            </p:nvSpPr>
            <p:spPr>
              <a:xfrm>
                <a:off x="1970895" y="2727285"/>
                <a:ext cx="2183118" cy="1034899"/>
              </a:xfrm>
              <a:prstGeom prst="rect">
                <a:avLst/>
              </a:prstGeom>
              <a:noFill/>
            </p:spPr>
            <p:txBody>
              <a:bodyPr wrap="square" rtlCol="0">
                <a:spAutoFit/>
              </a:bodyPr>
              <a:lstStyle/>
              <a:p>
                <a:pPr algn="just">
                  <a:lnSpc>
                    <a:spcPct val="150000"/>
                  </a:lnSpc>
                </a:pPr>
                <a:r>
                  <a:rPr lang="zh-CN" altLang="en-US" sz="1400" dirty="0">
                    <a:solidFill>
                      <a:schemeClr val="bg1"/>
                    </a:solidFill>
                    <a:latin typeface="造字工房俊雅（非商用）常规体" pitchFamily="2" charset="-122"/>
                    <a:ea typeface="造字工房俊雅（非商用）常规体" pitchFamily="2" charset="-122"/>
                  </a:rPr>
                  <a:t>您的内容打在这里，或者通过复制您的文本后，在此框中选择粘贴，并选择只保留文字</a:t>
                </a:r>
              </a:p>
            </p:txBody>
          </p:sp>
        </p:grpSp>
      </p:grpSp>
      <p:sp>
        <p:nvSpPr>
          <p:cNvPr id="9" name="矩形 8"/>
          <p:cNvSpPr/>
          <p:nvPr/>
        </p:nvSpPr>
        <p:spPr>
          <a:xfrm>
            <a:off x="5851777" y="2238155"/>
            <a:ext cx="1423363" cy="446868"/>
          </a:xfrm>
          <a:prstGeom prst="rect">
            <a:avLst/>
          </a:prstGeom>
          <a:noFill/>
          <a:ln>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rgbClr val="404040"/>
                </a:solidFill>
                <a:latin typeface="造字工房俊雅（非商用）常规体" pitchFamily="2" charset="-122"/>
                <a:ea typeface="造字工房俊雅（非商用）常规体" pitchFamily="2" charset="-122"/>
              </a:rPr>
              <a:t>标题文本</a:t>
            </a:r>
          </a:p>
        </p:txBody>
      </p:sp>
      <p:sp>
        <p:nvSpPr>
          <p:cNvPr id="10" name="矩形 9"/>
          <p:cNvSpPr/>
          <p:nvPr/>
        </p:nvSpPr>
        <p:spPr>
          <a:xfrm>
            <a:off x="5354517" y="2744164"/>
            <a:ext cx="2417884" cy="579005"/>
          </a:xfrm>
          <a:prstGeom prst="rect">
            <a:avLst/>
          </a:prstGeom>
        </p:spPr>
        <p:txBody>
          <a:bodyPr wrap="square">
            <a:spAutoFit/>
          </a:bodyPr>
          <a:lstStyle/>
          <a:p>
            <a:pPr algn="ctr">
              <a:lnSpc>
                <a:spcPct val="150000"/>
              </a:lnSpc>
            </a:pPr>
            <a:r>
              <a:rPr lang="zh-CN" altLang="en-US" sz="1100" dirty="0">
                <a:solidFill>
                  <a:srgbClr val="404040"/>
                </a:solidFill>
                <a:latin typeface="造字工房俊雅（非商用）常规体" pitchFamily="2" charset="-122"/>
                <a:ea typeface="造字工房俊雅（非商用）常规体" pitchFamily="2" charset="-122"/>
              </a:rPr>
              <a:t>您的内容打在这里，或者通过复制您的文本后，在此框中选择粘贴，并选择只保留文字</a:t>
            </a:r>
          </a:p>
        </p:txBody>
      </p:sp>
      <p:sp>
        <p:nvSpPr>
          <p:cNvPr id="11" name="矩形 10"/>
          <p:cNvSpPr/>
          <p:nvPr/>
        </p:nvSpPr>
        <p:spPr>
          <a:xfrm>
            <a:off x="8404477" y="2238155"/>
            <a:ext cx="1423363" cy="446868"/>
          </a:xfrm>
          <a:prstGeom prst="rect">
            <a:avLst/>
          </a:prstGeom>
          <a:noFill/>
          <a:ln>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rgbClr val="404040"/>
                </a:solidFill>
                <a:latin typeface="造字工房俊雅（非商用）常规体" pitchFamily="2" charset="-122"/>
                <a:ea typeface="造字工房俊雅（非商用）常规体" pitchFamily="2" charset="-122"/>
              </a:rPr>
              <a:t>标题文本</a:t>
            </a:r>
          </a:p>
        </p:txBody>
      </p:sp>
      <p:sp>
        <p:nvSpPr>
          <p:cNvPr id="12" name="矩形 11"/>
          <p:cNvSpPr/>
          <p:nvPr/>
        </p:nvSpPr>
        <p:spPr>
          <a:xfrm>
            <a:off x="7907217" y="2744164"/>
            <a:ext cx="2417884" cy="600164"/>
          </a:xfrm>
          <a:prstGeom prst="rect">
            <a:avLst/>
          </a:prstGeom>
        </p:spPr>
        <p:txBody>
          <a:bodyPr wrap="square">
            <a:spAutoFit/>
          </a:bodyPr>
          <a:lstStyle/>
          <a:p>
            <a:pPr algn="ctr">
              <a:lnSpc>
                <a:spcPct val="150000"/>
              </a:lnSpc>
            </a:pPr>
            <a:r>
              <a:rPr lang="zh-CN" altLang="en-US" sz="1100" dirty="0">
                <a:solidFill>
                  <a:srgbClr val="404040"/>
                </a:solidFill>
                <a:latin typeface="造字工房俊雅（非商用）常规体" pitchFamily="2" charset="-122"/>
                <a:ea typeface="造字工房俊雅（非商用）常规体" pitchFamily="2" charset="-122"/>
              </a:rPr>
              <a:t>您的内容打在这里，或者通过复制您的文本后，在此框中选择粘贴，并选择只保留文字</a:t>
            </a:r>
          </a:p>
        </p:txBody>
      </p:sp>
      <p:sp>
        <p:nvSpPr>
          <p:cNvPr id="13" name="矩形 12"/>
          <p:cNvSpPr/>
          <p:nvPr/>
        </p:nvSpPr>
        <p:spPr>
          <a:xfrm>
            <a:off x="5851777" y="3994672"/>
            <a:ext cx="1423363" cy="446868"/>
          </a:xfrm>
          <a:prstGeom prst="rect">
            <a:avLst/>
          </a:prstGeom>
          <a:noFill/>
          <a:ln>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rgbClr val="404040"/>
                </a:solidFill>
                <a:latin typeface="造字工房俊雅（非商用）常规体" pitchFamily="2" charset="-122"/>
                <a:ea typeface="造字工房俊雅（非商用）常规体" pitchFamily="2" charset="-122"/>
              </a:rPr>
              <a:t>标题文本</a:t>
            </a:r>
          </a:p>
        </p:txBody>
      </p:sp>
      <p:sp>
        <p:nvSpPr>
          <p:cNvPr id="14" name="矩形 13"/>
          <p:cNvSpPr/>
          <p:nvPr/>
        </p:nvSpPr>
        <p:spPr>
          <a:xfrm>
            <a:off x="5354517" y="4500681"/>
            <a:ext cx="2417884" cy="600164"/>
          </a:xfrm>
          <a:prstGeom prst="rect">
            <a:avLst/>
          </a:prstGeom>
        </p:spPr>
        <p:txBody>
          <a:bodyPr wrap="square">
            <a:spAutoFit/>
          </a:bodyPr>
          <a:lstStyle/>
          <a:p>
            <a:pPr algn="ctr">
              <a:lnSpc>
                <a:spcPct val="150000"/>
              </a:lnSpc>
            </a:pPr>
            <a:r>
              <a:rPr lang="zh-CN" altLang="en-US" sz="1100" dirty="0">
                <a:solidFill>
                  <a:srgbClr val="404040"/>
                </a:solidFill>
                <a:latin typeface="造字工房俊雅（非商用）常规体" pitchFamily="2" charset="-122"/>
                <a:ea typeface="造字工房俊雅（非商用）常规体" pitchFamily="2" charset="-122"/>
              </a:rPr>
              <a:t>您的内容打在这里，或者通过复制您的文本后，在此框中选择粘贴，并选择只保留文字</a:t>
            </a:r>
          </a:p>
        </p:txBody>
      </p:sp>
      <p:sp>
        <p:nvSpPr>
          <p:cNvPr id="15" name="矩形 14"/>
          <p:cNvSpPr/>
          <p:nvPr/>
        </p:nvSpPr>
        <p:spPr>
          <a:xfrm>
            <a:off x="8404477" y="3994672"/>
            <a:ext cx="1423363" cy="446868"/>
          </a:xfrm>
          <a:prstGeom prst="rect">
            <a:avLst/>
          </a:prstGeom>
          <a:noFill/>
          <a:ln>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b="1" dirty="0">
                <a:solidFill>
                  <a:srgbClr val="404040"/>
                </a:solidFill>
                <a:latin typeface="造字工房俊雅（非商用）常规体" pitchFamily="2" charset="-122"/>
                <a:ea typeface="造字工房俊雅（非商用）常规体" pitchFamily="2" charset="-122"/>
              </a:rPr>
              <a:t>标题文本</a:t>
            </a:r>
          </a:p>
        </p:txBody>
      </p:sp>
      <p:sp>
        <p:nvSpPr>
          <p:cNvPr id="16" name="矩形 15"/>
          <p:cNvSpPr/>
          <p:nvPr/>
        </p:nvSpPr>
        <p:spPr>
          <a:xfrm>
            <a:off x="7907217" y="4500681"/>
            <a:ext cx="2417884" cy="600164"/>
          </a:xfrm>
          <a:prstGeom prst="rect">
            <a:avLst/>
          </a:prstGeom>
        </p:spPr>
        <p:txBody>
          <a:bodyPr wrap="square">
            <a:spAutoFit/>
          </a:bodyPr>
          <a:lstStyle/>
          <a:p>
            <a:pPr algn="ctr">
              <a:lnSpc>
                <a:spcPct val="150000"/>
              </a:lnSpc>
            </a:pPr>
            <a:r>
              <a:rPr lang="zh-CN" altLang="en-US" sz="1100" dirty="0">
                <a:solidFill>
                  <a:srgbClr val="404040"/>
                </a:solidFill>
                <a:latin typeface="造字工房俊雅（非商用）常规体" pitchFamily="2" charset="-122"/>
                <a:ea typeface="造字工房俊雅（非商用）常规体" pitchFamily="2" charset="-122"/>
              </a:rPr>
              <a:t>您的内容打在这里，或者通过复制您的文本后，在此框中选择粘贴，并选择只保留文字</a:t>
            </a:r>
          </a:p>
        </p:txBody>
      </p:sp>
      <p:grpSp>
        <p:nvGrpSpPr>
          <p:cNvPr id="17" name="组合 16"/>
          <p:cNvGrpSpPr/>
          <p:nvPr/>
        </p:nvGrpSpPr>
        <p:grpSpPr>
          <a:xfrm>
            <a:off x="3495675" y="317622"/>
            <a:ext cx="5200650" cy="981580"/>
            <a:chOff x="3495675" y="193771"/>
            <a:chExt cx="5200650" cy="981580"/>
          </a:xfrm>
        </p:grpSpPr>
        <p:sp>
          <p:nvSpPr>
            <p:cNvPr id="18"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19"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造字工房俊雅（非商用）常规体" pitchFamily="2" charset="-122"/>
                  <a:ea typeface="造字工房俊雅（非商用）常规体" pitchFamily="2" charset="-122"/>
                  <a:cs typeface="Open Sans" pitchFamily="34" charset="0"/>
                </a:rPr>
                <a:t>销售团队管理</a:t>
              </a:r>
            </a:p>
          </p:txBody>
        </p:sp>
      </p:grpSp>
    </p:spTree>
    <p:extLst>
      <p:ext uri="{BB962C8B-B14F-4D97-AF65-F5344CB8AC3E}">
        <p14:creationId xmlns:p14="http://schemas.microsoft.com/office/powerpoint/2010/main" val="1817700950"/>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2" presetClass="entr" presetSubtype="1" fill="hold" grpId="0" nodeType="afterEffect" p14:presetBounceEnd="75000">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14:bounceEnd="75000">
                                          <p:cBhvr additive="base">
                                            <p:cTn id="11" dur="2000" fill="hold"/>
                                            <p:tgtEl>
                                              <p:spTgt spid="9"/>
                                            </p:tgtEl>
                                            <p:attrNameLst>
                                              <p:attrName>ppt_x</p:attrName>
                                            </p:attrNameLst>
                                          </p:cBhvr>
                                          <p:tavLst>
                                            <p:tav tm="0">
                                              <p:val>
                                                <p:strVal val="#ppt_x"/>
                                              </p:val>
                                            </p:tav>
                                            <p:tav tm="100000">
                                              <p:val>
                                                <p:strVal val="#ppt_x"/>
                                              </p:val>
                                            </p:tav>
                                          </p:tavLst>
                                        </p:anim>
                                        <p:anim calcmode="lin" valueType="num" p14:bounceEnd="75000">
                                          <p:cBhvr additive="base">
                                            <p:cTn id="12" dur="2000" fill="hold"/>
                                            <p:tgtEl>
                                              <p:spTgt spid="9"/>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14:presetBounceEnd="75000">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14:bounceEnd="75000">
                                          <p:cBhvr additive="base">
                                            <p:cTn id="15" dur="2000" fill="hold"/>
                                            <p:tgtEl>
                                              <p:spTgt spid="11"/>
                                            </p:tgtEl>
                                            <p:attrNameLst>
                                              <p:attrName>ppt_x</p:attrName>
                                            </p:attrNameLst>
                                          </p:cBhvr>
                                          <p:tavLst>
                                            <p:tav tm="0">
                                              <p:val>
                                                <p:strVal val="#ppt_x"/>
                                              </p:val>
                                            </p:tav>
                                            <p:tav tm="100000">
                                              <p:val>
                                                <p:strVal val="#ppt_x"/>
                                              </p:val>
                                            </p:tav>
                                          </p:tavLst>
                                        </p:anim>
                                        <p:anim calcmode="lin" valueType="num" p14:bounceEnd="75000">
                                          <p:cBhvr additive="base">
                                            <p:cTn id="16" dur="2000" fill="hold"/>
                                            <p:tgtEl>
                                              <p:spTgt spid="11"/>
                                            </p:tgtEl>
                                            <p:attrNameLst>
                                              <p:attrName>ppt_y</p:attrName>
                                            </p:attrNameLst>
                                          </p:cBhvr>
                                          <p:tavLst>
                                            <p:tav tm="0">
                                              <p:val>
                                                <p:strVal val="0-#ppt_h/2"/>
                                              </p:val>
                                            </p:tav>
                                            <p:tav tm="100000">
                                              <p:val>
                                                <p:strVal val="#ppt_y"/>
                                              </p:val>
                                            </p:tav>
                                          </p:tavLst>
                                        </p:anim>
                                      </p:childTnLst>
                                    </p:cTn>
                                  </p:par>
                                  <p:par>
                                    <p:cTn id="17" presetID="2" presetClass="entr" presetSubtype="4" fill="hold" grpId="0" nodeType="withEffect" p14:presetBounceEnd="75000">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14:bounceEnd="75000">
                                          <p:cBhvr additive="base">
                                            <p:cTn id="19" dur="2000" fill="hold"/>
                                            <p:tgtEl>
                                              <p:spTgt spid="13"/>
                                            </p:tgtEl>
                                            <p:attrNameLst>
                                              <p:attrName>ppt_x</p:attrName>
                                            </p:attrNameLst>
                                          </p:cBhvr>
                                          <p:tavLst>
                                            <p:tav tm="0">
                                              <p:val>
                                                <p:strVal val="#ppt_x"/>
                                              </p:val>
                                            </p:tav>
                                            <p:tav tm="100000">
                                              <p:val>
                                                <p:strVal val="#ppt_x"/>
                                              </p:val>
                                            </p:tav>
                                          </p:tavLst>
                                        </p:anim>
                                        <p:anim calcmode="lin" valueType="num" p14:bounceEnd="75000">
                                          <p:cBhvr additive="base">
                                            <p:cTn id="20" dur="2000" fill="hold"/>
                                            <p:tgtEl>
                                              <p:spTgt spid="1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14:presetBounceEnd="75000">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14:bounceEnd="75000">
                                          <p:cBhvr additive="base">
                                            <p:cTn id="23" dur="2000" fill="hold"/>
                                            <p:tgtEl>
                                              <p:spTgt spid="15"/>
                                            </p:tgtEl>
                                            <p:attrNameLst>
                                              <p:attrName>ppt_x</p:attrName>
                                            </p:attrNameLst>
                                          </p:cBhvr>
                                          <p:tavLst>
                                            <p:tav tm="0">
                                              <p:val>
                                                <p:strVal val="#ppt_x"/>
                                              </p:val>
                                            </p:tav>
                                            <p:tav tm="100000">
                                              <p:val>
                                                <p:strVal val="#ppt_x"/>
                                              </p:val>
                                            </p:tav>
                                          </p:tavLst>
                                        </p:anim>
                                        <p:anim calcmode="lin" valueType="num" p14:bounceEnd="75000">
                                          <p:cBhvr additive="base">
                                            <p:cTn id="24" dur="2000" fill="hold"/>
                                            <p:tgtEl>
                                              <p:spTgt spid="15"/>
                                            </p:tgtEl>
                                            <p:attrNameLst>
                                              <p:attrName>ppt_y</p:attrName>
                                            </p:attrNameLst>
                                          </p:cBhvr>
                                          <p:tavLst>
                                            <p:tav tm="0">
                                              <p:val>
                                                <p:strVal val="1+#ppt_h/2"/>
                                              </p:val>
                                            </p:tav>
                                            <p:tav tm="100000">
                                              <p:val>
                                                <p:strVal val="#ppt_y"/>
                                              </p:val>
                                            </p:tav>
                                          </p:tavLst>
                                        </p:anim>
                                      </p:childTnLst>
                                    </p:cTn>
                                  </p:par>
                                  <p:par>
                                    <p:cTn id="25" presetID="14" presetClass="entr" presetSubtype="10" fill="hold" grpId="0" nodeType="withEffect">
                                      <p:stCondLst>
                                        <p:cond delay="1500"/>
                                      </p:stCondLst>
                                      <p:childTnLst>
                                        <p:set>
                                          <p:cBhvr>
                                            <p:cTn id="26" dur="1" fill="hold">
                                              <p:stCondLst>
                                                <p:cond delay="0"/>
                                              </p:stCondLst>
                                            </p:cTn>
                                            <p:tgtEl>
                                              <p:spTgt spid="10"/>
                                            </p:tgtEl>
                                            <p:attrNameLst>
                                              <p:attrName>style.visibility</p:attrName>
                                            </p:attrNameLst>
                                          </p:cBhvr>
                                          <p:to>
                                            <p:strVal val="visible"/>
                                          </p:to>
                                        </p:set>
                                        <p:animEffect transition="in" filter="randombar(horizontal)">
                                          <p:cBhvr>
                                            <p:cTn id="27" dur="500"/>
                                            <p:tgtEl>
                                              <p:spTgt spid="10"/>
                                            </p:tgtEl>
                                          </p:cBhvr>
                                        </p:animEffect>
                                      </p:childTnLst>
                                    </p:cTn>
                                  </p:par>
                                  <p:par>
                                    <p:cTn id="28" presetID="14" presetClass="entr" presetSubtype="10" fill="hold" grpId="0" nodeType="withEffect">
                                      <p:stCondLst>
                                        <p:cond delay="1500"/>
                                      </p:stCondLst>
                                      <p:childTnLst>
                                        <p:set>
                                          <p:cBhvr>
                                            <p:cTn id="29" dur="1" fill="hold">
                                              <p:stCondLst>
                                                <p:cond delay="0"/>
                                              </p:stCondLst>
                                            </p:cTn>
                                            <p:tgtEl>
                                              <p:spTgt spid="12"/>
                                            </p:tgtEl>
                                            <p:attrNameLst>
                                              <p:attrName>style.visibility</p:attrName>
                                            </p:attrNameLst>
                                          </p:cBhvr>
                                          <p:to>
                                            <p:strVal val="visible"/>
                                          </p:to>
                                        </p:set>
                                        <p:animEffect transition="in" filter="randombar(horizontal)">
                                          <p:cBhvr>
                                            <p:cTn id="30" dur="500"/>
                                            <p:tgtEl>
                                              <p:spTgt spid="12"/>
                                            </p:tgtEl>
                                          </p:cBhvr>
                                        </p:animEffect>
                                      </p:childTnLst>
                                    </p:cTn>
                                  </p:par>
                                  <p:par>
                                    <p:cTn id="31" presetID="14" presetClass="entr" presetSubtype="10" fill="hold" grpId="0" nodeType="withEffect">
                                      <p:stCondLst>
                                        <p:cond delay="1500"/>
                                      </p:stCondLst>
                                      <p:childTnLst>
                                        <p:set>
                                          <p:cBhvr>
                                            <p:cTn id="32" dur="1" fill="hold">
                                              <p:stCondLst>
                                                <p:cond delay="0"/>
                                              </p:stCondLst>
                                            </p:cTn>
                                            <p:tgtEl>
                                              <p:spTgt spid="14"/>
                                            </p:tgtEl>
                                            <p:attrNameLst>
                                              <p:attrName>style.visibility</p:attrName>
                                            </p:attrNameLst>
                                          </p:cBhvr>
                                          <p:to>
                                            <p:strVal val="visible"/>
                                          </p:to>
                                        </p:set>
                                        <p:animEffect transition="in" filter="randombar(horizontal)">
                                          <p:cBhvr>
                                            <p:cTn id="33" dur="500"/>
                                            <p:tgtEl>
                                              <p:spTgt spid="14"/>
                                            </p:tgtEl>
                                          </p:cBhvr>
                                        </p:animEffect>
                                      </p:childTnLst>
                                    </p:cTn>
                                  </p:par>
                                  <p:par>
                                    <p:cTn id="34" presetID="14" presetClass="entr" presetSubtype="10" fill="hold" grpId="0" nodeType="withEffect">
                                      <p:stCondLst>
                                        <p:cond delay="1500"/>
                                      </p:stCondLst>
                                      <p:childTnLst>
                                        <p:set>
                                          <p:cBhvr>
                                            <p:cTn id="35" dur="1" fill="hold">
                                              <p:stCondLst>
                                                <p:cond delay="0"/>
                                              </p:stCondLst>
                                            </p:cTn>
                                            <p:tgtEl>
                                              <p:spTgt spid="16"/>
                                            </p:tgtEl>
                                            <p:attrNameLst>
                                              <p:attrName>style.visibility</p:attrName>
                                            </p:attrNameLst>
                                          </p:cBhvr>
                                          <p:to>
                                            <p:strVal val="visible"/>
                                          </p:to>
                                        </p:set>
                                        <p:animEffect transition="in" filter="randombar(horizontal)">
                                          <p:cBhvr>
                                            <p:cTn id="3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animBg="1"/>
          <p:bldP spid="12" grpId="0"/>
          <p:bldP spid="13" grpId="0" animBg="1"/>
          <p:bldP spid="14" grpId="0"/>
          <p:bldP spid="15" grpId="0" animBg="1"/>
          <p:bldP spid="1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2" presetClass="entr" presetSubtype="1"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2000" fill="hold"/>
                                            <p:tgtEl>
                                              <p:spTgt spid="9"/>
                                            </p:tgtEl>
                                            <p:attrNameLst>
                                              <p:attrName>ppt_x</p:attrName>
                                            </p:attrNameLst>
                                          </p:cBhvr>
                                          <p:tavLst>
                                            <p:tav tm="0">
                                              <p:val>
                                                <p:strVal val="#ppt_x"/>
                                              </p:val>
                                            </p:tav>
                                            <p:tav tm="100000">
                                              <p:val>
                                                <p:strVal val="#ppt_x"/>
                                              </p:val>
                                            </p:tav>
                                          </p:tavLst>
                                        </p:anim>
                                        <p:anim calcmode="lin" valueType="num">
                                          <p:cBhvr additive="base">
                                            <p:cTn id="12" dur="2000" fill="hold"/>
                                            <p:tgtEl>
                                              <p:spTgt spid="9"/>
                                            </p:tgtEl>
                                            <p:attrNameLst>
                                              <p:attrName>ppt_y</p:attrName>
                                            </p:attrNameLst>
                                          </p:cBhvr>
                                          <p:tavLst>
                                            <p:tav tm="0">
                                              <p:val>
                                                <p:strVal val="0-#ppt_h/2"/>
                                              </p:val>
                                            </p:tav>
                                            <p:tav tm="100000">
                                              <p:val>
                                                <p:strVal val="#ppt_y"/>
                                              </p:val>
                                            </p:tav>
                                          </p:tavLst>
                                        </p:anim>
                                      </p:childTnLst>
                                    </p:cTn>
                                  </p:par>
                                  <p:par>
                                    <p:cTn id="13" presetID="2" presetClass="entr" presetSubtype="1"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2000" fill="hold"/>
                                            <p:tgtEl>
                                              <p:spTgt spid="11"/>
                                            </p:tgtEl>
                                            <p:attrNameLst>
                                              <p:attrName>ppt_x</p:attrName>
                                            </p:attrNameLst>
                                          </p:cBhvr>
                                          <p:tavLst>
                                            <p:tav tm="0">
                                              <p:val>
                                                <p:strVal val="#ppt_x"/>
                                              </p:val>
                                            </p:tav>
                                            <p:tav tm="100000">
                                              <p:val>
                                                <p:strVal val="#ppt_x"/>
                                              </p:val>
                                            </p:tav>
                                          </p:tavLst>
                                        </p:anim>
                                        <p:anim calcmode="lin" valueType="num">
                                          <p:cBhvr additive="base">
                                            <p:cTn id="16" dur="2000" fill="hold"/>
                                            <p:tgtEl>
                                              <p:spTgt spid="11"/>
                                            </p:tgtEl>
                                            <p:attrNameLst>
                                              <p:attrName>ppt_y</p:attrName>
                                            </p:attrNameLst>
                                          </p:cBhvr>
                                          <p:tavLst>
                                            <p:tav tm="0">
                                              <p:val>
                                                <p:strVal val="0-#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2000" fill="hold"/>
                                            <p:tgtEl>
                                              <p:spTgt spid="13"/>
                                            </p:tgtEl>
                                            <p:attrNameLst>
                                              <p:attrName>ppt_x</p:attrName>
                                            </p:attrNameLst>
                                          </p:cBhvr>
                                          <p:tavLst>
                                            <p:tav tm="0">
                                              <p:val>
                                                <p:strVal val="#ppt_x"/>
                                              </p:val>
                                            </p:tav>
                                            <p:tav tm="100000">
                                              <p:val>
                                                <p:strVal val="#ppt_x"/>
                                              </p:val>
                                            </p:tav>
                                          </p:tavLst>
                                        </p:anim>
                                        <p:anim calcmode="lin" valueType="num">
                                          <p:cBhvr additive="base">
                                            <p:cTn id="20" dur="2000" fill="hold"/>
                                            <p:tgtEl>
                                              <p:spTgt spid="13"/>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additive="base">
                                            <p:cTn id="23" dur="2000" fill="hold"/>
                                            <p:tgtEl>
                                              <p:spTgt spid="15"/>
                                            </p:tgtEl>
                                            <p:attrNameLst>
                                              <p:attrName>ppt_x</p:attrName>
                                            </p:attrNameLst>
                                          </p:cBhvr>
                                          <p:tavLst>
                                            <p:tav tm="0">
                                              <p:val>
                                                <p:strVal val="#ppt_x"/>
                                              </p:val>
                                            </p:tav>
                                            <p:tav tm="100000">
                                              <p:val>
                                                <p:strVal val="#ppt_x"/>
                                              </p:val>
                                            </p:tav>
                                          </p:tavLst>
                                        </p:anim>
                                        <p:anim calcmode="lin" valueType="num">
                                          <p:cBhvr additive="base">
                                            <p:cTn id="24" dur="2000" fill="hold"/>
                                            <p:tgtEl>
                                              <p:spTgt spid="15"/>
                                            </p:tgtEl>
                                            <p:attrNameLst>
                                              <p:attrName>ppt_y</p:attrName>
                                            </p:attrNameLst>
                                          </p:cBhvr>
                                          <p:tavLst>
                                            <p:tav tm="0">
                                              <p:val>
                                                <p:strVal val="1+#ppt_h/2"/>
                                              </p:val>
                                            </p:tav>
                                            <p:tav tm="100000">
                                              <p:val>
                                                <p:strVal val="#ppt_y"/>
                                              </p:val>
                                            </p:tav>
                                          </p:tavLst>
                                        </p:anim>
                                      </p:childTnLst>
                                    </p:cTn>
                                  </p:par>
                                  <p:par>
                                    <p:cTn id="25" presetID="14" presetClass="entr" presetSubtype="10" fill="hold" grpId="0" nodeType="withEffect">
                                      <p:stCondLst>
                                        <p:cond delay="1500"/>
                                      </p:stCondLst>
                                      <p:childTnLst>
                                        <p:set>
                                          <p:cBhvr>
                                            <p:cTn id="26" dur="1" fill="hold">
                                              <p:stCondLst>
                                                <p:cond delay="0"/>
                                              </p:stCondLst>
                                            </p:cTn>
                                            <p:tgtEl>
                                              <p:spTgt spid="10"/>
                                            </p:tgtEl>
                                            <p:attrNameLst>
                                              <p:attrName>style.visibility</p:attrName>
                                            </p:attrNameLst>
                                          </p:cBhvr>
                                          <p:to>
                                            <p:strVal val="visible"/>
                                          </p:to>
                                        </p:set>
                                        <p:animEffect transition="in" filter="randombar(horizontal)">
                                          <p:cBhvr>
                                            <p:cTn id="27" dur="500"/>
                                            <p:tgtEl>
                                              <p:spTgt spid="10"/>
                                            </p:tgtEl>
                                          </p:cBhvr>
                                        </p:animEffect>
                                      </p:childTnLst>
                                    </p:cTn>
                                  </p:par>
                                  <p:par>
                                    <p:cTn id="28" presetID="14" presetClass="entr" presetSubtype="10" fill="hold" grpId="0" nodeType="withEffect">
                                      <p:stCondLst>
                                        <p:cond delay="1500"/>
                                      </p:stCondLst>
                                      <p:childTnLst>
                                        <p:set>
                                          <p:cBhvr>
                                            <p:cTn id="29" dur="1" fill="hold">
                                              <p:stCondLst>
                                                <p:cond delay="0"/>
                                              </p:stCondLst>
                                            </p:cTn>
                                            <p:tgtEl>
                                              <p:spTgt spid="12"/>
                                            </p:tgtEl>
                                            <p:attrNameLst>
                                              <p:attrName>style.visibility</p:attrName>
                                            </p:attrNameLst>
                                          </p:cBhvr>
                                          <p:to>
                                            <p:strVal val="visible"/>
                                          </p:to>
                                        </p:set>
                                        <p:animEffect transition="in" filter="randombar(horizontal)">
                                          <p:cBhvr>
                                            <p:cTn id="30" dur="500"/>
                                            <p:tgtEl>
                                              <p:spTgt spid="12"/>
                                            </p:tgtEl>
                                          </p:cBhvr>
                                        </p:animEffect>
                                      </p:childTnLst>
                                    </p:cTn>
                                  </p:par>
                                  <p:par>
                                    <p:cTn id="31" presetID="14" presetClass="entr" presetSubtype="10" fill="hold" grpId="0" nodeType="withEffect">
                                      <p:stCondLst>
                                        <p:cond delay="1500"/>
                                      </p:stCondLst>
                                      <p:childTnLst>
                                        <p:set>
                                          <p:cBhvr>
                                            <p:cTn id="32" dur="1" fill="hold">
                                              <p:stCondLst>
                                                <p:cond delay="0"/>
                                              </p:stCondLst>
                                            </p:cTn>
                                            <p:tgtEl>
                                              <p:spTgt spid="14"/>
                                            </p:tgtEl>
                                            <p:attrNameLst>
                                              <p:attrName>style.visibility</p:attrName>
                                            </p:attrNameLst>
                                          </p:cBhvr>
                                          <p:to>
                                            <p:strVal val="visible"/>
                                          </p:to>
                                        </p:set>
                                        <p:animEffect transition="in" filter="randombar(horizontal)">
                                          <p:cBhvr>
                                            <p:cTn id="33" dur="500"/>
                                            <p:tgtEl>
                                              <p:spTgt spid="14"/>
                                            </p:tgtEl>
                                          </p:cBhvr>
                                        </p:animEffect>
                                      </p:childTnLst>
                                    </p:cTn>
                                  </p:par>
                                  <p:par>
                                    <p:cTn id="34" presetID="14" presetClass="entr" presetSubtype="10" fill="hold" grpId="0" nodeType="withEffect">
                                      <p:stCondLst>
                                        <p:cond delay="1500"/>
                                      </p:stCondLst>
                                      <p:childTnLst>
                                        <p:set>
                                          <p:cBhvr>
                                            <p:cTn id="35" dur="1" fill="hold">
                                              <p:stCondLst>
                                                <p:cond delay="0"/>
                                              </p:stCondLst>
                                            </p:cTn>
                                            <p:tgtEl>
                                              <p:spTgt spid="16"/>
                                            </p:tgtEl>
                                            <p:attrNameLst>
                                              <p:attrName>style.visibility</p:attrName>
                                            </p:attrNameLst>
                                          </p:cBhvr>
                                          <p:to>
                                            <p:strVal val="visible"/>
                                          </p:to>
                                        </p:set>
                                        <p:animEffect transition="in" filter="randombar(horizontal)">
                                          <p:cBhvr>
                                            <p:cTn id="3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p:bldP spid="11" grpId="0" animBg="1"/>
          <p:bldP spid="12" grpId="0"/>
          <p:bldP spid="13" grpId="0" animBg="1"/>
          <p:bldP spid="14" grpId="0"/>
          <p:bldP spid="15" grpId="0" animBg="1"/>
          <p:bldP spid="16"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225950" y="1630138"/>
            <a:ext cx="1569660" cy="461665"/>
          </a:xfrm>
          <a:prstGeom prst="rect">
            <a:avLst/>
          </a:prstGeom>
          <a:noFill/>
        </p:spPr>
        <p:txBody>
          <a:bodyPr wrap="none" rtlCol="0">
            <a:spAutoFit/>
          </a:bodyPr>
          <a:lstStyle/>
          <a:p>
            <a:r>
              <a:rPr lang="zh-CN" altLang="en-US" sz="2400" dirty="0">
                <a:solidFill>
                  <a:schemeClr val="tx1">
                    <a:lumMod val="85000"/>
                    <a:lumOff val="15000"/>
                  </a:schemeClr>
                </a:solidFill>
                <a:latin typeface="造字工房俊雅（非商用）常规体" pitchFamily="2" charset="-122"/>
                <a:ea typeface="造字工房俊雅（非商用）常规体" pitchFamily="2" charset="-122"/>
              </a:rPr>
              <a:t>标题文本预设</a:t>
            </a:r>
          </a:p>
        </p:txBody>
      </p:sp>
      <p:sp>
        <p:nvSpPr>
          <p:cNvPr id="3" name="文本框 2"/>
          <p:cNvSpPr txBox="1"/>
          <p:nvPr/>
        </p:nvSpPr>
        <p:spPr>
          <a:xfrm>
            <a:off x="1225949" y="2459700"/>
            <a:ext cx="3246991" cy="276999"/>
          </a:xfrm>
          <a:prstGeom prst="rect">
            <a:avLst/>
          </a:prstGeom>
          <a:noFill/>
        </p:spPr>
        <p:txBody>
          <a:bodyPr wrap="square" rtlCol="0">
            <a:spAutoFit/>
          </a:bodyPr>
          <a:lstStyle/>
          <a:p>
            <a:pPr>
              <a:lnSpc>
                <a:spcPct val="150000"/>
              </a:lnSpc>
            </a:pPr>
            <a:r>
              <a:rPr lang="zh-CN" altLang="en-US" sz="800" dirty="0">
                <a:solidFill>
                  <a:schemeClr val="bg2">
                    <a:lumMod val="75000"/>
                  </a:schemeClr>
                </a:solidFill>
                <a:latin typeface="造字工房俊雅（非商用）常规体" pitchFamily="2" charset="-122"/>
                <a:ea typeface="造字工房俊雅（非商用）常规体" pitchFamily="2" charset="-122"/>
              </a:rPr>
              <a:t>您的内容打在这里，或者通过复制您的文本后，在此框中选择粘贴，并选择只保留文字</a:t>
            </a:r>
            <a:endParaRPr lang="en-US" altLang="zh-CN" sz="800" dirty="0">
              <a:solidFill>
                <a:schemeClr val="bg2">
                  <a:lumMod val="75000"/>
                </a:schemeClr>
              </a:solidFill>
              <a:latin typeface="造字工房俊雅（非商用）常规体" pitchFamily="2" charset="-122"/>
              <a:ea typeface="造字工房俊雅（非商用）常规体" pitchFamily="2" charset="-122"/>
            </a:endParaRPr>
          </a:p>
        </p:txBody>
      </p:sp>
      <p:sp>
        <p:nvSpPr>
          <p:cNvPr id="4" name="矩形 3"/>
          <p:cNvSpPr/>
          <p:nvPr/>
        </p:nvSpPr>
        <p:spPr>
          <a:xfrm>
            <a:off x="1283659" y="3950708"/>
            <a:ext cx="1660525" cy="2246892"/>
          </a:xfrm>
          <a:prstGeom prst="rect">
            <a:avLst/>
          </a:prstGeom>
          <a:solidFill>
            <a:schemeClr val="bg2">
              <a:lumMod val="2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4934909" y="3950708"/>
            <a:ext cx="1660525" cy="2246892"/>
          </a:xfrm>
          <a:prstGeom prst="rect">
            <a:avLst/>
          </a:prstGeom>
          <a:solidFill>
            <a:schemeClr val="bg2">
              <a:lumMod val="25000"/>
            </a:schemeClr>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2944184" y="3836408"/>
            <a:ext cx="1990725" cy="2488192"/>
          </a:xfrm>
          <a:prstGeom prst="rect">
            <a:avLst/>
          </a:prstGeom>
          <a:solidFill>
            <a:srgbClr val="4E5D70"/>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1494908" y="4364745"/>
            <a:ext cx="1238027" cy="1516786"/>
            <a:chOff x="1494908" y="4364745"/>
            <a:chExt cx="1238027" cy="1516786"/>
          </a:xfrm>
        </p:grpSpPr>
        <p:sp>
          <p:nvSpPr>
            <p:cNvPr id="8" name="同心圆 7"/>
            <p:cNvSpPr>
              <a:spLocks noChangeAspect="1"/>
            </p:cNvSpPr>
            <p:nvPr/>
          </p:nvSpPr>
          <p:spPr>
            <a:xfrm>
              <a:off x="1602139" y="4364745"/>
              <a:ext cx="1023565" cy="1023565"/>
            </a:xfrm>
            <a:prstGeom prst="donut">
              <a:avLst>
                <a:gd name="adj" fmla="val 5574"/>
              </a:avLst>
            </a:prstGeom>
            <a:solidFill>
              <a:schemeClr val="bg2">
                <a:lumMod val="10000"/>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9" name="文本框 8"/>
            <p:cNvSpPr txBox="1"/>
            <p:nvPr/>
          </p:nvSpPr>
          <p:spPr>
            <a:xfrm>
              <a:off x="1494908" y="5501973"/>
              <a:ext cx="1238027" cy="246221"/>
            </a:xfrm>
            <a:prstGeom prst="rect">
              <a:avLst/>
            </a:prstGeom>
            <a:noFill/>
          </p:spPr>
          <p:txBody>
            <a:bodyPr wrap="square" rtlCol="0">
              <a:spAutoFit/>
            </a:bodyPr>
            <a:lstStyle/>
            <a:p>
              <a:pPr algn="ctr"/>
              <a:r>
                <a:rPr lang="zh-CN" altLang="en-US" sz="1000" dirty="0">
                  <a:solidFill>
                    <a:schemeClr val="bg1"/>
                  </a:solidFill>
                  <a:latin typeface="+mn-ea"/>
                </a:rPr>
                <a:t>标题文本预设</a:t>
              </a:r>
            </a:p>
          </p:txBody>
        </p:sp>
        <p:sp>
          <p:nvSpPr>
            <p:cNvPr id="10" name="文本框 9"/>
            <p:cNvSpPr txBox="1"/>
            <p:nvPr/>
          </p:nvSpPr>
          <p:spPr>
            <a:xfrm>
              <a:off x="1618433" y="5666087"/>
              <a:ext cx="990977" cy="215444"/>
            </a:xfrm>
            <a:prstGeom prst="rect">
              <a:avLst/>
            </a:prstGeom>
            <a:noFill/>
          </p:spPr>
          <p:txBody>
            <a:bodyPr wrap="none" rtlCol="0">
              <a:spAutoFit/>
            </a:bodyPr>
            <a:lstStyle/>
            <a:p>
              <a:r>
                <a:rPr lang="en-US" altLang="zh-CN" sz="800" dirty="0" err="1">
                  <a:solidFill>
                    <a:schemeClr val="bg2">
                      <a:lumMod val="75000"/>
                    </a:schemeClr>
                  </a:solidFill>
                  <a:latin typeface="+mn-ea"/>
                </a:rPr>
                <a:t>Pptvzaixian.Com</a:t>
              </a:r>
              <a:endParaRPr lang="zh-CN" altLang="en-US" sz="800" dirty="0">
                <a:solidFill>
                  <a:schemeClr val="bg2">
                    <a:lumMod val="75000"/>
                  </a:schemeClr>
                </a:solidFill>
                <a:latin typeface="+mn-ea"/>
              </a:endParaRPr>
            </a:p>
          </p:txBody>
        </p:sp>
        <p:sp>
          <p:nvSpPr>
            <p:cNvPr id="11" name="任意多边形 10"/>
            <p:cNvSpPr>
              <a:spLocks noChangeAspect="1"/>
            </p:cNvSpPr>
            <p:nvPr/>
          </p:nvSpPr>
          <p:spPr>
            <a:xfrm>
              <a:off x="2015740" y="4752353"/>
              <a:ext cx="196363" cy="180000"/>
            </a:xfrm>
            <a:custGeom>
              <a:avLst/>
              <a:gdLst/>
              <a:ahLst/>
              <a:cxnLst/>
              <a:rect l="l" t="t" r="r" b="b"/>
              <a:pathLst>
                <a:path w="220435" h="202066">
                  <a:moveTo>
                    <a:pt x="114810" y="165327"/>
                  </a:moveTo>
                  <a:lnTo>
                    <a:pt x="220435" y="165327"/>
                  </a:lnTo>
                  <a:lnTo>
                    <a:pt x="220435" y="183696"/>
                  </a:lnTo>
                  <a:lnTo>
                    <a:pt x="114810" y="183696"/>
                  </a:lnTo>
                  <a:close/>
                  <a:moveTo>
                    <a:pt x="0" y="165327"/>
                  </a:moveTo>
                  <a:lnTo>
                    <a:pt x="50516" y="165327"/>
                  </a:lnTo>
                  <a:lnTo>
                    <a:pt x="50516" y="183696"/>
                  </a:lnTo>
                  <a:lnTo>
                    <a:pt x="0" y="183696"/>
                  </a:lnTo>
                  <a:close/>
                  <a:moveTo>
                    <a:pt x="64293" y="146957"/>
                  </a:moveTo>
                  <a:lnTo>
                    <a:pt x="101033" y="146957"/>
                  </a:lnTo>
                  <a:cubicBezTo>
                    <a:pt x="103520" y="146957"/>
                    <a:pt x="105673" y="147866"/>
                    <a:pt x="107491" y="149684"/>
                  </a:cubicBezTo>
                  <a:cubicBezTo>
                    <a:pt x="109309" y="151502"/>
                    <a:pt x="110217" y="153654"/>
                    <a:pt x="110217" y="156142"/>
                  </a:cubicBezTo>
                  <a:lnTo>
                    <a:pt x="110217" y="192881"/>
                  </a:lnTo>
                  <a:cubicBezTo>
                    <a:pt x="110217" y="195369"/>
                    <a:pt x="109309" y="197521"/>
                    <a:pt x="107491" y="199339"/>
                  </a:cubicBezTo>
                  <a:cubicBezTo>
                    <a:pt x="105673" y="201157"/>
                    <a:pt x="103520" y="202066"/>
                    <a:pt x="101033" y="202066"/>
                  </a:cubicBezTo>
                  <a:lnTo>
                    <a:pt x="64293" y="202066"/>
                  </a:lnTo>
                  <a:cubicBezTo>
                    <a:pt x="61806" y="202066"/>
                    <a:pt x="59653" y="201157"/>
                    <a:pt x="57835" y="199339"/>
                  </a:cubicBezTo>
                  <a:cubicBezTo>
                    <a:pt x="56017" y="197521"/>
                    <a:pt x="55109" y="195369"/>
                    <a:pt x="55109" y="192881"/>
                  </a:cubicBezTo>
                  <a:lnTo>
                    <a:pt x="55109" y="156142"/>
                  </a:lnTo>
                  <a:cubicBezTo>
                    <a:pt x="55109" y="153654"/>
                    <a:pt x="56017" y="151502"/>
                    <a:pt x="57835" y="149684"/>
                  </a:cubicBezTo>
                  <a:cubicBezTo>
                    <a:pt x="59653" y="147866"/>
                    <a:pt x="61806" y="146957"/>
                    <a:pt x="64293" y="146957"/>
                  </a:cubicBezTo>
                  <a:close/>
                  <a:moveTo>
                    <a:pt x="188288" y="91848"/>
                  </a:moveTo>
                  <a:lnTo>
                    <a:pt x="220435" y="91848"/>
                  </a:lnTo>
                  <a:lnTo>
                    <a:pt x="220435" y="110218"/>
                  </a:lnTo>
                  <a:lnTo>
                    <a:pt x="188288" y="110218"/>
                  </a:lnTo>
                  <a:close/>
                  <a:moveTo>
                    <a:pt x="0" y="91848"/>
                  </a:moveTo>
                  <a:lnTo>
                    <a:pt x="123995" y="91848"/>
                  </a:lnTo>
                  <a:lnTo>
                    <a:pt x="123995" y="110218"/>
                  </a:lnTo>
                  <a:lnTo>
                    <a:pt x="0" y="110218"/>
                  </a:lnTo>
                  <a:close/>
                  <a:moveTo>
                    <a:pt x="137772" y="73478"/>
                  </a:moveTo>
                  <a:lnTo>
                    <a:pt x="174511" y="73478"/>
                  </a:lnTo>
                  <a:cubicBezTo>
                    <a:pt x="176999" y="73478"/>
                    <a:pt x="179151" y="74387"/>
                    <a:pt x="180969" y="76205"/>
                  </a:cubicBezTo>
                  <a:cubicBezTo>
                    <a:pt x="182787" y="78023"/>
                    <a:pt x="183696" y="80176"/>
                    <a:pt x="183696" y="82663"/>
                  </a:cubicBezTo>
                  <a:lnTo>
                    <a:pt x="183696" y="119402"/>
                  </a:lnTo>
                  <a:cubicBezTo>
                    <a:pt x="183696" y="121890"/>
                    <a:pt x="182787" y="124043"/>
                    <a:pt x="180969" y="125861"/>
                  </a:cubicBezTo>
                  <a:cubicBezTo>
                    <a:pt x="179151" y="127678"/>
                    <a:pt x="176999" y="128587"/>
                    <a:pt x="174511" y="128587"/>
                  </a:cubicBezTo>
                  <a:lnTo>
                    <a:pt x="137772" y="128587"/>
                  </a:lnTo>
                  <a:cubicBezTo>
                    <a:pt x="135284" y="128587"/>
                    <a:pt x="133132" y="127678"/>
                    <a:pt x="131314" y="125861"/>
                  </a:cubicBezTo>
                  <a:cubicBezTo>
                    <a:pt x="129496" y="124043"/>
                    <a:pt x="128587" y="121890"/>
                    <a:pt x="128587" y="119402"/>
                  </a:cubicBezTo>
                  <a:lnTo>
                    <a:pt x="128587" y="82663"/>
                  </a:lnTo>
                  <a:cubicBezTo>
                    <a:pt x="128587" y="80176"/>
                    <a:pt x="129496" y="78023"/>
                    <a:pt x="131314" y="76205"/>
                  </a:cubicBezTo>
                  <a:cubicBezTo>
                    <a:pt x="133132" y="74387"/>
                    <a:pt x="135284" y="73478"/>
                    <a:pt x="137772" y="73478"/>
                  </a:cubicBezTo>
                  <a:close/>
                  <a:moveTo>
                    <a:pt x="96440" y="18369"/>
                  </a:moveTo>
                  <a:lnTo>
                    <a:pt x="220435" y="18369"/>
                  </a:lnTo>
                  <a:lnTo>
                    <a:pt x="220435" y="36739"/>
                  </a:lnTo>
                  <a:lnTo>
                    <a:pt x="96440" y="36739"/>
                  </a:lnTo>
                  <a:close/>
                  <a:moveTo>
                    <a:pt x="0" y="18369"/>
                  </a:moveTo>
                  <a:lnTo>
                    <a:pt x="32147" y="18369"/>
                  </a:lnTo>
                  <a:lnTo>
                    <a:pt x="32147" y="36739"/>
                  </a:lnTo>
                  <a:lnTo>
                    <a:pt x="0" y="36739"/>
                  </a:lnTo>
                  <a:close/>
                  <a:moveTo>
                    <a:pt x="45924" y="0"/>
                  </a:moveTo>
                  <a:lnTo>
                    <a:pt x="82663" y="0"/>
                  </a:lnTo>
                  <a:cubicBezTo>
                    <a:pt x="85151" y="0"/>
                    <a:pt x="87303" y="909"/>
                    <a:pt x="89121" y="2727"/>
                  </a:cubicBezTo>
                  <a:cubicBezTo>
                    <a:pt x="90939" y="4544"/>
                    <a:pt x="91848" y="6697"/>
                    <a:pt x="91848" y="9185"/>
                  </a:cubicBezTo>
                  <a:lnTo>
                    <a:pt x="91848" y="45924"/>
                  </a:lnTo>
                  <a:cubicBezTo>
                    <a:pt x="91848" y="48411"/>
                    <a:pt x="90939" y="50564"/>
                    <a:pt x="89121" y="52382"/>
                  </a:cubicBezTo>
                  <a:cubicBezTo>
                    <a:pt x="87303" y="54200"/>
                    <a:pt x="85151" y="55109"/>
                    <a:pt x="82663" y="55109"/>
                  </a:cubicBezTo>
                  <a:lnTo>
                    <a:pt x="45924" y="55109"/>
                  </a:lnTo>
                  <a:cubicBezTo>
                    <a:pt x="43436" y="55109"/>
                    <a:pt x="41283" y="54200"/>
                    <a:pt x="39466" y="52382"/>
                  </a:cubicBezTo>
                  <a:cubicBezTo>
                    <a:pt x="37648" y="50564"/>
                    <a:pt x="36739" y="48411"/>
                    <a:pt x="36739" y="45924"/>
                  </a:cubicBezTo>
                  <a:lnTo>
                    <a:pt x="36739" y="9185"/>
                  </a:lnTo>
                  <a:cubicBezTo>
                    <a:pt x="36739" y="6697"/>
                    <a:pt x="37648" y="4544"/>
                    <a:pt x="39466" y="2727"/>
                  </a:cubicBezTo>
                  <a:cubicBezTo>
                    <a:pt x="41283" y="909"/>
                    <a:pt x="43436" y="0"/>
                    <a:pt x="45924"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2000" dirty="0">
                <a:latin typeface="FontAwesome" pitchFamily="2" charset="0"/>
              </a:endParaRPr>
            </a:p>
          </p:txBody>
        </p:sp>
        <p:sp>
          <p:nvSpPr>
            <p:cNvPr id="12" name="文本框 11"/>
            <p:cNvSpPr txBox="1"/>
            <p:nvPr/>
          </p:nvSpPr>
          <p:spPr>
            <a:xfrm>
              <a:off x="1878120" y="4928460"/>
              <a:ext cx="471603" cy="246221"/>
            </a:xfrm>
            <a:prstGeom prst="rect">
              <a:avLst/>
            </a:prstGeom>
            <a:noFill/>
          </p:spPr>
          <p:txBody>
            <a:bodyPr wrap="none" rtlCol="0">
              <a:spAutoFit/>
            </a:bodyPr>
            <a:lstStyle/>
            <a:p>
              <a:pPr algn="ctr"/>
              <a:r>
                <a:rPr lang="en-US" altLang="zh-CN" sz="1000" dirty="0">
                  <a:solidFill>
                    <a:schemeClr val="bg1"/>
                  </a:solidFill>
                  <a:latin typeface="+mn-ea"/>
                </a:rPr>
                <a:t>Data</a:t>
              </a:r>
              <a:endParaRPr lang="zh-CN" altLang="en-US" sz="1000" dirty="0">
                <a:solidFill>
                  <a:schemeClr val="bg1"/>
                </a:solidFill>
                <a:latin typeface="+mn-ea"/>
              </a:endParaRPr>
            </a:p>
          </p:txBody>
        </p:sp>
      </p:grpSp>
      <p:grpSp>
        <p:nvGrpSpPr>
          <p:cNvPr id="13" name="组合 12"/>
          <p:cNvGrpSpPr/>
          <p:nvPr/>
        </p:nvGrpSpPr>
        <p:grpSpPr>
          <a:xfrm>
            <a:off x="5139864" y="4364745"/>
            <a:ext cx="1254321" cy="1516786"/>
            <a:chOff x="5139864" y="4364745"/>
            <a:chExt cx="1254321" cy="1516786"/>
          </a:xfrm>
        </p:grpSpPr>
        <p:sp>
          <p:nvSpPr>
            <p:cNvPr id="14" name="同心圆 13"/>
            <p:cNvSpPr>
              <a:spLocks noChangeAspect="1"/>
            </p:cNvSpPr>
            <p:nvPr/>
          </p:nvSpPr>
          <p:spPr>
            <a:xfrm>
              <a:off x="5253389" y="4364745"/>
              <a:ext cx="1023565" cy="1023565"/>
            </a:xfrm>
            <a:prstGeom prst="donut">
              <a:avLst>
                <a:gd name="adj" fmla="val 5574"/>
              </a:avLst>
            </a:prstGeom>
            <a:solidFill>
              <a:schemeClr val="bg2">
                <a:lumMod val="10000"/>
                <a:alpha val="3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 name="文本框 14"/>
            <p:cNvSpPr txBox="1"/>
            <p:nvPr/>
          </p:nvSpPr>
          <p:spPr>
            <a:xfrm>
              <a:off x="5139864" y="5490025"/>
              <a:ext cx="1254321" cy="246221"/>
            </a:xfrm>
            <a:prstGeom prst="rect">
              <a:avLst/>
            </a:prstGeom>
            <a:noFill/>
          </p:spPr>
          <p:txBody>
            <a:bodyPr wrap="square" rtlCol="0">
              <a:spAutoFit/>
            </a:bodyPr>
            <a:lstStyle/>
            <a:p>
              <a:pPr algn="ctr"/>
              <a:r>
                <a:rPr lang="zh-CN" altLang="en-US" sz="1000" dirty="0">
                  <a:solidFill>
                    <a:schemeClr val="bg1"/>
                  </a:solidFill>
                  <a:latin typeface="+mn-ea"/>
                </a:rPr>
                <a:t>标题文本预设</a:t>
              </a:r>
            </a:p>
          </p:txBody>
        </p:sp>
        <p:sp>
          <p:nvSpPr>
            <p:cNvPr id="16" name="文本框 15"/>
            <p:cNvSpPr txBox="1"/>
            <p:nvPr/>
          </p:nvSpPr>
          <p:spPr>
            <a:xfrm>
              <a:off x="5269683" y="5666087"/>
              <a:ext cx="990977" cy="215444"/>
            </a:xfrm>
            <a:prstGeom prst="rect">
              <a:avLst/>
            </a:prstGeom>
            <a:noFill/>
          </p:spPr>
          <p:txBody>
            <a:bodyPr wrap="none" rtlCol="0">
              <a:spAutoFit/>
            </a:bodyPr>
            <a:lstStyle/>
            <a:p>
              <a:r>
                <a:rPr lang="en-US" altLang="zh-CN" sz="800" dirty="0" err="1">
                  <a:solidFill>
                    <a:schemeClr val="bg2">
                      <a:lumMod val="75000"/>
                    </a:schemeClr>
                  </a:solidFill>
                  <a:latin typeface="+mn-ea"/>
                </a:rPr>
                <a:t>Pptvzaixian.Com</a:t>
              </a:r>
              <a:endParaRPr lang="zh-CN" altLang="en-US" sz="800" dirty="0">
                <a:solidFill>
                  <a:schemeClr val="bg2">
                    <a:lumMod val="75000"/>
                  </a:schemeClr>
                </a:solidFill>
                <a:latin typeface="+mn-ea"/>
              </a:endParaRPr>
            </a:p>
          </p:txBody>
        </p:sp>
        <p:sp>
          <p:nvSpPr>
            <p:cNvPr id="17" name="文本框 16"/>
            <p:cNvSpPr txBox="1"/>
            <p:nvPr/>
          </p:nvSpPr>
          <p:spPr>
            <a:xfrm>
              <a:off x="5529370" y="4928460"/>
              <a:ext cx="471603" cy="246221"/>
            </a:xfrm>
            <a:prstGeom prst="rect">
              <a:avLst/>
            </a:prstGeom>
            <a:noFill/>
          </p:spPr>
          <p:txBody>
            <a:bodyPr wrap="none" rtlCol="0">
              <a:spAutoFit/>
            </a:bodyPr>
            <a:lstStyle/>
            <a:p>
              <a:pPr algn="ctr"/>
              <a:r>
                <a:rPr lang="en-US" altLang="zh-CN" sz="1000" dirty="0">
                  <a:solidFill>
                    <a:schemeClr val="bg1"/>
                  </a:solidFill>
                  <a:latin typeface="+mn-ea"/>
                </a:rPr>
                <a:t>Data</a:t>
              </a:r>
              <a:endParaRPr lang="zh-CN" altLang="en-US" sz="1000" dirty="0">
                <a:solidFill>
                  <a:schemeClr val="bg1"/>
                </a:solidFill>
                <a:latin typeface="+mn-ea"/>
              </a:endParaRPr>
            </a:p>
          </p:txBody>
        </p:sp>
        <p:sp>
          <p:nvSpPr>
            <p:cNvPr id="18" name="任意多边形 17"/>
            <p:cNvSpPr>
              <a:spLocks noChangeAspect="1"/>
            </p:cNvSpPr>
            <p:nvPr/>
          </p:nvSpPr>
          <p:spPr>
            <a:xfrm>
              <a:off x="5645171" y="4747385"/>
              <a:ext cx="240000" cy="180000"/>
            </a:xfrm>
            <a:custGeom>
              <a:avLst/>
              <a:gdLst/>
              <a:ahLst/>
              <a:cxnLst/>
              <a:rect l="l" t="t" r="r" b="b"/>
              <a:pathLst>
                <a:path w="293915" h="220436">
                  <a:moveTo>
                    <a:pt x="208524" y="18370"/>
                  </a:moveTo>
                  <a:lnTo>
                    <a:pt x="270952" y="18370"/>
                  </a:lnTo>
                  <a:cubicBezTo>
                    <a:pt x="272292" y="18370"/>
                    <a:pt x="273392" y="18800"/>
                    <a:pt x="274253" y="19661"/>
                  </a:cubicBezTo>
                  <a:cubicBezTo>
                    <a:pt x="275114" y="20522"/>
                    <a:pt x="275545" y="21623"/>
                    <a:pt x="275545" y="22962"/>
                  </a:cubicBezTo>
                  <a:lnTo>
                    <a:pt x="275545" y="85390"/>
                  </a:lnTo>
                  <a:cubicBezTo>
                    <a:pt x="275545" y="87399"/>
                    <a:pt x="274612" y="88811"/>
                    <a:pt x="272746" y="89624"/>
                  </a:cubicBezTo>
                  <a:cubicBezTo>
                    <a:pt x="270881" y="90437"/>
                    <a:pt x="269182" y="90078"/>
                    <a:pt x="267652" y="88547"/>
                  </a:cubicBezTo>
                  <a:lnTo>
                    <a:pt x="250287" y="71182"/>
                  </a:lnTo>
                  <a:lnTo>
                    <a:pt x="159443" y="162026"/>
                  </a:lnTo>
                  <a:cubicBezTo>
                    <a:pt x="158486" y="162983"/>
                    <a:pt x="157386" y="163461"/>
                    <a:pt x="156142" y="163461"/>
                  </a:cubicBezTo>
                  <a:cubicBezTo>
                    <a:pt x="154898" y="163461"/>
                    <a:pt x="153798" y="162983"/>
                    <a:pt x="152841" y="162026"/>
                  </a:cubicBezTo>
                  <a:lnTo>
                    <a:pt x="119403" y="128588"/>
                  </a:lnTo>
                  <a:lnTo>
                    <a:pt x="59702" y="188289"/>
                  </a:lnTo>
                  <a:lnTo>
                    <a:pt x="32147" y="160734"/>
                  </a:lnTo>
                  <a:lnTo>
                    <a:pt x="116102" y="76779"/>
                  </a:lnTo>
                  <a:cubicBezTo>
                    <a:pt x="117059" y="75823"/>
                    <a:pt x="118159" y="75344"/>
                    <a:pt x="119403" y="75344"/>
                  </a:cubicBezTo>
                  <a:cubicBezTo>
                    <a:pt x="120647" y="75344"/>
                    <a:pt x="121747" y="75823"/>
                    <a:pt x="122704" y="76779"/>
                  </a:cubicBezTo>
                  <a:lnTo>
                    <a:pt x="156142" y="110218"/>
                  </a:lnTo>
                  <a:lnTo>
                    <a:pt x="222732" y="43628"/>
                  </a:lnTo>
                  <a:lnTo>
                    <a:pt x="205367" y="26263"/>
                  </a:lnTo>
                  <a:cubicBezTo>
                    <a:pt x="203836" y="24732"/>
                    <a:pt x="203478" y="23034"/>
                    <a:pt x="204291" y="21168"/>
                  </a:cubicBezTo>
                  <a:cubicBezTo>
                    <a:pt x="205104" y="19303"/>
                    <a:pt x="206515" y="18370"/>
                    <a:pt x="208524" y="18370"/>
                  </a:cubicBezTo>
                  <a:close/>
                  <a:moveTo>
                    <a:pt x="0" y="0"/>
                  </a:moveTo>
                  <a:lnTo>
                    <a:pt x="18370" y="0"/>
                  </a:lnTo>
                  <a:lnTo>
                    <a:pt x="18370" y="202066"/>
                  </a:lnTo>
                  <a:lnTo>
                    <a:pt x="293915" y="202066"/>
                  </a:lnTo>
                  <a:lnTo>
                    <a:pt x="293915" y="220436"/>
                  </a:lnTo>
                  <a:lnTo>
                    <a:pt x="0" y="220436"/>
                  </a:ln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2000" dirty="0">
                <a:latin typeface="FontAwesome" pitchFamily="2" charset="0"/>
              </a:endParaRPr>
            </a:p>
          </p:txBody>
        </p:sp>
      </p:grpSp>
      <p:grpSp>
        <p:nvGrpSpPr>
          <p:cNvPr id="19" name="组合 18"/>
          <p:cNvGrpSpPr/>
          <p:nvPr/>
        </p:nvGrpSpPr>
        <p:grpSpPr>
          <a:xfrm>
            <a:off x="3351782" y="4364745"/>
            <a:ext cx="1223805" cy="1516786"/>
            <a:chOff x="3351782" y="4364745"/>
            <a:chExt cx="1223805" cy="1516786"/>
          </a:xfrm>
        </p:grpSpPr>
        <p:sp>
          <p:nvSpPr>
            <p:cNvPr id="20" name="同心圆 19"/>
            <p:cNvSpPr>
              <a:spLocks noChangeAspect="1"/>
            </p:cNvSpPr>
            <p:nvPr/>
          </p:nvSpPr>
          <p:spPr>
            <a:xfrm>
              <a:off x="3427764" y="4364745"/>
              <a:ext cx="1023565" cy="1023565"/>
            </a:xfrm>
            <a:prstGeom prst="donut">
              <a:avLst>
                <a:gd name="adj" fmla="val 5574"/>
              </a:avLst>
            </a:prstGeom>
            <a:solidFill>
              <a:schemeClr val="bg2">
                <a:lumMod val="10000"/>
                <a:alpha val="1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文本框 20"/>
            <p:cNvSpPr txBox="1"/>
            <p:nvPr/>
          </p:nvSpPr>
          <p:spPr>
            <a:xfrm>
              <a:off x="3351782" y="5501973"/>
              <a:ext cx="1223805" cy="246221"/>
            </a:xfrm>
            <a:prstGeom prst="rect">
              <a:avLst/>
            </a:prstGeom>
            <a:noFill/>
          </p:spPr>
          <p:txBody>
            <a:bodyPr wrap="square" rtlCol="0">
              <a:spAutoFit/>
            </a:bodyPr>
            <a:lstStyle/>
            <a:p>
              <a:pPr algn="ctr"/>
              <a:r>
                <a:rPr lang="zh-CN" altLang="en-US" sz="1000" dirty="0">
                  <a:solidFill>
                    <a:schemeClr val="bg1"/>
                  </a:solidFill>
                  <a:latin typeface="+mn-ea"/>
                </a:rPr>
                <a:t>标题文本预设</a:t>
              </a:r>
            </a:p>
          </p:txBody>
        </p:sp>
        <p:sp>
          <p:nvSpPr>
            <p:cNvPr id="22" name="文本框 21"/>
            <p:cNvSpPr txBox="1"/>
            <p:nvPr/>
          </p:nvSpPr>
          <p:spPr>
            <a:xfrm>
              <a:off x="3444058" y="5666087"/>
              <a:ext cx="990977" cy="215444"/>
            </a:xfrm>
            <a:prstGeom prst="rect">
              <a:avLst/>
            </a:prstGeom>
            <a:noFill/>
          </p:spPr>
          <p:txBody>
            <a:bodyPr wrap="none" rtlCol="0">
              <a:spAutoFit/>
            </a:bodyPr>
            <a:lstStyle/>
            <a:p>
              <a:r>
                <a:rPr lang="en-US" altLang="zh-CN" sz="800" dirty="0" err="1">
                  <a:solidFill>
                    <a:schemeClr val="bg2">
                      <a:lumMod val="75000"/>
                    </a:schemeClr>
                  </a:solidFill>
                  <a:latin typeface="+mn-ea"/>
                </a:rPr>
                <a:t>Pptvzaixian.Com</a:t>
              </a:r>
              <a:endParaRPr lang="zh-CN" altLang="en-US" sz="800" dirty="0">
                <a:solidFill>
                  <a:schemeClr val="bg2">
                    <a:lumMod val="75000"/>
                  </a:schemeClr>
                </a:solidFill>
                <a:latin typeface="+mn-ea"/>
              </a:endParaRPr>
            </a:p>
          </p:txBody>
        </p:sp>
        <p:sp>
          <p:nvSpPr>
            <p:cNvPr id="23" name="文本框 22"/>
            <p:cNvSpPr txBox="1"/>
            <p:nvPr/>
          </p:nvSpPr>
          <p:spPr>
            <a:xfrm>
              <a:off x="3703745" y="4928460"/>
              <a:ext cx="471603" cy="246221"/>
            </a:xfrm>
            <a:prstGeom prst="rect">
              <a:avLst/>
            </a:prstGeom>
            <a:noFill/>
          </p:spPr>
          <p:txBody>
            <a:bodyPr wrap="none" rtlCol="0">
              <a:spAutoFit/>
            </a:bodyPr>
            <a:lstStyle/>
            <a:p>
              <a:pPr algn="ctr"/>
              <a:r>
                <a:rPr lang="en-US" altLang="zh-CN" sz="1000" dirty="0">
                  <a:solidFill>
                    <a:schemeClr val="bg1"/>
                  </a:solidFill>
                  <a:latin typeface="+mn-ea"/>
                </a:rPr>
                <a:t>Data</a:t>
              </a:r>
              <a:endParaRPr lang="zh-CN" altLang="en-US" sz="1000" dirty="0">
                <a:solidFill>
                  <a:schemeClr val="bg1"/>
                </a:solidFill>
                <a:latin typeface="+mn-ea"/>
              </a:endParaRPr>
            </a:p>
          </p:txBody>
        </p:sp>
        <p:sp>
          <p:nvSpPr>
            <p:cNvPr id="24" name="PA_任意多边形 31"/>
            <p:cNvSpPr>
              <a:spLocks noChangeAspect="1"/>
            </p:cNvSpPr>
            <p:nvPr>
              <p:custDataLst>
                <p:tags r:id="rId1"/>
              </p:custDataLst>
            </p:nvPr>
          </p:nvSpPr>
          <p:spPr>
            <a:xfrm>
              <a:off x="3830261" y="4752353"/>
              <a:ext cx="218571" cy="180000"/>
            </a:xfrm>
            <a:custGeom>
              <a:avLst/>
              <a:gdLst/>
              <a:ahLst/>
              <a:cxnLst/>
              <a:rect l="l" t="t" r="r" b="b"/>
              <a:pathLst>
                <a:path w="312284" h="257175">
                  <a:moveTo>
                    <a:pt x="293914" y="161596"/>
                  </a:moveTo>
                  <a:lnTo>
                    <a:pt x="238805" y="185132"/>
                  </a:lnTo>
                  <a:lnTo>
                    <a:pt x="238805" y="234213"/>
                  </a:lnTo>
                  <a:lnTo>
                    <a:pt x="293914" y="206659"/>
                  </a:lnTo>
                  <a:close/>
                  <a:moveTo>
                    <a:pt x="146957" y="161596"/>
                  </a:moveTo>
                  <a:lnTo>
                    <a:pt x="91848" y="185132"/>
                  </a:lnTo>
                  <a:lnTo>
                    <a:pt x="91848" y="234213"/>
                  </a:lnTo>
                  <a:lnTo>
                    <a:pt x="146957" y="206659"/>
                  </a:lnTo>
                  <a:close/>
                  <a:moveTo>
                    <a:pt x="229620" y="119403"/>
                  </a:moveTo>
                  <a:lnTo>
                    <a:pt x="171641" y="144231"/>
                  </a:lnTo>
                  <a:lnTo>
                    <a:pt x="229620" y="169058"/>
                  </a:lnTo>
                  <a:lnTo>
                    <a:pt x="287599" y="144231"/>
                  </a:lnTo>
                  <a:close/>
                  <a:moveTo>
                    <a:pt x="82663" y="119403"/>
                  </a:moveTo>
                  <a:lnTo>
                    <a:pt x="24684" y="144231"/>
                  </a:lnTo>
                  <a:lnTo>
                    <a:pt x="82663" y="169058"/>
                  </a:lnTo>
                  <a:lnTo>
                    <a:pt x="140642" y="144231"/>
                  </a:lnTo>
                  <a:close/>
                  <a:moveTo>
                    <a:pt x="220435" y="65155"/>
                  </a:moveTo>
                  <a:lnTo>
                    <a:pt x="165327" y="88691"/>
                  </a:lnTo>
                  <a:lnTo>
                    <a:pt x="165327" y="127009"/>
                  </a:lnTo>
                  <a:lnTo>
                    <a:pt x="220435" y="103330"/>
                  </a:lnTo>
                  <a:close/>
                  <a:moveTo>
                    <a:pt x="156142" y="18370"/>
                  </a:moveTo>
                  <a:lnTo>
                    <a:pt x="92853" y="45494"/>
                  </a:lnTo>
                  <a:lnTo>
                    <a:pt x="156142" y="72618"/>
                  </a:lnTo>
                  <a:lnTo>
                    <a:pt x="219431" y="45494"/>
                  </a:lnTo>
                  <a:close/>
                  <a:moveTo>
                    <a:pt x="156142" y="0"/>
                  </a:moveTo>
                  <a:cubicBezTo>
                    <a:pt x="158725" y="0"/>
                    <a:pt x="161117" y="479"/>
                    <a:pt x="163317" y="1435"/>
                  </a:cubicBezTo>
                  <a:lnTo>
                    <a:pt x="227611" y="28990"/>
                  </a:lnTo>
                  <a:cubicBezTo>
                    <a:pt x="230960" y="30521"/>
                    <a:pt x="233663" y="32817"/>
                    <a:pt x="235720" y="35879"/>
                  </a:cubicBezTo>
                  <a:cubicBezTo>
                    <a:pt x="237777" y="38940"/>
                    <a:pt x="238805" y="42289"/>
                    <a:pt x="238805" y="45924"/>
                  </a:cubicBezTo>
                  <a:lnTo>
                    <a:pt x="238805" y="103330"/>
                  </a:lnTo>
                  <a:lnTo>
                    <a:pt x="301090" y="130023"/>
                  </a:lnTo>
                  <a:cubicBezTo>
                    <a:pt x="304534" y="131554"/>
                    <a:pt x="307261" y="133850"/>
                    <a:pt x="309270" y="136912"/>
                  </a:cubicBezTo>
                  <a:cubicBezTo>
                    <a:pt x="311279" y="139973"/>
                    <a:pt x="312284" y="143322"/>
                    <a:pt x="312284" y="146958"/>
                  </a:cubicBezTo>
                  <a:lnTo>
                    <a:pt x="312284" y="206659"/>
                  </a:lnTo>
                  <a:cubicBezTo>
                    <a:pt x="312284" y="210103"/>
                    <a:pt x="311375" y="213308"/>
                    <a:pt x="309557" y="216274"/>
                  </a:cubicBezTo>
                  <a:cubicBezTo>
                    <a:pt x="307739" y="219240"/>
                    <a:pt x="305252" y="221488"/>
                    <a:pt x="302094" y="223019"/>
                  </a:cubicBezTo>
                  <a:lnTo>
                    <a:pt x="237801" y="255166"/>
                  </a:lnTo>
                  <a:cubicBezTo>
                    <a:pt x="235409" y="256506"/>
                    <a:pt x="232682" y="257175"/>
                    <a:pt x="229620" y="257175"/>
                  </a:cubicBezTo>
                  <a:cubicBezTo>
                    <a:pt x="226559" y="257175"/>
                    <a:pt x="223832" y="256506"/>
                    <a:pt x="221440" y="255166"/>
                  </a:cubicBezTo>
                  <a:lnTo>
                    <a:pt x="157146" y="223019"/>
                  </a:lnTo>
                  <a:cubicBezTo>
                    <a:pt x="156668" y="222828"/>
                    <a:pt x="156333" y="222637"/>
                    <a:pt x="156142" y="222445"/>
                  </a:cubicBezTo>
                  <a:cubicBezTo>
                    <a:pt x="155950" y="222637"/>
                    <a:pt x="155615" y="222828"/>
                    <a:pt x="155137" y="223019"/>
                  </a:cubicBezTo>
                  <a:lnTo>
                    <a:pt x="90843" y="255166"/>
                  </a:lnTo>
                  <a:cubicBezTo>
                    <a:pt x="88451" y="256506"/>
                    <a:pt x="85725" y="257175"/>
                    <a:pt x="82663" y="257175"/>
                  </a:cubicBezTo>
                  <a:cubicBezTo>
                    <a:pt x="79602" y="257175"/>
                    <a:pt x="76875" y="256506"/>
                    <a:pt x="74483" y="255166"/>
                  </a:cubicBezTo>
                  <a:lnTo>
                    <a:pt x="10189" y="223019"/>
                  </a:lnTo>
                  <a:cubicBezTo>
                    <a:pt x="7032" y="221488"/>
                    <a:pt x="4544" y="219240"/>
                    <a:pt x="2726" y="216274"/>
                  </a:cubicBezTo>
                  <a:cubicBezTo>
                    <a:pt x="909" y="213308"/>
                    <a:pt x="0" y="210103"/>
                    <a:pt x="0" y="206659"/>
                  </a:cubicBezTo>
                  <a:lnTo>
                    <a:pt x="0" y="146958"/>
                  </a:lnTo>
                  <a:cubicBezTo>
                    <a:pt x="0" y="143322"/>
                    <a:pt x="1028" y="139973"/>
                    <a:pt x="3085" y="136912"/>
                  </a:cubicBezTo>
                  <a:cubicBezTo>
                    <a:pt x="5142" y="133850"/>
                    <a:pt x="7845" y="131554"/>
                    <a:pt x="11194" y="130023"/>
                  </a:cubicBezTo>
                  <a:lnTo>
                    <a:pt x="73478" y="103330"/>
                  </a:lnTo>
                  <a:lnTo>
                    <a:pt x="73478" y="45924"/>
                  </a:lnTo>
                  <a:cubicBezTo>
                    <a:pt x="73478" y="42289"/>
                    <a:pt x="74507" y="38940"/>
                    <a:pt x="76564" y="35879"/>
                  </a:cubicBezTo>
                  <a:cubicBezTo>
                    <a:pt x="78621" y="32817"/>
                    <a:pt x="81324" y="30521"/>
                    <a:pt x="84672" y="28990"/>
                  </a:cubicBezTo>
                  <a:lnTo>
                    <a:pt x="148966" y="1435"/>
                  </a:lnTo>
                  <a:cubicBezTo>
                    <a:pt x="151167" y="479"/>
                    <a:pt x="153558" y="0"/>
                    <a:pt x="156142"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2000" dirty="0">
                <a:latin typeface="FontAwesome" pitchFamily="2" charset="0"/>
              </a:endParaRPr>
            </a:p>
          </p:txBody>
        </p:sp>
      </p:grpSp>
      <p:sp>
        <p:nvSpPr>
          <p:cNvPr id="25" name="矩形 24"/>
          <p:cNvSpPr/>
          <p:nvPr/>
        </p:nvSpPr>
        <p:spPr>
          <a:xfrm>
            <a:off x="6588075" y="943429"/>
            <a:ext cx="4323880" cy="5254171"/>
          </a:xfrm>
          <a:prstGeom prst="rect">
            <a:avLst/>
          </a:prstGeom>
          <a:blipFill>
            <a:blip r:embed="rId4" cstate="screen">
              <a:extLst>
                <a:ext uri="{28A0092B-C50C-407E-A947-70E740481C1C}">
                  <a14:useLocalDpi xmlns:a14="http://schemas.microsoft.com/office/drawing/2010/main"/>
                </a:ext>
              </a:extLst>
            </a:blip>
            <a:srcRect/>
            <a:stretch>
              <a:fillRect l="-42996" t="-320" r="-42996" b="-320"/>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空心弧 25"/>
          <p:cNvSpPr>
            <a:spLocks noChangeAspect="1"/>
          </p:cNvSpPr>
          <p:nvPr/>
        </p:nvSpPr>
        <p:spPr>
          <a:xfrm flipH="1">
            <a:off x="1603533" y="4366895"/>
            <a:ext cx="1020776" cy="1020778"/>
          </a:xfrm>
          <a:prstGeom prst="blockArc">
            <a:avLst>
              <a:gd name="adj1" fmla="val 358711"/>
              <a:gd name="adj2" fmla="val 16227620"/>
              <a:gd name="adj3" fmla="val 5446"/>
            </a:avLst>
          </a:prstGeom>
          <a:solidFill>
            <a:srgbClr val="4E5D7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7" name="空心弧 26"/>
          <p:cNvSpPr>
            <a:spLocks noChangeAspect="1"/>
          </p:cNvSpPr>
          <p:nvPr/>
        </p:nvSpPr>
        <p:spPr>
          <a:xfrm flipH="1">
            <a:off x="5254783" y="4366895"/>
            <a:ext cx="1020776" cy="1020778"/>
          </a:xfrm>
          <a:prstGeom prst="blockArc">
            <a:avLst>
              <a:gd name="adj1" fmla="val 358711"/>
              <a:gd name="adj2" fmla="val 16227620"/>
              <a:gd name="adj3" fmla="val 5446"/>
            </a:avLst>
          </a:prstGeom>
          <a:solidFill>
            <a:srgbClr val="4E5D7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8" name="空心弧 27"/>
          <p:cNvSpPr>
            <a:spLocks noChangeAspect="1"/>
          </p:cNvSpPr>
          <p:nvPr/>
        </p:nvSpPr>
        <p:spPr>
          <a:xfrm flipH="1">
            <a:off x="3429158" y="4366895"/>
            <a:ext cx="1020776" cy="1020778"/>
          </a:xfrm>
          <a:prstGeom prst="blockArc">
            <a:avLst>
              <a:gd name="adj1" fmla="val 358711"/>
              <a:gd name="adj2" fmla="val 16227620"/>
              <a:gd name="adj3" fmla="val 5446"/>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extLst>
      <p:ext uri="{BB962C8B-B14F-4D97-AF65-F5344CB8AC3E}">
        <p14:creationId xmlns:p14="http://schemas.microsoft.com/office/powerpoint/2010/main" val="3176870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5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childTnLst>
                                </p:cTn>
                              </p:par>
                              <p:par>
                                <p:cTn id="8" presetID="35" presetClass="path" presetSubtype="0" decel="100000" fill="hold" grpId="1" nodeType="withEffect">
                                  <p:stCondLst>
                                    <p:cond delay="250"/>
                                  </p:stCondLst>
                                  <p:childTnLst>
                                    <p:animMotion origin="layout" path="M -3.75E-6 3.7037E-6 L -0.04557 3.7037E-6 " pathEditMode="relative" rAng="0" ptsTypes="AA">
                                      <p:cBhvr>
                                        <p:cTn id="9" dur="1500" spd="-100000" fill="hold"/>
                                        <p:tgtEl>
                                          <p:spTgt spid="2"/>
                                        </p:tgtEl>
                                        <p:attrNameLst>
                                          <p:attrName>ppt_x</p:attrName>
                                          <p:attrName>ppt_y</p:attrName>
                                        </p:attrNameLst>
                                      </p:cBhvr>
                                      <p:rCtr x="-2279" y="0"/>
                                    </p:animMotion>
                                  </p:childTnLst>
                                </p:cTn>
                              </p:par>
                              <p:par>
                                <p:cTn id="10" presetID="10" presetClass="entr" presetSubtype="0" fill="hold" grpId="0" nodeType="withEffect">
                                  <p:stCondLst>
                                    <p:cond delay="50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750"/>
                                        <p:tgtEl>
                                          <p:spTgt spid="3"/>
                                        </p:tgtEl>
                                      </p:cBhvr>
                                    </p:animEffect>
                                  </p:childTnLst>
                                </p:cTn>
                              </p:par>
                              <p:par>
                                <p:cTn id="13" presetID="35" presetClass="path" presetSubtype="0" decel="100000" fill="hold" grpId="1" nodeType="withEffect">
                                  <p:stCondLst>
                                    <p:cond delay="500"/>
                                  </p:stCondLst>
                                  <p:childTnLst>
                                    <p:animMotion origin="layout" path="M -3.95833E-6 -3.7037E-6 L -0.04557 -3.7037E-6 " pathEditMode="relative" rAng="0" ptsTypes="AA">
                                      <p:cBhvr>
                                        <p:cTn id="14" dur="1500" spd="-100000" fill="hold"/>
                                        <p:tgtEl>
                                          <p:spTgt spid="3"/>
                                        </p:tgtEl>
                                        <p:attrNameLst>
                                          <p:attrName>ppt_x</p:attrName>
                                          <p:attrName>ppt_y</p:attrName>
                                        </p:attrNameLst>
                                      </p:cBhvr>
                                      <p:rCtr x="-2279" y="0"/>
                                    </p:animMotion>
                                  </p:childTnLst>
                                </p:cTn>
                              </p:par>
                              <p:par>
                                <p:cTn id="15" presetID="10" presetClass="entr" presetSubtype="0" fill="hold" grpId="0" nodeType="withEffect">
                                  <p:stCondLst>
                                    <p:cond delay="750"/>
                                  </p:stCondLst>
                                  <p:childTnLst>
                                    <p:set>
                                      <p:cBhvr>
                                        <p:cTn id="16" dur="1" fill="hold">
                                          <p:stCondLst>
                                            <p:cond delay="0"/>
                                          </p:stCondLst>
                                        </p:cTn>
                                        <p:tgtEl>
                                          <p:spTgt spid="25"/>
                                        </p:tgtEl>
                                        <p:attrNameLst>
                                          <p:attrName>style.visibility</p:attrName>
                                        </p:attrNameLst>
                                      </p:cBhvr>
                                      <p:to>
                                        <p:strVal val="visible"/>
                                      </p:to>
                                    </p:set>
                                    <p:animEffect transition="in" filter="fade">
                                      <p:cBhvr>
                                        <p:cTn id="17" dur="750"/>
                                        <p:tgtEl>
                                          <p:spTgt spid="25"/>
                                        </p:tgtEl>
                                      </p:cBhvr>
                                    </p:animEffect>
                                  </p:childTnLst>
                                </p:cTn>
                              </p:par>
                              <p:par>
                                <p:cTn id="18" presetID="64" presetClass="path" presetSubtype="0" decel="100000" fill="hold" grpId="1" nodeType="withEffect">
                                  <p:stCondLst>
                                    <p:cond delay="750"/>
                                  </p:stCondLst>
                                  <p:childTnLst>
                                    <p:animMotion origin="layout" path="M -4.16667E-7 -4.07407E-6 L -4.16667E-7 -0.08657 " pathEditMode="relative" rAng="0" ptsTypes="AA">
                                      <p:cBhvr>
                                        <p:cTn id="19" dur="1250" spd="-100000" fill="hold"/>
                                        <p:tgtEl>
                                          <p:spTgt spid="25"/>
                                        </p:tgtEl>
                                        <p:attrNameLst>
                                          <p:attrName>ppt_x</p:attrName>
                                          <p:attrName>ppt_y</p:attrName>
                                        </p:attrNameLst>
                                      </p:cBhvr>
                                      <p:rCtr x="0" y="-4329"/>
                                    </p:animMotion>
                                  </p:childTnLst>
                                </p:cTn>
                              </p:par>
                              <p:par>
                                <p:cTn id="20" presetID="10" presetClass="entr" presetSubtype="0" fill="hold" grpId="0" nodeType="withEffect">
                                  <p:stCondLst>
                                    <p:cond delay="100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750"/>
                                        <p:tgtEl>
                                          <p:spTgt spid="5"/>
                                        </p:tgtEl>
                                      </p:cBhvr>
                                    </p:animEffect>
                                  </p:childTnLst>
                                </p:cTn>
                              </p:par>
                              <p:par>
                                <p:cTn id="23" presetID="64" presetClass="path" presetSubtype="0" decel="100000" fill="hold" grpId="1" nodeType="withEffect">
                                  <p:stCondLst>
                                    <p:cond delay="1000"/>
                                  </p:stCondLst>
                                  <p:childTnLst>
                                    <p:animMotion origin="layout" path="M 3.33333E-6 -4.81481E-6 L 3.33333E-6 -0.08657 " pathEditMode="relative" rAng="0" ptsTypes="AA">
                                      <p:cBhvr>
                                        <p:cTn id="24" dur="1250" spd="-100000" fill="hold"/>
                                        <p:tgtEl>
                                          <p:spTgt spid="5"/>
                                        </p:tgtEl>
                                        <p:attrNameLst>
                                          <p:attrName>ppt_x</p:attrName>
                                          <p:attrName>ppt_y</p:attrName>
                                        </p:attrNameLst>
                                      </p:cBhvr>
                                      <p:rCtr x="0" y="-4329"/>
                                    </p:animMotion>
                                  </p:childTnLst>
                                </p:cTn>
                              </p:par>
                              <p:par>
                                <p:cTn id="25" presetID="10" presetClass="entr" presetSubtype="0" fill="hold" grpId="0" nodeType="withEffect">
                                  <p:stCondLst>
                                    <p:cond delay="125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750"/>
                                        <p:tgtEl>
                                          <p:spTgt spid="6"/>
                                        </p:tgtEl>
                                      </p:cBhvr>
                                    </p:animEffect>
                                  </p:childTnLst>
                                </p:cTn>
                              </p:par>
                              <p:par>
                                <p:cTn id="28" presetID="64" presetClass="path" presetSubtype="0" decel="100000" fill="hold" grpId="1" nodeType="withEffect">
                                  <p:stCondLst>
                                    <p:cond delay="1250"/>
                                  </p:stCondLst>
                                  <p:childTnLst>
                                    <p:animMotion origin="layout" path="M -4.16667E-7 -4.07407E-6 L -4.16667E-7 -0.08657 " pathEditMode="relative" rAng="0" ptsTypes="AA">
                                      <p:cBhvr>
                                        <p:cTn id="29" dur="1250" spd="-100000" fill="hold"/>
                                        <p:tgtEl>
                                          <p:spTgt spid="6"/>
                                        </p:tgtEl>
                                        <p:attrNameLst>
                                          <p:attrName>ppt_x</p:attrName>
                                          <p:attrName>ppt_y</p:attrName>
                                        </p:attrNameLst>
                                      </p:cBhvr>
                                      <p:rCtr x="0" y="-4329"/>
                                    </p:animMotion>
                                  </p:childTnLst>
                                </p:cTn>
                              </p:par>
                              <p:par>
                                <p:cTn id="30" presetID="10" presetClass="entr" presetSubtype="0" fill="hold" grpId="0" nodeType="withEffect">
                                  <p:stCondLst>
                                    <p:cond delay="1500"/>
                                  </p:stCondLst>
                                  <p:childTnLst>
                                    <p:set>
                                      <p:cBhvr>
                                        <p:cTn id="31" dur="1" fill="hold">
                                          <p:stCondLst>
                                            <p:cond delay="0"/>
                                          </p:stCondLst>
                                        </p:cTn>
                                        <p:tgtEl>
                                          <p:spTgt spid="4"/>
                                        </p:tgtEl>
                                        <p:attrNameLst>
                                          <p:attrName>style.visibility</p:attrName>
                                        </p:attrNameLst>
                                      </p:cBhvr>
                                      <p:to>
                                        <p:strVal val="visible"/>
                                      </p:to>
                                    </p:set>
                                    <p:animEffect transition="in" filter="fade">
                                      <p:cBhvr>
                                        <p:cTn id="32" dur="750"/>
                                        <p:tgtEl>
                                          <p:spTgt spid="4"/>
                                        </p:tgtEl>
                                      </p:cBhvr>
                                    </p:animEffect>
                                  </p:childTnLst>
                                </p:cTn>
                              </p:par>
                              <p:par>
                                <p:cTn id="33" presetID="64" presetClass="path" presetSubtype="0" decel="100000" fill="hold" grpId="1" nodeType="withEffect">
                                  <p:stCondLst>
                                    <p:cond delay="1500"/>
                                  </p:stCondLst>
                                  <p:childTnLst>
                                    <p:animMotion origin="layout" path="M -4.16667E-7 -4.07407E-6 L -4.16667E-7 -0.08657 " pathEditMode="relative" rAng="0" ptsTypes="AA">
                                      <p:cBhvr>
                                        <p:cTn id="34" dur="1250" spd="-100000" fill="hold"/>
                                        <p:tgtEl>
                                          <p:spTgt spid="4"/>
                                        </p:tgtEl>
                                        <p:attrNameLst>
                                          <p:attrName>ppt_x</p:attrName>
                                          <p:attrName>ppt_y</p:attrName>
                                        </p:attrNameLst>
                                      </p:cBhvr>
                                      <p:rCtr x="0" y="-4329"/>
                                    </p:animMotion>
                                  </p:childTnLst>
                                </p:cTn>
                              </p:par>
                            </p:childTnLst>
                          </p:cTn>
                        </p:par>
                        <p:par>
                          <p:cTn id="35" fill="hold">
                            <p:stCondLst>
                              <p:cond delay="2750"/>
                            </p:stCondLst>
                            <p:childTnLst>
                              <p:par>
                                <p:cTn id="36" presetID="10" presetClass="entr" presetSubtype="0" fill="hold" nodeType="after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750"/>
                                        <p:tgtEl>
                                          <p:spTgt spid="7"/>
                                        </p:tgtEl>
                                      </p:cBhvr>
                                    </p:animEffect>
                                  </p:childTnLst>
                                </p:cTn>
                              </p:par>
                            </p:childTnLst>
                          </p:cTn>
                        </p:par>
                        <p:par>
                          <p:cTn id="39" fill="hold">
                            <p:stCondLst>
                              <p:cond delay="3500"/>
                            </p:stCondLst>
                            <p:childTnLst>
                              <p:par>
                                <p:cTn id="40" presetID="10" presetClass="entr" presetSubtype="0" fill="hold" nodeType="after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fade">
                                      <p:cBhvr>
                                        <p:cTn id="42" dur="750"/>
                                        <p:tgtEl>
                                          <p:spTgt spid="19"/>
                                        </p:tgtEl>
                                      </p:cBhvr>
                                    </p:animEffect>
                                  </p:childTnLst>
                                </p:cTn>
                              </p:par>
                            </p:childTnLst>
                          </p:cTn>
                        </p:par>
                        <p:par>
                          <p:cTn id="43" fill="hold">
                            <p:stCondLst>
                              <p:cond delay="4250"/>
                            </p:stCondLst>
                            <p:childTnLst>
                              <p:par>
                                <p:cTn id="44" presetID="10" presetClass="entr" presetSubtype="0" fill="hold" nodeType="afterEffect">
                                  <p:stCondLst>
                                    <p:cond delay="0"/>
                                  </p:stCondLst>
                                  <p:childTnLst>
                                    <p:set>
                                      <p:cBhvr>
                                        <p:cTn id="45" dur="1" fill="hold">
                                          <p:stCondLst>
                                            <p:cond delay="0"/>
                                          </p:stCondLst>
                                        </p:cTn>
                                        <p:tgtEl>
                                          <p:spTgt spid="13"/>
                                        </p:tgtEl>
                                        <p:attrNameLst>
                                          <p:attrName>style.visibility</p:attrName>
                                        </p:attrNameLst>
                                      </p:cBhvr>
                                      <p:to>
                                        <p:strVal val="visible"/>
                                      </p:to>
                                    </p:set>
                                    <p:animEffect transition="in" filter="fade">
                                      <p:cBhvr>
                                        <p:cTn id="46" dur="750"/>
                                        <p:tgtEl>
                                          <p:spTgt spid="13"/>
                                        </p:tgtEl>
                                      </p:cBhvr>
                                    </p:animEffect>
                                  </p:childTnLst>
                                </p:cTn>
                              </p:par>
                            </p:childTnLst>
                          </p:cTn>
                        </p:par>
                        <p:par>
                          <p:cTn id="47" fill="hold">
                            <p:stCondLst>
                              <p:cond delay="5000"/>
                            </p:stCondLst>
                            <p:childTnLst>
                              <p:par>
                                <p:cTn id="48" presetID="21" presetClass="entr" presetSubtype="1" fill="hold" grpId="0" nodeType="afterEffect">
                                  <p:stCondLst>
                                    <p:cond delay="0"/>
                                  </p:stCondLst>
                                  <p:childTnLst>
                                    <p:set>
                                      <p:cBhvr>
                                        <p:cTn id="49" dur="1" fill="hold">
                                          <p:stCondLst>
                                            <p:cond delay="0"/>
                                          </p:stCondLst>
                                        </p:cTn>
                                        <p:tgtEl>
                                          <p:spTgt spid="28"/>
                                        </p:tgtEl>
                                        <p:attrNameLst>
                                          <p:attrName>style.visibility</p:attrName>
                                        </p:attrNameLst>
                                      </p:cBhvr>
                                      <p:to>
                                        <p:strVal val="visible"/>
                                      </p:to>
                                    </p:set>
                                    <p:animEffect transition="in" filter="wheel(1)">
                                      <p:cBhvr>
                                        <p:cTn id="50" dur="1000"/>
                                        <p:tgtEl>
                                          <p:spTgt spid="28"/>
                                        </p:tgtEl>
                                      </p:cBhvr>
                                    </p:animEffect>
                                  </p:childTnLst>
                                </p:cTn>
                              </p:par>
                            </p:childTnLst>
                          </p:cTn>
                        </p:par>
                        <p:par>
                          <p:cTn id="51" fill="hold">
                            <p:stCondLst>
                              <p:cond delay="6000"/>
                            </p:stCondLst>
                            <p:childTnLst>
                              <p:par>
                                <p:cTn id="52" presetID="21" presetClass="entr" presetSubtype="1" fill="hold" grpId="0" nodeType="afterEffect">
                                  <p:stCondLst>
                                    <p:cond delay="0"/>
                                  </p:stCondLst>
                                  <p:childTnLst>
                                    <p:set>
                                      <p:cBhvr>
                                        <p:cTn id="53" dur="1" fill="hold">
                                          <p:stCondLst>
                                            <p:cond delay="0"/>
                                          </p:stCondLst>
                                        </p:cTn>
                                        <p:tgtEl>
                                          <p:spTgt spid="26"/>
                                        </p:tgtEl>
                                        <p:attrNameLst>
                                          <p:attrName>style.visibility</p:attrName>
                                        </p:attrNameLst>
                                      </p:cBhvr>
                                      <p:to>
                                        <p:strVal val="visible"/>
                                      </p:to>
                                    </p:set>
                                    <p:animEffect transition="in" filter="wheel(1)">
                                      <p:cBhvr>
                                        <p:cTn id="54" dur="1000"/>
                                        <p:tgtEl>
                                          <p:spTgt spid="26"/>
                                        </p:tgtEl>
                                      </p:cBhvr>
                                    </p:animEffect>
                                  </p:childTnLst>
                                </p:cTn>
                              </p:par>
                            </p:childTnLst>
                          </p:cTn>
                        </p:par>
                        <p:par>
                          <p:cTn id="55" fill="hold">
                            <p:stCondLst>
                              <p:cond delay="7000"/>
                            </p:stCondLst>
                            <p:childTnLst>
                              <p:par>
                                <p:cTn id="56" presetID="21" presetClass="entr" presetSubtype="1" fill="hold" grpId="0" nodeType="afterEffect">
                                  <p:stCondLst>
                                    <p:cond delay="0"/>
                                  </p:stCondLst>
                                  <p:childTnLst>
                                    <p:set>
                                      <p:cBhvr>
                                        <p:cTn id="57" dur="1" fill="hold">
                                          <p:stCondLst>
                                            <p:cond delay="0"/>
                                          </p:stCondLst>
                                        </p:cTn>
                                        <p:tgtEl>
                                          <p:spTgt spid="27"/>
                                        </p:tgtEl>
                                        <p:attrNameLst>
                                          <p:attrName>style.visibility</p:attrName>
                                        </p:attrNameLst>
                                      </p:cBhvr>
                                      <p:to>
                                        <p:strVal val="visible"/>
                                      </p:to>
                                    </p:set>
                                    <p:animEffect transition="in" filter="wheel(1)">
                                      <p:cBhvr>
                                        <p:cTn id="58"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2" grpId="1"/>
      <p:bldP spid="3" grpId="0"/>
      <p:bldP spid="3" grpId="1"/>
      <p:bldP spid="4" grpId="0" animBg="1"/>
      <p:bldP spid="4" grpId="1" animBg="1"/>
      <p:bldP spid="5" grpId="0" animBg="1"/>
      <p:bldP spid="5" grpId="1" animBg="1"/>
      <p:bldP spid="6" grpId="0" animBg="1"/>
      <p:bldP spid="6" grpId="1" animBg="1"/>
      <p:bldP spid="25" grpId="0" animBg="1"/>
      <p:bldP spid="25" grpId="1" animBg="1"/>
      <p:bldP spid="26" grpId="0" animBg="1"/>
      <p:bldP spid="27" grpId="0" animBg="1"/>
      <p:bldP spid="28"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6"/>
          <p:cNvGrpSpPr/>
          <p:nvPr/>
        </p:nvGrpSpPr>
        <p:grpSpPr>
          <a:xfrm>
            <a:off x="6107581" y="1634114"/>
            <a:ext cx="4859867" cy="2075453"/>
            <a:chOff x="6248399" y="1604963"/>
            <a:chExt cx="4859867" cy="2075453"/>
          </a:xfrm>
        </p:grpSpPr>
        <p:sp>
          <p:nvSpPr>
            <p:cNvPr id="3" name="矩形 2"/>
            <p:cNvSpPr/>
            <p:nvPr/>
          </p:nvSpPr>
          <p:spPr>
            <a:xfrm>
              <a:off x="6248399" y="1604963"/>
              <a:ext cx="4859867" cy="2075453"/>
            </a:xfrm>
            <a:prstGeom prst="rect">
              <a:avLst/>
            </a:prstGeom>
            <a:solidFill>
              <a:srgbClr val="64646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造字工房俊雅（非商用）常规体" pitchFamily="2" charset="-122"/>
              </a:endParaRPr>
            </a:p>
          </p:txBody>
        </p:sp>
        <p:grpSp>
          <p:nvGrpSpPr>
            <p:cNvPr id="4" name="组合 8"/>
            <p:cNvGrpSpPr/>
            <p:nvPr/>
          </p:nvGrpSpPr>
          <p:grpSpPr>
            <a:xfrm>
              <a:off x="6667854" y="2107481"/>
              <a:ext cx="4020956" cy="973923"/>
              <a:chOff x="5354322" y="1967781"/>
              <a:chExt cx="4020956" cy="973923"/>
            </a:xfrm>
          </p:grpSpPr>
          <p:sp>
            <p:nvSpPr>
              <p:cNvPr id="5" name="矩形 4"/>
              <p:cNvSpPr/>
              <p:nvPr/>
            </p:nvSpPr>
            <p:spPr>
              <a:xfrm>
                <a:off x="5354322" y="2332306"/>
                <a:ext cx="4020956"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bg1"/>
                    </a:solidFill>
                    <a:ea typeface="造字工房俊雅（非商用）常规体" pitchFamily="2" charset="-122"/>
                  </a:rPr>
                  <a:t>用户可以在投影仪或者计算机</a:t>
                </a:r>
                <a:r>
                  <a:rPr lang="zh-CN" altLang="en-US" sz="1400" dirty="0" smtClean="0">
                    <a:solidFill>
                      <a:schemeClr val="bg1"/>
                    </a:solidFill>
                    <a:ea typeface="造字工房俊雅（非商用）常规体" pitchFamily="2" charset="-122"/>
                  </a:rPr>
                  <a:t>上可以</a:t>
                </a:r>
                <a:r>
                  <a:rPr lang="zh-CN" altLang="en-US" sz="1400" dirty="0">
                    <a:solidFill>
                      <a:schemeClr val="bg1"/>
                    </a:solidFill>
                    <a:ea typeface="造字工房俊雅（非商用）常规体" pitchFamily="2" charset="-122"/>
                  </a:rPr>
                  <a:t>将演示文稿打印</a:t>
                </a:r>
                <a:r>
                  <a:rPr lang="zh-CN" altLang="en-US" sz="1400" dirty="0" smtClean="0">
                    <a:solidFill>
                      <a:schemeClr val="bg1"/>
                    </a:solidFill>
                    <a:ea typeface="造字工房俊雅（非商用）常规体" pitchFamily="2" charset="-122"/>
                  </a:rPr>
                  <a:t>出来制作</a:t>
                </a:r>
                <a:r>
                  <a:rPr lang="zh-CN" altLang="en-US" sz="1400" dirty="0">
                    <a:solidFill>
                      <a:schemeClr val="bg1"/>
                    </a:solidFill>
                    <a:ea typeface="造字工房俊雅（非商用）常规体" pitchFamily="2" charset="-122"/>
                  </a:rPr>
                  <a:t>成</a:t>
                </a:r>
                <a:r>
                  <a:rPr lang="zh-CN" altLang="en-US" sz="1400" dirty="0" smtClean="0">
                    <a:solidFill>
                      <a:schemeClr val="bg1"/>
                    </a:solidFill>
                    <a:ea typeface="造字工房俊雅（非商用）常规体" pitchFamily="2" charset="-122"/>
                  </a:rPr>
                  <a:t>胶片以便</a:t>
                </a:r>
                <a:r>
                  <a:rPr lang="zh-CN" altLang="en-US" sz="1400" dirty="0">
                    <a:solidFill>
                      <a:schemeClr val="bg1"/>
                    </a:solidFill>
                    <a:ea typeface="造字工房俊雅（非商用）常规体" pitchFamily="2" charset="-122"/>
                  </a:rPr>
                  <a:t>应用到更广泛的领域</a:t>
                </a:r>
                <a:r>
                  <a:rPr lang="zh-CN" altLang="en-US" sz="1400" dirty="0" smtClean="0">
                    <a:solidFill>
                      <a:schemeClr val="bg1"/>
                    </a:solidFill>
                    <a:ea typeface="造字工房俊雅（非商用）常规体" pitchFamily="2" charset="-122"/>
                  </a:rPr>
                  <a:t>中</a:t>
                </a:r>
              </a:p>
            </p:txBody>
          </p:sp>
          <p:sp>
            <p:nvSpPr>
              <p:cNvPr id="6" name="矩形 5"/>
              <p:cNvSpPr/>
              <p:nvPr/>
            </p:nvSpPr>
            <p:spPr>
              <a:xfrm>
                <a:off x="5354323" y="1967781"/>
                <a:ext cx="2084387"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smtClean="0">
                    <a:solidFill>
                      <a:schemeClr val="bg1"/>
                    </a:solidFill>
                    <a:latin typeface="造字工房俊雅（非商用）常规体" pitchFamily="2" charset="-122"/>
                    <a:ea typeface="造字工房俊雅（非商用）常规体" pitchFamily="2" charset="-122"/>
                  </a:rPr>
                  <a:t>添加标题</a:t>
                </a:r>
                <a:endParaRPr lang="zh-CN" altLang="en-US" b="1" dirty="0">
                  <a:solidFill>
                    <a:schemeClr val="bg1"/>
                  </a:solidFill>
                  <a:latin typeface="造字工房俊雅（非商用）常规体" pitchFamily="2" charset="-122"/>
                  <a:ea typeface="造字工房俊雅（非商用）常规体" pitchFamily="2" charset="-122"/>
                </a:endParaRPr>
              </a:p>
            </p:txBody>
          </p:sp>
        </p:grpSp>
      </p:grpSp>
      <p:grpSp>
        <p:nvGrpSpPr>
          <p:cNvPr id="7" name="组合 11"/>
          <p:cNvGrpSpPr/>
          <p:nvPr/>
        </p:nvGrpSpPr>
        <p:grpSpPr>
          <a:xfrm>
            <a:off x="6107581" y="3927461"/>
            <a:ext cx="4859867" cy="2075453"/>
            <a:chOff x="6248399" y="3898310"/>
            <a:chExt cx="4859867" cy="2075453"/>
          </a:xfrm>
        </p:grpSpPr>
        <p:sp>
          <p:nvSpPr>
            <p:cNvPr id="8" name="矩形 7"/>
            <p:cNvSpPr/>
            <p:nvPr/>
          </p:nvSpPr>
          <p:spPr>
            <a:xfrm>
              <a:off x="6248399" y="3898310"/>
              <a:ext cx="4859867" cy="2075453"/>
            </a:xfrm>
            <a:prstGeom prst="rect">
              <a:avLst/>
            </a:prstGeom>
            <a:solidFill>
              <a:srgbClr val="4E5D7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造字工房俊雅（非商用）常规体" pitchFamily="2" charset="-122"/>
              </a:endParaRPr>
            </a:p>
          </p:txBody>
        </p:sp>
        <p:grpSp>
          <p:nvGrpSpPr>
            <p:cNvPr id="9" name="组合 13"/>
            <p:cNvGrpSpPr/>
            <p:nvPr/>
          </p:nvGrpSpPr>
          <p:grpSpPr>
            <a:xfrm>
              <a:off x="6667854" y="4460231"/>
              <a:ext cx="4020956" cy="973923"/>
              <a:chOff x="5354322" y="1967781"/>
              <a:chExt cx="4020956" cy="973923"/>
            </a:xfrm>
          </p:grpSpPr>
          <p:sp>
            <p:nvSpPr>
              <p:cNvPr id="10" name="矩形 9"/>
              <p:cNvSpPr/>
              <p:nvPr/>
            </p:nvSpPr>
            <p:spPr>
              <a:xfrm>
                <a:off x="5354322" y="2332306"/>
                <a:ext cx="4020956"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bg1"/>
                    </a:solidFill>
                    <a:ea typeface="造字工房俊雅（非商用）常规体" pitchFamily="2" charset="-122"/>
                  </a:rPr>
                  <a:t>用户可以在投影仪或者计算机</a:t>
                </a:r>
                <a:r>
                  <a:rPr lang="zh-CN" altLang="en-US" sz="1400" dirty="0" smtClean="0">
                    <a:solidFill>
                      <a:schemeClr val="bg1"/>
                    </a:solidFill>
                    <a:ea typeface="造字工房俊雅（非商用）常规体" pitchFamily="2" charset="-122"/>
                  </a:rPr>
                  <a:t>上可以</a:t>
                </a:r>
                <a:r>
                  <a:rPr lang="zh-CN" altLang="en-US" sz="1400" dirty="0">
                    <a:solidFill>
                      <a:schemeClr val="bg1"/>
                    </a:solidFill>
                    <a:ea typeface="造字工房俊雅（非商用）常规体" pitchFamily="2" charset="-122"/>
                  </a:rPr>
                  <a:t>将演示文稿打印</a:t>
                </a:r>
                <a:r>
                  <a:rPr lang="zh-CN" altLang="en-US" sz="1400" dirty="0" smtClean="0">
                    <a:solidFill>
                      <a:schemeClr val="bg1"/>
                    </a:solidFill>
                    <a:ea typeface="造字工房俊雅（非商用）常规体" pitchFamily="2" charset="-122"/>
                  </a:rPr>
                  <a:t>出来制作</a:t>
                </a:r>
                <a:r>
                  <a:rPr lang="zh-CN" altLang="en-US" sz="1400" dirty="0">
                    <a:solidFill>
                      <a:schemeClr val="bg1"/>
                    </a:solidFill>
                    <a:ea typeface="造字工房俊雅（非商用）常规体" pitchFamily="2" charset="-122"/>
                  </a:rPr>
                  <a:t>成</a:t>
                </a:r>
                <a:r>
                  <a:rPr lang="zh-CN" altLang="en-US" sz="1400" dirty="0" smtClean="0">
                    <a:solidFill>
                      <a:schemeClr val="bg1"/>
                    </a:solidFill>
                    <a:ea typeface="造字工房俊雅（非商用）常规体" pitchFamily="2" charset="-122"/>
                  </a:rPr>
                  <a:t>胶片以便</a:t>
                </a:r>
                <a:r>
                  <a:rPr lang="zh-CN" altLang="en-US" sz="1400" dirty="0">
                    <a:solidFill>
                      <a:schemeClr val="bg1"/>
                    </a:solidFill>
                    <a:ea typeface="造字工房俊雅（非商用）常规体" pitchFamily="2" charset="-122"/>
                  </a:rPr>
                  <a:t>应用到更广泛的领域</a:t>
                </a:r>
                <a:r>
                  <a:rPr lang="zh-CN" altLang="en-US" sz="1400" dirty="0" smtClean="0">
                    <a:solidFill>
                      <a:schemeClr val="bg1"/>
                    </a:solidFill>
                    <a:ea typeface="造字工房俊雅（非商用）常规体" pitchFamily="2" charset="-122"/>
                  </a:rPr>
                  <a:t>中</a:t>
                </a:r>
              </a:p>
            </p:txBody>
          </p:sp>
          <p:sp>
            <p:nvSpPr>
              <p:cNvPr id="11" name="矩形 10"/>
              <p:cNvSpPr/>
              <p:nvPr/>
            </p:nvSpPr>
            <p:spPr>
              <a:xfrm>
                <a:off x="5354323" y="1967781"/>
                <a:ext cx="2084387" cy="424732"/>
              </a:xfrm>
              <a:prstGeom prst="rect">
                <a:avLst/>
              </a:prstGeom>
            </p:spPr>
            <p:txBody>
              <a:bodyPr wrap="square">
                <a:spAutoFit/>
                <a:scene3d>
                  <a:camera prst="orthographicFront"/>
                  <a:lightRig rig="threePt" dir="t"/>
                </a:scene3d>
                <a:sp3d contourW="12700"/>
              </a:bodyPr>
              <a:lstStyle/>
              <a:p>
                <a:pPr>
                  <a:lnSpc>
                    <a:spcPct val="120000"/>
                  </a:lnSpc>
                </a:pPr>
                <a:r>
                  <a:rPr lang="zh-CN" altLang="en-US" b="1" dirty="0">
                    <a:solidFill>
                      <a:schemeClr val="bg1"/>
                    </a:solidFill>
                    <a:latin typeface="造字工房俊雅（非商用）常规体" pitchFamily="2" charset="-122"/>
                    <a:ea typeface="造字工房俊雅（非商用）常规体" pitchFamily="2" charset="-122"/>
                  </a:rPr>
                  <a:t>添加标题</a:t>
                </a:r>
              </a:p>
            </p:txBody>
          </p:sp>
        </p:grpSp>
      </p:grpSp>
      <p:pic>
        <p:nvPicPr>
          <p:cNvPr id="12" name="图片占位符 18"/>
          <p:cNvPicPr>
            <a:picLocks noChangeAspect="1"/>
          </p:cNvPicPr>
          <p:nvPr/>
        </p:nvPicPr>
        <p:blipFill rotWithShape="1">
          <a:blip r:embed="rId3" cstate="print">
            <a:extLst>
              <a:ext uri="{28A0092B-C50C-407E-A947-70E740481C1C}">
                <a14:useLocalDpi xmlns:a14="http://schemas.microsoft.com/office/drawing/2010/main" val="0"/>
              </a:ext>
            </a:extLst>
          </a:blip>
          <a:srcRect l="42" r="18580"/>
          <a:stretch/>
        </p:blipFill>
        <p:spPr>
          <a:xfrm>
            <a:off x="993714" y="1634114"/>
            <a:ext cx="4961467" cy="4368800"/>
          </a:xfrm>
          <a:prstGeom prst="rect">
            <a:avLst/>
          </a:prstGeom>
        </p:spPr>
      </p:pic>
      <p:grpSp>
        <p:nvGrpSpPr>
          <p:cNvPr id="13" name="组合 12"/>
          <p:cNvGrpSpPr/>
          <p:nvPr/>
        </p:nvGrpSpPr>
        <p:grpSpPr>
          <a:xfrm>
            <a:off x="3495675" y="317622"/>
            <a:ext cx="5200650" cy="981580"/>
            <a:chOff x="3495675" y="193771"/>
            <a:chExt cx="5200650" cy="981580"/>
          </a:xfrm>
        </p:grpSpPr>
        <p:sp>
          <p:nvSpPr>
            <p:cNvPr id="14"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15"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造字工房俊雅（非商用）常规体" pitchFamily="2" charset="-122"/>
                  <a:ea typeface="造字工房俊雅（非商用）常规体" pitchFamily="2" charset="-122"/>
                  <a:cs typeface="Open Sans" pitchFamily="34" charset="0"/>
                </a:rPr>
                <a:t>销售团队管理</a:t>
              </a:r>
            </a:p>
          </p:txBody>
        </p:sp>
      </p:grpSp>
    </p:spTree>
    <p:extLst>
      <p:ext uri="{BB962C8B-B14F-4D97-AF65-F5344CB8AC3E}">
        <p14:creationId xmlns:p14="http://schemas.microsoft.com/office/powerpoint/2010/main" val="17518285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par>
                                <p:cTn id="16" presetID="47" presetClass="entr" presetSubtype="0" fill="hold"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fade">
                                      <p:cBhvr>
                                        <p:cTn id="18" dur="1000"/>
                                        <p:tgtEl>
                                          <p:spTgt spid="7"/>
                                        </p:tgtEl>
                                      </p:cBhvr>
                                    </p:animEffect>
                                    <p:anim calcmode="lin" valueType="num">
                                      <p:cBhvr>
                                        <p:cTn id="19" dur="1000" fill="hold"/>
                                        <p:tgtEl>
                                          <p:spTgt spid="7"/>
                                        </p:tgtEl>
                                        <p:attrNameLst>
                                          <p:attrName>ppt_x</p:attrName>
                                        </p:attrNameLst>
                                      </p:cBhvr>
                                      <p:tavLst>
                                        <p:tav tm="0">
                                          <p:val>
                                            <p:strVal val="#ppt_x"/>
                                          </p:val>
                                        </p:tav>
                                        <p:tav tm="100000">
                                          <p:val>
                                            <p:strVal val="#ppt_x"/>
                                          </p:val>
                                        </p:tav>
                                      </p:tavLst>
                                    </p:anim>
                                    <p:anim calcmode="lin" valueType="num">
                                      <p:cBhvr>
                                        <p:cTn id="20"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562278" y="1056897"/>
            <a:ext cx="8648521" cy="1107996"/>
          </a:xfrm>
          <a:prstGeom prst="rect">
            <a:avLst/>
          </a:prstGeom>
          <a:noFill/>
          <a:effectLst>
            <a:outerShdw blurRad="50800" dist="38100" algn="l" rotWithShape="0">
              <a:prstClr val="black">
                <a:alpha val="40000"/>
              </a:prstClr>
            </a:outerShdw>
          </a:effectLst>
        </p:spPr>
        <p:txBody>
          <a:bodyPr wrap="none" rtlCol="0">
            <a:spAutoFit/>
          </a:bodyPr>
          <a:lstStyle/>
          <a:p>
            <a:r>
              <a:rPr lang="zh-CN" altLang="en-US" sz="6600" dirty="0" smtClean="0">
                <a:latin typeface="文悦青龙体 (非商业使用) W5" pitchFamily="50" charset="-122"/>
                <a:ea typeface="文悦青龙体 (非商业使用) W5" pitchFamily="50" charset="-122"/>
              </a:rPr>
              <a:t>以飞鹰的敏锐抓住客户</a:t>
            </a:r>
            <a:endParaRPr lang="zh-CN" altLang="en-US" sz="6600" dirty="0">
              <a:latin typeface="文悦青龙体 (非商业使用) W5" pitchFamily="50" charset="-122"/>
              <a:ea typeface="文悦青龙体 (非商业使用) W5" pitchFamily="50" charset="-122"/>
            </a:endParaRPr>
          </a:p>
        </p:txBody>
      </p:sp>
      <p:pic>
        <p:nvPicPr>
          <p:cNvPr id="3" name="图片 2"/>
          <p:cNvPicPr>
            <a:picLocks noChangeAspect="1"/>
          </p:cNvPicPr>
          <p:nvPr/>
        </p:nvPicPr>
        <p:blipFill>
          <a:blip r:embed="rId5"/>
          <a:stretch>
            <a:fillRect/>
          </a:stretch>
        </p:blipFill>
        <p:spPr>
          <a:xfrm>
            <a:off x="4719398" y="-1752600"/>
            <a:ext cx="8349129" cy="9124950"/>
          </a:xfrm>
          <a:prstGeom prst="rect">
            <a:avLst/>
          </a:prstGeom>
        </p:spPr>
      </p:pic>
      <p:sp>
        <p:nvSpPr>
          <p:cNvPr id="5" name="PA_库_文本框 9"/>
          <p:cNvSpPr txBox="1"/>
          <p:nvPr>
            <p:custDataLst>
              <p:tags r:id="rId1"/>
            </p:custDataLst>
          </p:nvPr>
        </p:nvSpPr>
        <p:spPr>
          <a:xfrm>
            <a:off x="983783" y="2797314"/>
            <a:ext cx="800219" cy="3170099"/>
          </a:xfrm>
          <a:prstGeom prst="rect">
            <a:avLst/>
          </a:prstGeom>
          <a:noFill/>
          <a:effectLst>
            <a:outerShdw blurRad="50800" dist="38100" dir="10800000" algn="r" rotWithShape="0">
              <a:prstClr val="black">
                <a:alpha val="40000"/>
              </a:prstClr>
            </a:outerShdw>
          </a:effectLst>
        </p:spPr>
        <p:txBody>
          <a:bodyPr vert="eaVert" wrap="none" rtlCol="0">
            <a:spAutoFit/>
          </a:bodyPr>
          <a:lstStyle>
            <a:defPPr>
              <a:defRPr lang="zh-CN"/>
            </a:defPPr>
            <a:lvl1pPr>
              <a:defRPr sz="4000">
                <a:latin typeface="造字工房俊雅（非商用）常规体" pitchFamily="2" charset="-122"/>
                <a:ea typeface="造字工房俊雅（非商用）常规体" pitchFamily="2" charset="-122"/>
              </a:defRPr>
            </a:lvl1pPr>
          </a:lstStyle>
          <a:p>
            <a:r>
              <a:rPr lang="zh-CN" altLang="en-US" dirty="0" smtClean="0"/>
              <a:t>团队目标制定</a:t>
            </a:r>
            <a:endParaRPr lang="zh-CN" altLang="en-US" dirty="0"/>
          </a:p>
        </p:txBody>
      </p:sp>
      <p:sp>
        <p:nvSpPr>
          <p:cNvPr id="6" name="PA_库_文本框 8"/>
          <p:cNvSpPr txBox="1"/>
          <p:nvPr>
            <p:custDataLst>
              <p:tags r:id="rId2"/>
            </p:custDataLst>
          </p:nvPr>
        </p:nvSpPr>
        <p:spPr>
          <a:xfrm>
            <a:off x="-2070748" y="-487757"/>
            <a:ext cx="6909282" cy="3770263"/>
          </a:xfrm>
          <a:prstGeom prst="rect">
            <a:avLst/>
          </a:prstGeom>
          <a:noFill/>
          <a:effectLst>
            <a:outerShdw blurRad="50800" dist="38100" algn="l" rotWithShape="0">
              <a:prstClr val="black">
                <a:alpha val="40000"/>
              </a:prstClr>
            </a:outerShdw>
          </a:effectLst>
        </p:spPr>
        <p:txBody>
          <a:bodyPr wrap="square" rtlCol="0">
            <a:spAutoFit/>
          </a:bodyPr>
          <a:lstStyle/>
          <a:p>
            <a:pPr algn="dist"/>
            <a:r>
              <a:rPr lang="en-US" altLang="zh-CN" sz="23900" dirty="0" smtClean="0">
                <a:latin typeface="文悦青龙体 (非商业使用) W5" pitchFamily="50" charset="-122"/>
                <a:ea typeface="文悦青龙体 (非商业使用) W5" pitchFamily="50" charset="-122"/>
              </a:rPr>
              <a:t>2</a:t>
            </a:r>
            <a:endParaRPr lang="zh-CN" altLang="en-US" sz="23900" dirty="0">
              <a:latin typeface="文悦青龙体 (非商业使用) W5" pitchFamily="50" charset="-122"/>
              <a:ea typeface="文悦青龙体 (非商业使用) W5" pitchFamily="50" charset="-122"/>
            </a:endParaRPr>
          </a:p>
        </p:txBody>
      </p:sp>
      <p:grpSp>
        <p:nvGrpSpPr>
          <p:cNvPr id="7" name="组合 6"/>
          <p:cNvGrpSpPr/>
          <p:nvPr/>
        </p:nvGrpSpPr>
        <p:grpSpPr>
          <a:xfrm>
            <a:off x="1916558" y="4641270"/>
            <a:ext cx="4179442" cy="2901465"/>
            <a:chOff x="4289459" y="5794573"/>
            <a:chExt cx="4179442" cy="2901465"/>
          </a:xfrm>
        </p:grpSpPr>
        <p:sp>
          <p:nvSpPr>
            <p:cNvPr id="8" name="Freeform 20113"/>
            <p:cNvSpPr>
              <a:spLocks noEditPoints="1"/>
            </p:cNvSpPr>
            <p:nvPr/>
          </p:nvSpPr>
          <p:spPr bwMode="auto">
            <a:xfrm>
              <a:off x="6932805" y="6155423"/>
              <a:ext cx="447560" cy="1528772"/>
            </a:xfrm>
            <a:custGeom>
              <a:avLst/>
              <a:gdLst>
                <a:gd name="T0" fmla="*/ 280 w 284"/>
                <a:gd name="T1" fmla="*/ 957 h 970"/>
                <a:gd name="T2" fmla="*/ 276 w 284"/>
                <a:gd name="T3" fmla="*/ 958 h 970"/>
                <a:gd name="T4" fmla="*/ 279 w 284"/>
                <a:gd name="T5" fmla="*/ 970 h 970"/>
                <a:gd name="T6" fmla="*/ 284 w 284"/>
                <a:gd name="T7" fmla="*/ 969 h 970"/>
                <a:gd name="T8" fmla="*/ 280 w 284"/>
                <a:gd name="T9" fmla="*/ 957 h 970"/>
                <a:gd name="T10" fmla="*/ 89 w 284"/>
                <a:gd name="T11" fmla="*/ 313 h 970"/>
                <a:gd name="T12" fmla="*/ 85 w 284"/>
                <a:gd name="T13" fmla="*/ 314 h 970"/>
                <a:gd name="T14" fmla="*/ 89 w 284"/>
                <a:gd name="T15" fmla="*/ 326 h 970"/>
                <a:gd name="T16" fmla="*/ 93 w 284"/>
                <a:gd name="T17" fmla="*/ 324 h 970"/>
                <a:gd name="T18" fmla="*/ 89 w 284"/>
                <a:gd name="T19" fmla="*/ 313 h 970"/>
                <a:gd name="T20" fmla="*/ 73 w 284"/>
                <a:gd name="T21" fmla="*/ 253 h 970"/>
                <a:gd name="T22" fmla="*/ 69 w 284"/>
                <a:gd name="T23" fmla="*/ 255 h 970"/>
                <a:gd name="T24" fmla="*/ 72 w 284"/>
                <a:gd name="T25" fmla="*/ 266 h 970"/>
                <a:gd name="T26" fmla="*/ 76 w 284"/>
                <a:gd name="T27" fmla="*/ 265 h 970"/>
                <a:gd name="T28" fmla="*/ 73 w 284"/>
                <a:gd name="T29" fmla="*/ 253 h 970"/>
                <a:gd name="T30" fmla="*/ 15 w 284"/>
                <a:gd name="T31" fmla="*/ 41 h 970"/>
                <a:gd name="T32" fmla="*/ 11 w 284"/>
                <a:gd name="T33" fmla="*/ 42 h 970"/>
                <a:gd name="T34" fmla="*/ 13 w 284"/>
                <a:gd name="T35" fmla="*/ 50 h 970"/>
                <a:gd name="T36" fmla="*/ 18 w 284"/>
                <a:gd name="T37" fmla="*/ 49 h 970"/>
                <a:gd name="T38" fmla="*/ 15 w 284"/>
                <a:gd name="T39" fmla="*/ 41 h 970"/>
                <a:gd name="T40" fmla="*/ 5 w 284"/>
                <a:gd name="T41" fmla="*/ 0 h 970"/>
                <a:gd name="T42" fmla="*/ 0 w 284"/>
                <a:gd name="T43" fmla="*/ 1 h 970"/>
                <a:gd name="T44" fmla="*/ 3 w 284"/>
                <a:gd name="T45" fmla="*/ 9 h 970"/>
                <a:gd name="T46" fmla="*/ 7 w 284"/>
                <a:gd name="T47" fmla="*/ 8 h 970"/>
                <a:gd name="T48" fmla="*/ 5 w 284"/>
                <a:gd name="T49" fmla="*/ 0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4" h="970">
                  <a:moveTo>
                    <a:pt x="280" y="957"/>
                  </a:moveTo>
                  <a:cubicBezTo>
                    <a:pt x="279" y="957"/>
                    <a:pt x="277" y="958"/>
                    <a:pt x="276" y="958"/>
                  </a:cubicBezTo>
                  <a:cubicBezTo>
                    <a:pt x="279" y="970"/>
                    <a:pt x="279" y="970"/>
                    <a:pt x="279" y="970"/>
                  </a:cubicBezTo>
                  <a:cubicBezTo>
                    <a:pt x="281" y="969"/>
                    <a:pt x="282" y="969"/>
                    <a:pt x="284" y="969"/>
                  </a:cubicBezTo>
                  <a:cubicBezTo>
                    <a:pt x="280" y="957"/>
                    <a:pt x="280" y="957"/>
                    <a:pt x="280" y="957"/>
                  </a:cubicBezTo>
                  <a:moveTo>
                    <a:pt x="89" y="313"/>
                  </a:moveTo>
                  <a:cubicBezTo>
                    <a:pt x="88" y="313"/>
                    <a:pt x="87" y="314"/>
                    <a:pt x="85" y="314"/>
                  </a:cubicBezTo>
                  <a:cubicBezTo>
                    <a:pt x="89" y="326"/>
                    <a:pt x="89" y="326"/>
                    <a:pt x="89" y="326"/>
                  </a:cubicBezTo>
                  <a:cubicBezTo>
                    <a:pt x="90" y="325"/>
                    <a:pt x="91" y="325"/>
                    <a:pt x="93" y="324"/>
                  </a:cubicBezTo>
                  <a:cubicBezTo>
                    <a:pt x="89" y="313"/>
                    <a:pt x="89" y="313"/>
                    <a:pt x="89" y="313"/>
                  </a:cubicBezTo>
                  <a:moveTo>
                    <a:pt x="73" y="253"/>
                  </a:moveTo>
                  <a:cubicBezTo>
                    <a:pt x="71" y="254"/>
                    <a:pt x="70" y="254"/>
                    <a:pt x="69" y="255"/>
                  </a:cubicBezTo>
                  <a:cubicBezTo>
                    <a:pt x="72" y="266"/>
                    <a:pt x="72" y="266"/>
                    <a:pt x="72" y="266"/>
                  </a:cubicBezTo>
                  <a:cubicBezTo>
                    <a:pt x="73" y="266"/>
                    <a:pt x="75" y="265"/>
                    <a:pt x="76" y="265"/>
                  </a:cubicBezTo>
                  <a:cubicBezTo>
                    <a:pt x="73" y="253"/>
                    <a:pt x="73" y="253"/>
                    <a:pt x="73" y="253"/>
                  </a:cubicBezTo>
                  <a:moveTo>
                    <a:pt x="15" y="41"/>
                  </a:moveTo>
                  <a:cubicBezTo>
                    <a:pt x="14" y="41"/>
                    <a:pt x="13" y="42"/>
                    <a:pt x="11" y="42"/>
                  </a:cubicBezTo>
                  <a:cubicBezTo>
                    <a:pt x="13" y="50"/>
                    <a:pt x="13" y="50"/>
                    <a:pt x="13" y="50"/>
                  </a:cubicBezTo>
                  <a:cubicBezTo>
                    <a:pt x="15" y="50"/>
                    <a:pt x="16" y="49"/>
                    <a:pt x="18" y="49"/>
                  </a:cubicBezTo>
                  <a:cubicBezTo>
                    <a:pt x="15" y="41"/>
                    <a:pt x="15" y="41"/>
                    <a:pt x="15" y="41"/>
                  </a:cubicBezTo>
                  <a:moveTo>
                    <a:pt x="5" y="0"/>
                  </a:moveTo>
                  <a:cubicBezTo>
                    <a:pt x="3" y="0"/>
                    <a:pt x="2" y="1"/>
                    <a:pt x="0" y="1"/>
                  </a:cubicBezTo>
                  <a:cubicBezTo>
                    <a:pt x="3" y="9"/>
                    <a:pt x="3" y="9"/>
                    <a:pt x="3" y="9"/>
                  </a:cubicBezTo>
                  <a:cubicBezTo>
                    <a:pt x="4" y="9"/>
                    <a:pt x="5" y="8"/>
                    <a:pt x="7" y="8"/>
                  </a:cubicBezTo>
                  <a:cubicBezTo>
                    <a:pt x="5" y="0"/>
                    <a:pt x="5" y="0"/>
                    <a:pt x="5"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 name="Freeform 20173"/>
            <p:cNvSpPr>
              <a:spLocks/>
            </p:cNvSpPr>
            <p:nvPr/>
          </p:nvSpPr>
          <p:spPr bwMode="auto">
            <a:xfrm>
              <a:off x="4442874" y="8092401"/>
              <a:ext cx="9338" cy="4669"/>
            </a:xfrm>
            <a:custGeom>
              <a:avLst/>
              <a:gdLst>
                <a:gd name="T0" fmla="*/ 9 w 14"/>
                <a:gd name="T1" fmla="*/ 0 h 7"/>
                <a:gd name="T2" fmla="*/ 2 w 14"/>
                <a:gd name="T3" fmla="*/ 3 h 7"/>
                <a:gd name="T4" fmla="*/ 0 w 14"/>
                <a:gd name="T5" fmla="*/ 3 h 7"/>
                <a:gd name="T6" fmla="*/ 14 w 14"/>
                <a:gd name="T7" fmla="*/ 7 h 7"/>
                <a:gd name="T8" fmla="*/ 9 w 14"/>
                <a:gd name="T9" fmla="*/ 0 h 7"/>
              </a:gdLst>
              <a:ahLst/>
              <a:cxnLst>
                <a:cxn ang="0">
                  <a:pos x="T0" y="T1"/>
                </a:cxn>
                <a:cxn ang="0">
                  <a:pos x="T2" y="T3"/>
                </a:cxn>
                <a:cxn ang="0">
                  <a:pos x="T4" y="T5"/>
                </a:cxn>
                <a:cxn ang="0">
                  <a:pos x="T6" y="T7"/>
                </a:cxn>
                <a:cxn ang="0">
                  <a:pos x="T8" y="T9"/>
                </a:cxn>
              </a:cxnLst>
              <a:rect l="0" t="0" r="r" b="b"/>
              <a:pathLst>
                <a:path w="14" h="7">
                  <a:moveTo>
                    <a:pt x="9" y="0"/>
                  </a:moveTo>
                  <a:lnTo>
                    <a:pt x="2" y="3"/>
                  </a:lnTo>
                  <a:lnTo>
                    <a:pt x="0" y="3"/>
                  </a:lnTo>
                  <a:lnTo>
                    <a:pt x="14" y="7"/>
                  </a:lnTo>
                  <a:lnTo>
                    <a:pt x="9" y="0"/>
                  </a:ln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20175"/>
            <p:cNvSpPr>
              <a:spLocks noEditPoints="1"/>
            </p:cNvSpPr>
            <p:nvPr/>
          </p:nvSpPr>
          <p:spPr bwMode="auto">
            <a:xfrm>
              <a:off x="4328817" y="6333512"/>
              <a:ext cx="529602" cy="1161920"/>
            </a:xfrm>
            <a:custGeom>
              <a:avLst/>
              <a:gdLst>
                <a:gd name="T0" fmla="*/ 162 w 336"/>
                <a:gd name="T1" fmla="*/ 720 h 737"/>
                <a:gd name="T2" fmla="*/ 154 w 336"/>
                <a:gd name="T3" fmla="*/ 735 h 737"/>
                <a:gd name="T4" fmla="*/ 158 w 336"/>
                <a:gd name="T5" fmla="*/ 737 h 737"/>
                <a:gd name="T6" fmla="*/ 166 w 336"/>
                <a:gd name="T7" fmla="*/ 722 h 737"/>
                <a:gd name="T8" fmla="*/ 162 w 336"/>
                <a:gd name="T9" fmla="*/ 720 h 737"/>
                <a:gd name="T10" fmla="*/ 133 w 336"/>
                <a:gd name="T11" fmla="*/ 716 h 737"/>
                <a:gd name="T12" fmla="*/ 129 w 336"/>
                <a:gd name="T13" fmla="*/ 717 h 737"/>
                <a:gd name="T14" fmla="*/ 132 w 336"/>
                <a:gd name="T15" fmla="*/ 733 h 737"/>
                <a:gd name="T16" fmla="*/ 136 w 336"/>
                <a:gd name="T17" fmla="*/ 732 h 737"/>
                <a:gd name="T18" fmla="*/ 133 w 336"/>
                <a:gd name="T19" fmla="*/ 716 h 737"/>
                <a:gd name="T20" fmla="*/ 332 w 336"/>
                <a:gd name="T21" fmla="*/ 398 h 737"/>
                <a:gd name="T22" fmla="*/ 171 w 336"/>
                <a:gd name="T23" fmla="*/ 704 h 737"/>
                <a:gd name="T24" fmla="*/ 175 w 336"/>
                <a:gd name="T25" fmla="*/ 706 h 737"/>
                <a:gd name="T26" fmla="*/ 336 w 336"/>
                <a:gd name="T27" fmla="*/ 400 h 737"/>
                <a:gd name="T28" fmla="*/ 332 w 336"/>
                <a:gd name="T29" fmla="*/ 398 h 737"/>
                <a:gd name="T30" fmla="*/ 4 w 336"/>
                <a:gd name="T31" fmla="*/ 6 h 737"/>
                <a:gd name="T32" fmla="*/ 0 w 336"/>
                <a:gd name="T33" fmla="*/ 7 h 737"/>
                <a:gd name="T34" fmla="*/ 125 w 336"/>
                <a:gd name="T35" fmla="*/ 698 h 737"/>
                <a:gd name="T36" fmla="*/ 130 w 336"/>
                <a:gd name="T37" fmla="*/ 697 h 737"/>
                <a:gd name="T38" fmla="*/ 4 w 336"/>
                <a:gd name="T39" fmla="*/ 6 h 737"/>
                <a:gd name="T40" fmla="*/ 14 w 336"/>
                <a:gd name="T41" fmla="*/ 0 h 737"/>
                <a:gd name="T42" fmla="*/ 11 w 336"/>
                <a:gd name="T43" fmla="*/ 3 h 737"/>
                <a:gd name="T44" fmla="*/ 327 w 336"/>
                <a:gd name="T45" fmla="*/ 349 h 737"/>
                <a:gd name="T46" fmla="*/ 330 w 336"/>
                <a:gd name="T47" fmla="*/ 346 h 737"/>
                <a:gd name="T48" fmla="*/ 14 w 336"/>
                <a:gd name="T49" fmla="*/ 0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6" h="737">
                  <a:moveTo>
                    <a:pt x="162" y="720"/>
                  </a:moveTo>
                  <a:cubicBezTo>
                    <a:pt x="154" y="735"/>
                    <a:pt x="154" y="735"/>
                    <a:pt x="154" y="735"/>
                  </a:cubicBezTo>
                  <a:cubicBezTo>
                    <a:pt x="155" y="736"/>
                    <a:pt x="157" y="736"/>
                    <a:pt x="158" y="737"/>
                  </a:cubicBezTo>
                  <a:cubicBezTo>
                    <a:pt x="166" y="722"/>
                    <a:pt x="166" y="722"/>
                    <a:pt x="166" y="722"/>
                  </a:cubicBezTo>
                  <a:cubicBezTo>
                    <a:pt x="164" y="722"/>
                    <a:pt x="163" y="721"/>
                    <a:pt x="162" y="720"/>
                  </a:cubicBezTo>
                  <a:moveTo>
                    <a:pt x="133" y="716"/>
                  </a:moveTo>
                  <a:cubicBezTo>
                    <a:pt x="131" y="716"/>
                    <a:pt x="130" y="716"/>
                    <a:pt x="129" y="717"/>
                  </a:cubicBezTo>
                  <a:cubicBezTo>
                    <a:pt x="132" y="733"/>
                    <a:pt x="132" y="733"/>
                    <a:pt x="132" y="733"/>
                  </a:cubicBezTo>
                  <a:cubicBezTo>
                    <a:pt x="133" y="733"/>
                    <a:pt x="134" y="732"/>
                    <a:pt x="136" y="732"/>
                  </a:cubicBezTo>
                  <a:cubicBezTo>
                    <a:pt x="133" y="716"/>
                    <a:pt x="133" y="716"/>
                    <a:pt x="133" y="716"/>
                  </a:cubicBezTo>
                  <a:moveTo>
                    <a:pt x="332" y="398"/>
                  </a:moveTo>
                  <a:cubicBezTo>
                    <a:pt x="171" y="704"/>
                    <a:pt x="171" y="704"/>
                    <a:pt x="171" y="704"/>
                  </a:cubicBezTo>
                  <a:cubicBezTo>
                    <a:pt x="172" y="704"/>
                    <a:pt x="173" y="705"/>
                    <a:pt x="175" y="706"/>
                  </a:cubicBezTo>
                  <a:cubicBezTo>
                    <a:pt x="336" y="400"/>
                    <a:pt x="336" y="400"/>
                    <a:pt x="336" y="400"/>
                  </a:cubicBezTo>
                  <a:cubicBezTo>
                    <a:pt x="335" y="399"/>
                    <a:pt x="333" y="399"/>
                    <a:pt x="332" y="398"/>
                  </a:cubicBezTo>
                  <a:moveTo>
                    <a:pt x="4" y="6"/>
                  </a:moveTo>
                  <a:cubicBezTo>
                    <a:pt x="3" y="7"/>
                    <a:pt x="2" y="7"/>
                    <a:pt x="0" y="7"/>
                  </a:cubicBezTo>
                  <a:cubicBezTo>
                    <a:pt x="125" y="698"/>
                    <a:pt x="125" y="698"/>
                    <a:pt x="125" y="698"/>
                  </a:cubicBezTo>
                  <a:cubicBezTo>
                    <a:pt x="127" y="698"/>
                    <a:pt x="128" y="697"/>
                    <a:pt x="130" y="697"/>
                  </a:cubicBezTo>
                  <a:cubicBezTo>
                    <a:pt x="4" y="6"/>
                    <a:pt x="4" y="6"/>
                    <a:pt x="4" y="6"/>
                  </a:cubicBezTo>
                  <a:moveTo>
                    <a:pt x="14" y="0"/>
                  </a:moveTo>
                  <a:cubicBezTo>
                    <a:pt x="13" y="1"/>
                    <a:pt x="12" y="2"/>
                    <a:pt x="11" y="3"/>
                  </a:cubicBezTo>
                  <a:cubicBezTo>
                    <a:pt x="327" y="349"/>
                    <a:pt x="327" y="349"/>
                    <a:pt x="327" y="349"/>
                  </a:cubicBezTo>
                  <a:cubicBezTo>
                    <a:pt x="328" y="348"/>
                    <a:pt x="329" y="347"/>
                    <a:pt x="330" y="346"/>
                  </a:cubicBezTo>
                  <a:cubicBezTo>
                    <a:pt x="14" y="0"/>
                    <a:pt x="14" y="0"/>
                    <a:pt x="14"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20176"/>
            <p:cNvSpPr>
              <a:spLocks noEditPoints="1"/>
            </p:cNvSpPr>
            <p:nvPr/>
          </p:nvSpPr>
          <p:spPr bwMode="auto">
            <a:xfrm>
              <a:off x="4352829" y="6060708"/>
              <a:ext cx="764388" cy="815078"/>
            </a:xfrm>
            <a:custGeom>
              <a:avLst/>
              <a:gdLst>
                <a:gd name="T0" fmla="*/ 346 w 485"/>
                <a:gd name="T1" fmla="*/ 515 h 517"/>
                <a:gd name="T2" fmla="*/ 478 w 485"/>
                <a:gd name="T3" fmla="*/ 269 h 517"/>
                <a:gd name="T4" fmla="*/ 308 w 485"/>
                <a:gd name="T5" fmla="*/ 261 h 517"/>
                <a:gd name="T6" fmla="*/ 329 w 485"/>
                <a:gd name="T7" fmla="*/ 513 h 517"/>
                <a:gd name="T8" fmla="*/ 308 w 485"/>
                <a:gd name="T9" fmla="*/ 261 h 517"/>
                <a:gd name="T10" fmla="*/ 478 w 485"/>
                <a:gd name="T11" fmla="*/ 261 h 517"/>
                <a:gd name="T12" fmla="*/ 485 w 485"/>
                <a:gd name="T13" fmla="*/ 256 h 517"/>
                <a:gd name="T14" fmla="*/ 306 w 485"/>
                <a:gd name="T15" fmla="*/ 235 h 517"/>
                <a:gd name="T16" fmla="*/ 302 w 485"/>
                <a:gd name="T17" fmla="*/ 236 h 517"/>
                <a:gd name="T18" fmla="*/ 303 w 485"/>
                <a:gd name="T19" fmla="*/ 248 h 517"/>
                <a:gd name="T20" fmla="*/ 306 w 485"/>
                <a:gd name="T21" fmla="*/ 235 h 517"/>
                <a:gd name="T22" fmla="*/ 466 w 485"/>
                <a:gd name="T23" fmla="*/ 239 h 517"/>
                <a:gd name="T24" fmla="*/ 473 w 485"/>
                <a:gd name="T25" fmla="*/ 236 h 517"/>
                <a:gd name="T26" fmla="*/ 352 w 485"/>
                <a:gd name="T27" fmla="*/ 217 h 517"/>
                <a:gd name="T28" fmla="*/ 458 w 485"/>
                <a:gd name="T29" fmla="*/ 238 h 517"/>
                <a:gd name="T30" fmla="*/ 352 w 485"/>
                <a:gd name="T31" fmla="*/ 217 h 517"/>
                <a:gd name="T32" fmla="*/ 326 w 485"/>
                <a:gd name="T33" fmla="*/ 217 h 517"/>
                <a:gd name="T34" fmla="*/ 338 w 485"/>
                <a:gd name="T35" fmla="*/ 214 h 517"/>
                <a:gd name="T36" fmla="*/ 266 w 485"/>
                <a:gd name="T37" fmla="*/ 203 h 517"/>
                <a:gd name="T38" fmla="*/ 277 w 485"/>
                <a:gd name="T39" fmla="*/ 209 h 517"/>
                <a:gd name="T40" fmla="*/ 266 w 485"/>
                <a:gd name="T41" fmla="*/ 203 h 517"/>
                <a:gd name="T42" fmla="*/ 295 w 485"/>
                <a:gd name="T43" fmla="*/ 174 h 517"/>
                <a:gd name="T44" fmla="*/ 301 w 485"/>
                <a:gd name="T45" fmla="*/ 186 h 517"/>
                <a:gd name="T46" fmla="*/ 4 w 485"/>
                <a:gd name="T47" fmla="*/ 161 h 517"/>
                <a:gd name="T48" fmla="*/ 252 w 485"/>
                <a:gd name="T49" fmla="*/ 205 h 517"/>
                <a:gd name="T50" fmla="*/ 4 w 485"/>
                <a:gd name="T51" fmla="*/ 161 h 517"/>
                <a:gd name="T52" fmla="*/ 281 w 485"/>
                <a:gd name="T53" fmla="*/ 13 h 517"/>
                <a:gd name="T54" fmla="*/ 279 w 485"/>
                <a:gd name="T55" fmla="*/ 13 h 517"/>
                <a:gd name="T56" fmla="*/ 298 w 485"/>
                <a:gd name="T57" fmla="*/ 160 h 517"/>
                <a:gd name="T58" fmla="*/ 261 w 485"/>
                <a:gd name="T59" fmla="*/ 0 h 517"/>
                <a:gd name="T60" fmla="*/ 3 w 485"/>
                <a:gd name="T61" fmla="*/ 151 h 517"/>
                <a:gd name="T62" fmla="*/ 261 w 485"/>
                <a:gd name="T63" fmla="*/ 0 h 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85" h="517">
                  <a:moveTo>
                    <a:pt x="474" y="268"/>
                  </a:moveTo>
                  <a:cubicBezTo>
                    <a:pt x="346" y="515"/>
                    <a:pt x="346" y="515"/>
                    <a:pt x="346" y="515"/>
                  </a:cubicBezTo>
                  <a:cubicBezTo>
                    <a:pt x="347" y="516"/>
                    <a:pt x="349" y="517"/>
                    <a:pt x="350" y="517"/>
                  </a:cubicBezTo>
                  <a:cubicBezTo>
                    <a:pt x="478" y="269"/>
                    <a:pt x="478" y="269"/>
                    <a:pt x="478" y="269"/>
                  </a:cubicBezTo>
                  <a:cubicBezTo>
                    <a:pt x="477" y="269"/>
                    <a:pt x="475" y="268"/>
                    <a:pt x="474" y="268"/>
                  </a:cubicBezTo>
                  <a:moveTo>
                    <a:pt x="308" y="261"/>
                  </a:moveTo>
                  <a:cubicBezTo>
                    <a:pt x="307" y="261"/>
                    <a:pt x="305" y="261"/>
                    <a:pt x="304" y="261"/>
                  </a:cubicBezTo>
                  <a:cubicBezTo>
                    <a:pt x="329" y="513"/>
                    <a:pt x="329" y="513"/>
                    <a:pt x="329" y="513"/>
                  </a:cubicBezTo>
                  <a:cubicBezTo>
                    <a:pt x="330" y="513"/>
                    <a:pt x="332" y="513"/>
                    <a:pt x="333" y="513"/>
                  </a:cubicBezTo>
                  <a:cubicBezTo>
                    <a:pt x="308" y="261"/>
                    <a:pt x="308" y="261"/>
                    <a:pt x="308" y="261"/>
                  </a:cubicBezTo>
                  <a:moveTo>
                    <a:pt x="481" y="254"/>
                  </a:moveTo>
                  <a:cubicBezTo>
                    <a:pt x="478" y="261"/>
                    <a:pt x="478" y="261"/>
                    <a:pt x="478" y="261"/>
                  </a:cubicBezTo>
                  <a:cubicBezTo>
                    <a:pt x="479" y="261"/>
                    <a:pt x="480" y="262"/>
                    <a:pt x="482" y="262"/>
                  </a:cubicBezTo>
                  <a:cubicBezTo>
                    <a:pt x="485" y="256"/>
                    <a:pt x="485" y="256"/>
                    <a:pt x="485" y="256"/>
                  </a:cubicBezTo>
                  <a:cubicBezTo>
                    <a:pt x="483" y="255"/>
                    <a:pt x="482" y="255"/>
                    <a:pt x="481" y="254"/>
                  </a:cubicBezTo>
                  <a:moveTo>
                    <a:pt x="306" y="235"/>
                  </a:moveTo>
                  <a:cubicBezTo>
                    <a:pt x="305" y="235"/>
                    <a:pt x="303" y="235"/>
                    <a:pt x="302" y="236"/>
                  </a:cubicBezTo>
                  <a:cubicBezTo>
                    <a:pt x="302" y="236"/>
                    <a:pt x="302" y="236"/>
                    <a:pt x="302" y="236"/>
                  </a:cubicBezTo>
                  <a:cubicBezTo>
                    <a:pt x="302" y="236"/>
                    <a:pt x="302" y="236"/>
                    <a:pt x="301" y="236"/>
                  </a:cubicBezTo>
                  <a:cubicBezTo>
                    <a:pt x="303" y="248"/>
                    <a:pt x="303" y="248"/>
                    <a:pt x="303" y="248"/>
                  </a:cubicBezTo>
                  <a:cubicBezTo>
                    <a:pt x="304" y="248"/>
                    <a:pt x="306" y="247"/>
                    <a:pt x="307" y="247"/>
                  </a:cubicBezTo>
                  <a:cubicBezTo>
                    <a:pt x="306" y="235"/>
                    <a:pt x="306" y="235"/>
                    <a:pt x="306" y="235"/>
                  </a:cubicBezTo>
                  <a:moveTo>
                    <a:pt x="466" y="235"/>
                  </a:moveTo>
                  <a:cubicBezTo>
                    <a:pt x="466" y="236"/>
                    <a:pt x="466" y="238"/>
                    <a:pt x="466" y="239"/>
                  </a:cubicBezTo>
                  <a:cubicBezTo>
                    <a:pt x="472" y="240"/>
                    <a:pt x="472" y="240"/>
                    <a:pt x="472" y="240"/>
                  </a:cubicBezTo>
                  <a:cubicBezTo>
                    <a:pt x="473" y="239"/>
                    <a:pt x="473" y="237"/>
                    <a:pt x="473" y="236"/>
                  </a:cubicBezTo>
                  <a:cubicBezTo>
                    <a:pt x="466" y="235"/>
                    <a:pt x="466" y="235"/>
                    <a:pt x="466" y="235"/>
                  </a:cubicBezTo>
                  <a:moveTo>
                    <a:pt x="352" y="217"/>
                  </a:moveTo>
                  <a:cubicBezTo>
                    <a:pt x="352" y="218"/>
                    <a:pt x="351" y="219"/>
                    <a:pt x="351" y="221"/>
                  </a:cubicBezTo>
                  <a:cubicBezTo>
                    <a:pt x="458" y="238"/>
                    <a:pt x="458" y="238"/>
                    <a:pt x="458" y="238"/>
                  </a:cubicBezTo>
                  <a:cubicBezTo>
                    <a:pt x="458" y="237"/>
                    <a:pt x="458" y="235"/>
                    <a:pt x="459" y="234"/>
                  </a:cubicBezTo>
                  <a:cubicBezTo>
                    <a:pt x="352" y="217"/>
                    <a:pt x="352" y="217"/>
                    <a:pt x="352" y="217"/>
                  </a:cubicBezTo>
                  <a:moveTo>
                    <a:pt x="326" y="212"/>
                  </a:moveTo>
                  <a:cubicBezTo>
                    <a:pt x="326" y="214"/>
                    <a:pt x="326" y="215"/>
                    <a:pt x="326" y="217"/>
                  </a:cubicBezTo>
                  <a:cubicBezTo>
                    <a:pt x="338" y="219"/>
                    <a:pt x="338" y="219"/>
                    <a:pt x="338" y="219"/>
                  </a:cubicBezTo>
                  <a:cubicBezTo>
                    <a:pt x="338" y="217"/>
                    <a:pt x="338" y="216"/>
                    <a:pt x="338" y="214"/>
                  </a:cubicBezTo>
                  <a:cubicBezTo>
                    <a:pt x="326" y="212"/>
                    <a:pt x="326" y="212"/>
                    <a:pt x="326" y="212"/>
                  </a:cubicBezTo>
                  <a:moveTo>
                    <a:pt x="266" y="203"/>
                  </a:moveTo>
                  <a:cubicBezTo>
                    <a:pt x="265" y="204"/>
                    <a:pt x="265" y="206"/>
                    <a:pt x="265" y="207"/>
                  </a:cubicBezTo>
                  <a:cubicBezTo>
                    <a:pt x="277" y="209"/>
                    <a:pt x="277" y="209"/>
                    <a:pt x="277" y="209"/>
                  </a:cubicBezTo>
                  <a:cubicBezTo>
                    <a:pt x="277" y="207"/>
                    <a:pt x="277" y="206"/>
                    <a:pt x="278" y="205"/>
                  </a:cubicBezTo>
                  <a:cubicBezTo>
                    <a:pt x="266" y="203"/>
                    <a:pt x="266" y="203"/>
                    <a:pt x="266" y="203"/>
                  </a:cubicBezTo>
                  <a:moveTo>
                    <a:pt x="300" y="174"/>
                  </a:moveTo>
                  <a:cubicBezTo>
                    <a:pt x="298" y="174"/>
                    <a:pt x="297" y="174"/>
                    <a:pt x="295" y="174"/>
                  </a:cubicBezTo>
                  <a:cubicBezTo>
                    <a:pt x="297" y="186"/>
                    <a:pt x="297" y="186"/>
                    <a:pt x="297" y="186"/>
                  </a:cubicBezTo>
                  <a:cubicBezTo>
                    <a:pt x="298" y="186"/>
                    <a:pt x="299" y="186"/>
                    <a:pt x="301" y="186"/>
                  </a:cubicBezTo>
                  <a:cubicBezTo>
                    <a:pt x="300" y="174"/>
                    <a:pt x="300" y="174"/>
                    <a:pt x="300" y="174"/>
                  </a:cubicBezTo>
                  <a:moveTo>
                    <a:pt x="4" y="161"/>
                  </a:moveTo>
                  <a:cubicBezTo>
                    <a:pt x="4" y="162"/>
                    <a:pt x="4" y="163"/>
                    <a:pt x="4" y="165"/>
                  </a:cubicBezTo>
                  <a:cubicBezTo>
                    <a:pt x="252" y="205"/>
                    <a:pt x="252" y="205"/>
                    <a:pt x="252" y="205"/>
                  </a:cubicBezTo>
                  <a:cubicBezTo>
                    <a:pt x="252" y="203"/>
                    <a:pt x="252" y="202"/>
                    <a:pt x="252" y="201"/>
                  </a:cubicBezTo>
                  <a:cubicBezTo>
                    <a:pt x="4" y="161"/>
                    <a:pt x="4" y="161"/>
                    <a:pt x="4" y="161"/>
                  </a:cubicBezTo>
                  <a:moveTo>
                    <a:pt x="284" y="13"/>
                  </a:moveTo>
                  <a:cubicBezTo>
                    <a:pt x="283" y="13"/>
                    <a:pt x="282" y="13"/>
                    <a:pt x="281" y="13"/>
                  </a:cubicBezTo>
                  <a:cubicBezTo>
                    <a:pt x="281" y="13"/>
                    <a:pt x="281" y="13"/>
                    <a:pt x="280" y="13"/>
                  </a:cubicBezTo>
                  <a:cubicBezTo>
                    <a:pt x="280" y="13"/>
                    <a:pt x="280" y="13"/>
                    <a:pt x="279" y="13"/>
                  </a:cubicBezTo>
                  <a:cubicBezTo>
                    <a:pt x="294" y="161"/>
                    <a:pt x="294" y="161"/>
                    <a:pt x="294" y="161"/>
                  </a:cubicBezTo>
                  <a:cubicBezTo>
                    <a:pt x="295" y="161"/>
                    <a:pt x="297" y="160"/>
                    <a:pt x="298" y="160"/>
                  </a:cubicBezTo>
                  <a:cubicBezTo>
                    <a:pt x="284" y="13"/>
                    <a:pt x="284" y="13"/>
                    <a:pt x="284" y="13"/>
                  </a:cubicBezTo>
                  <a:moveTo>
                    <a:pt x="261" y="0"/>
                  </a:moveTo>
                  <a:cubicBezTo>
                    <a:pt x="0" y="148"/>
                    <a:pt x="0" y="148"/>
                    <a:pt x="0" y="148"/>
                  </a:cubicBezTo>
                  <a:cubicBezTo>
                    <a:pt x="1" y="149"/>
                    <a:pt x="2" y="150"/>
                    <a:pt x="3" y="151"/>
                  </a:cubicBezTo>
                  <a:cubicBezTo>
                    <a:pt x="263" y="4"/>
                    <a:pt x="263" y="4"/>
                    <a:pt x="263" y="4"/>
                  </a:cubicBezTo>
                  <a:cubicBezTo>
                    <a:pt x="262" y="3"/>
                    <a:pt x="262" y="2"/>
                    <a:pt x="261"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20177"/>
            <p:cNvSpPr>
              <a:spLocks noEditPoints="1"/>
            </p:cNvSpPr>
            <p:nvPr/>
          </p:nvSpPr>
          <p:spPr bwMode="auto">
            <a:xfrm>
              <a:off x="4813062" y="6072047"/>
              <a:ext cx="630320" cy="821081"/>
            </a:xfrm>
            <a:custGeom>
              <a:avLst/>
              <a:gdLst>
                <a:gd name="T0" fmla="*/ 398 w 400"/>
                <a:gd name="T1" fmla="*/ 306 h 521"/>
                <a:gd name="T2" fmla="*/ 67 w 400"/>
                <a:gd name="T3" fmla="*/ 518 h 521"/>
                <a:gd name="T4" fmla="*/ 69 w 400"/>
                <a:gd name="T5" fmla="*/ 521 h 521"/>
                <a:gd name="T6" fmla="*/ 400 w 400"/>
                <a:gd name="T7" fmla="*/ 310 h 521"/>
                <a:gd name="T8" fmla="*/ 398 w 400"/>
                <a:gd name="T9" fmla="*/ 306 h 521"/>
                <a:gd name="T10" fmla="*/ 224 w 400"/>
                <a:gd name="T11" fmla="*/ 237 h 521"/>
                <a:gd name="T12" fmla="*/ 223 w 400"/>
                <a:gd name="T13" fmla="*/ 242 h 521"/>
                <a:gd name="T14" fmla="*/ 395 w 400"/>
                <a:gd name="T15" fmla="*/ 279 h 521"/>
                <a:gd name="T16" fmla="*/ 396 w 400"/>
                <a:gd name="T17" fmla="*/ 275 h 521"/>
                <a:gd name="T18" fmla="*/ 224 w 400"/>
                <a:gd name="T19" fmla="*/ 237 h 521"/>
                <a:gd name="T20" fmla="*/ 3 w 400"/>
                <a:gd name="T21" fmla="*/ 0 h 521"/>
                <a:gd name="T22" fmla="*/ 0 w 400"/>
                <a:gd name="T23" fmla="*/ 3 h 521"/>
                <a:gd name="T24" fmla="*/ 176 w 400"/>
                <a:gd name="T25" fmla="*/ 212 h 521"/>
                <a:gd name="T26" fmla="*/ 180 w 400"/>
                <a:gd name="T27" fmla="*/ 209 h 521"/>
                <a:gd name="T28" fmla="*/ 3 w 400"/>
                <a:gd name="T29" fmla="*/ 0 h 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00" h="521">
                  <a:moveTo>
                    <a:pt x="398" y="306"/>
                  </a:moveTo>
                  <a:cubicBezTo>
                    <a:pt x="67" y="518"/>
                    <a:pt x="67" y="518"/>
                    <a:pt x="67" y="518"/>
                  </a:cubicBezTo>
                  <a:cubicBezTo>
                    <a:pt x="68" y="519"/>
                    <a:pt x="68" y="520"/>
                    <a:pt x="69" y="521"/>
                  </a:cubicBezTo>
                  <a:cubicBezTo>
                    <a:pt x="400" y="310"/>
                    <a:pt x="400" y="310"/>
                    <a:pt x="400" y="310"/>
                  </a:cubicBezTo>
                  <a:cubicBezTo>
                    <a:pt x="399" y="308"/>
                    <a:pt x="399" y="307"/>
                    <a:pt x="398" y="306"/>
                  </a:cubicBezTo>
                  <a:moveTo>
                    <a:pt x="224" y="237"/>
                  </a:moveTo>
                  <a:cubicBezTo>
                    <a:pt x="224" y="239"/>
                    <a:pt x="224" y="240"/>
                    <a:pt x="223" y="242"/>
                  </a:cubicBezTo>
                  <a:cubicBezTo>
                    <a:pt x="395" y="279"/>
                    <a:pt x="395" y="279"/>
                    <a:pt x="395" y="279"/>
                  </a:cubicBezTo>
                  <a:cubicBezTo>
                    <a:pt x="395" y="278"/>
                    <a:pt x="395" y="276"/>
                    <a:pt x="396" y="275"/>
                  </a:cubicBezTo>
                  <a:cubicBezTo>
                    <a:pt x="224" y="237"/>
                    <a:pt x="224" y="237"/>
                    <a:pt x="224" y="237"/>
                  </a:cubicBezTo>
                  <a:moveTo>
                    <a:pt x="3" y="0"/>
                  </a:moveTo>
                  <a:cubicBezTo>
                    <a:pt x="2" y="1"/>
                    <a:pt x="1" y="2"/>
                    <a:pt x="0" y="3"/>
                  </a:cubicBezTo>
                  <a:cubicBezTo>
                    <a:pt x="176" y="212"/>
                    <a:pt x="176" y="212"/>
                    <a:pt x="176" y="212"/>
                  </a:cubicBezTo>
                  <a:cubicBezTo>
                    <a:pt x="177" y="211"/>
                    <a:pt x="178" y="210"/>
                    <a:pt x="180" y="209"/>
                  </a:cubicBezTo>
                  <a:cubicBezTo>
                    <a:pt x="3" y="0"/>
                    <a:pt x="3" y="0"/>
                    <a:pt x="3"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20181"/>
            <p:cNvSpPr>
              <a:spLocks/>
            </p:cNvSpPr>
            <p:nvPr/>
          </p:nvSpPr>
          <p:spPr bwMode="auto">
            <a:xfrm>
              <a:off x="4927787" y="7955665"/>
              <a:ext cx="6670" cy="4669"/>
            </a:xfrm>
            <a:custGeom>
              <a:avLst/>
              <a:gdLst>
                <a:gd name="T0" fmla="*/ 3 w 10"/>
                <a:gd name="T1" fmla="*/ 0 h 7"/>
                <a:gd name="T2" fmla="*/ 0 w 10"/>
                <a:gd name="T3" fmla="*/ 0 h 7"/>
                <a:gd name="T4" fmla="*/ 10 w 10"/>
                <a:gd name="T5" fmla="*/ 7 h 7"/>
                <a:gd name="T6" fmla="*/ 7 w 10"/>
                <a:gd name="T7" fmla="*/ 0 h 7"/>
                <a:gd name="T8" fmla="*/ 3 w 10"/>
                <a:gd name="T9" fmla="*/ 0 h 7"/>
              </a:gdLst>
              <a:ahLst/>
              <a:cxnLst>
                <a:cxn ang="0">
                  <a:pos x="T0" y="T1"/>
                </a:cxn>
                <a:cxn ang="0">
                  <a:pos x="T2" y="T3"/>
                </a:cxn>
                <a:cxn ang="0">
                  <a:pos x="T4" y="T5"/>
                </a:cxn>
                <a:cxn ang="0">
                  <a:pos x="T6" y="T7"/>
                </a:cxn>
                <a:cxn ang="0">
                  <a:pos x="T8" y="T9"/>
                </a:cxn>
              </a:cxnLst>
              <a:rect l="0" t="0" r="r" b="b"/>
              <a:pathLst>
                <a:path w="10" h="7">
                  <a:moveTo>
                    <a:pt x="3" y="0"/>
                  </a:moveTo>
                  <a:lnTo>
                    <a:pt x="0" y="0"/>
                  </a:lnTo>
                  <a:lnTo>
                    <a:pt x="10" y="7"/>
                  </a:lnTo>
                  <a:lnTo>
                    <a:pt x="7" y="0"/>
                  </a:lnTo>
                  <a:lnTo>
                    <a:pt x="3"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 name="Freeform 20182"/>
            <p:cNvSpPr>
              <a:spLocks/>
            </p:cNvSpPr>
            <p:nvPr/>
          </p:nvSpPr>
          <p:spPr bwMode="auto">
            <a:xfrm>
              <a:off x="4927787" y="7955665"/>
              <a:ext cx="6670" cy="4669"/>
            </a:xfrm>
            <a:custGeom>
              <a:avLst/>
              <a:gdLst>
                <a:gd name="T0" fmla="*/ 3 w 10"/>
                <a:gd name="T1" fmla="*/ 0 h 7"/>
                <a:gd name="T2" fmla="*/ 0 w 10"/>
                <a:gd name="T3" fmla="*/ 0 h 7"/>
                <a:gd name="T4" fmla="*/ 10 w 10"/>
                <a:gd name="T5" fmla="*/ 7 h 7"/>
                <a:gd name="T6" fmla="*/ 7 w 10"/>
                <a:gd name="T7" fmla="*/ 0 h 7"/>
                <a:gd name="T8" fmla="*/ 3 w 10"/>
                <a:gd name="T9" fmla="*/ 0 h 7"/>
              </a:gdLst>
              <a:ahLst/>
              <a:cxnLst>
                <a:cxn ang="0">
                  <a:pos x="T0" y="T1"/>
                </a:cxn>
                <a:cxn ang="0">
                  <a:pos x="T2" y="T3"/>
                </a:cxn>
                <a:cxn ang="0">
                  <a:pos x="T4" y="T5"/>
                </a:cxn>
                <a:cxn ang="0">
                  <a:pos x="T6" y="T7"/>
                </a:cxn>
                <a:cxn ang="0">
                  <a:pos x="T8" y="T9"/>
                </a:cxn>
              </a:cxnLst>
              <a:rect l="0" t="0" r="r" b="b"/>
              <a:pathLst>
                <a:path w="10" h="7">
                  <a:moveTo>
                    <a:pt x="3" y="0"/>
                  </a:moveTo>
                  <a:lnTo>
                    <a:pt x="0" y="0"/>
                  </a:lnTo>
                  <a:lnTo>
                    <a:pt x="10" y="7"/>
                  </a:lnTo>
                  <a:lnTo>
                    <a:pt x="7" y="0"/>
                  </a:lnTo>
                  <a:lnTo>
                    <a:pt x="3" y="0"/>
                  </a:ln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 name="Freeform 20183"/>
            <p:cNvSpPr>
              <a:spLocks noEditPoints="1"/>
            </p:cNvSpPr>
            <p:nvPr/>
          </p:nvSpPr>
          <p:spPr bwMode="auto">
            <a:xfrm>
              <a:off x="4584280" y="6410885"/>
              <a:ext cx="568955" cy="1193269"/>
            </a:xfrm>
            <a:custGeom>
              <a:avLst/>
              <a:gdLst>
                <a:gd name="T0" fmla="*/ 3 w 361"/>
                <a:gd name="T1" fmla="*/ 741 h 757"/>
                <a:gd name="T2" fmla="*/ 0 w 361"/>
                <a:gd name="T3" fmla="*/ 744 h 757"/>
                <a:gd name="T4" fmla="*/ 11 w 361"/>
                <a:gd name="T5" fmla="*/ 757 h 757"/>
                <a:gd name="T6" fmla="*/ 14 w 361"/>
                <a:gd name="T7" fmla="*/ 754 h 757"/>
                <a:gd name="T8" fmla="*/ 3 w 361"/>
                <a:gd name="T9" fmla="*/ 741 h 757"/>
                <a:gd name="T10" fmla="*/ 354 w 361"/>
                <a:gd name="T11" fmla="*/ 19 h 757"/>
                <a:gd name="T12" fmla="*/ 354 w 361"/>
                <a:gd name="T13" fmla="*/ 24 h 757"/>
                <a:gd name="T14" fmla="*/ 361 w 361"/>
                <a:gd name="T15" fmla="*/ 25 h 757"/>
                <a:gd name="T16" fmla="*/ 361 w 361"/>
                <a:gd name="T17" fmla="*/ 21 h 757"/>
                <a:gd name="T18" fmla="*/ 354 w 361"/>
                <a:gd name="T19" fmla="*/ 19 h 757"/>
                <a:gd name="T20" fmla="*/ 330 w 361"/>
                <a:gd name="T21" fmla="*/ 0 h 757"/>
                <a:gd name="T22" fmla="*/ 326 w 361"/>
                <a:gd name="T23" fmla="*/ 3 h 757"/>
                <a:gd name="T24" fmla="*/ 331 w 361"/>
                <a:gd name="T25" fmla="*/ 8 h 757"/>
                <a:gd name="T26" fmla="*/ 335 w 361"/>
                <a:gd name="T27" fmla="*/ 6 h 757"/>
                <a:gd name="T28" fmla="*/ 330 w 361"/>
                <a:gd name="T29" fmla="*/ 0 h 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1" h="757">
                  <a:moveTo>
                    <a:pt x="3" y="741"/>
                  </a:moveTo>
                  <a:cubicBezTo>
                    <a:pt x="2" y="742"/>
                    <a:pt x="1" y="743"/>
                    <a:pt x="0" y="744"/>
                  </a:cubicBezTo>
                  <a:cubicBezTo>
                    <a:pt x="11" y="757"/>
                    <a:pt x="11" y="757"/>
                    <a:pt x="11" y="757"/>
                  </a:cubicBezTo>
                  <a:cubicBezTo>
                    <a:pt x="12" y="756"/>
                    <a:pt x="13" y="755"/>
                    <a:pt x="14" y="754"/>
                  </a:cubicBezTo>
                  <a:cubicBezTo>
                    <a:pt x="3" y="741"/>
                    <a:pt x="3" y="741"/>
                    <a:pt x="3" y="741"/>
                  </a:cubicBezTo>
                  <a:moveTo>
                    <a:pt x="354" y="19"/>
                  </a:moveTo>
                  <a:cubicBezTo>
                    <a:pt x="354" y="21"/>
                    <a:pt x="354" y="22"/>
                    <a:pt x="354" y="24"/>
                  </a:cubicBezTo>
                  <a:cubicBezTo>
                    <a:pt x="361" y="25"/>
                    <a:pt x="361" y="25"/>
                    <a:pt x="361" y="25"/>
                  </a:cubicBezTo>
                  <a:cubicBezTo>
                    <a:pt x="361" y="24"/>
                    <a:pt x="361" y="22"/>
                    <a:pt x="361" y="21"/>
                  </a:cubicBezTo>
                  <a:cubicBezTo>
                    <a:pt x="354" y="19"/>
                    <a:pt x="354" y="19"/>
                    <a:pt x="354" y="19"/>
                  </a:cubicBezTo>
                  <a:moveTo>
                    <a:pt x="330" y="0"/>
                  </a:moveTo>
                  <a:cubicBezTo>
                    <a:pt x="329" y="1"/>
                    <a:pt x="327" y="2"/>
                    <a:pt x="326" y="3"/>
                  </a:cubicBezTo>
                  <a:cubicBezTo>
                    <a:pt x="331" y="8"/>
                    <a:pt x="331" y="8"/>
                    <a:pt x="331" y="8"/>
                  </a:cubicBezTo>
                  <a:cubicBezTo>
                    <a:pt x="332" y="7"/>
                    <a:pt x="333" y="6"/>
                    <a:pt x="335" y="6"/>
                  </a:cubicBezTo>
                  <a:cubicBezTo>
                    <a:pt x="330" y="0"/>
                    <a:pt x="330" y="0"/>
                    <a:pt x="330"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20184"/>
            <p:cNvSpPr>
              <a:spLocks/>
            </p:cNvSpPr>
            <p:nvPr/>
          </p:nvSpPr>
          <p:spPr bwMode="auto">
            <a:xfrm>
              <a:off x="4927787" y="7777575"/>
              <a:ext cx="172087" cy="171420"/>
            </a:xfrm>
            <a:custGeom>
              <a:avLst/>
              <a:gdLst>
                <a:gd name="T0" fmla="*/ 258 w 258"/>
                <a:gd name="T1" fmla="*/ 0 h 257"/>
                <a:gd name="T2" fmla="*/ 244 w 258"/>
                <a:gd name="T3" fmla="*/ 0 h 257"/>
                <a:gd name="T4" fmla="*/ 7 w 258"/>
                <a:gd name="T5" fmla="*/ 248 h 257"/>
                <a:gd name="T6" fmla="*/ 0 w 258"/>
                <a:gd name="T7" fmla="*/ 257 h 257"/>
                <a:gd name="T8" fmla="*/ 3 w 258"/>
                <a:gd name="T9" fmla="*/ 255 h 257"/>
                <a:gd name="T10" fmla="*/ 3 w 258"/>
                <a:gd name="T11" fmla="*/ 255 h 257"/>
                <a:gd name="T12" fmla="*/ 15 w 258"/>
                <a:gd name="T13" fmla="*/ 257 h 257"/>
                <a:gd name="T14" fmla="*/ 258 w 258"/>
                <a:gd name="T15" fmla="*/ 0 h 2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8" h="257">
                  <a:moveTo>
                    <a:pt x="258" y="0"/>
                  </a:moveTo>
                  <a:lnTo>
                    <a:pt x="244" y="0"/>
                  </a:lnTo>
                  <a:lnTo>
                    <a:pt x="7" y="248"/>
                  </a:lnTo>
                  <a:lnTo>
                    <a:pt x="0" y="257"/>
                  </a:lnTo>
                  <a:lnTo>
                    <a:pt x="3" y="255"/>
                  </a:lnTo>
                  <a:lnTo>
                    <a:pt x="3" y="255"/>
                  </a:lnTo>
                  <a:lnTo>
                    <a:pt x="15" y="257"/>
                  </a:lnTo>
                  <a:lnTo>
                    <a:pt x="258"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 name="Freeform 20185"/>
            <p:cNvSpPr>
              <a:spLocks/>
            </p:cNvSpPr>
            <p:nvPr/>
          </p:nvSpPr>
          <p:spPr bwMode="auto">
            <a:xfrm>
              <a:off x="4927787" y="7777575"/>
              <a:ext cx="172087" cy="171420"/>
            </a:xfrm>
            <a:custGeom>
              <a:avLst/>
              <a:gdLst>
                <a:gd name="T0" fmla="*/ 258 w 258"/>
                <a:gd name="T1" fmla="*/ 0 h 257"/>
                <a:gd name="T2" fmla="*/ 244 w 258"/>
                <a:gd name="T3" fmla="*/ 0 h 257"/>
                <a:gd name="T4" fmla="*/ 7 w 258"/>
                <a:gd name="T5" fmla="*/ 248 h 257"/>
                <a:gd name="T6" fmla="*/ 0 w 258"/>
                <a:gd name="T7" fmla="*/ 257 h 257"/>
                <a:gd name="T8" fmla="*/ 3 w 258"/>
                <a:gd name="T9" fmla="*/ 255 h 257"/>
                <a:gd name="T10" fmla="*/ 3 w 258"/>
                <a:gd name="T11" fmla="*/ 255 h 257"/>
                <a:gd name="T12" fmla="*/ 15 w 258"/>
                <a:gd name="T13" fmla="*/ 257 h 257"/>
                <a:gd name="T14" fmla="*/ 258 w 258"/>
                <a:gd name="T15" fmla="*/ 0 h 2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8" h="257">
                  <a:moveTo>
                    <a:pt x="258" y="0"/>
                  </a:moveTo>
                  <a:lnTo>
                    <a:pt x="244" y="0"/>
                  </a:lnTo>
                  <a:lnTo>
                    <a:pt x="7" y="248"/>
                  </a:lnTo>
                  <a:lnTo>
                    <a:pt x="0" y="257"/>
                  </a:lnTo>
                  <a:lnTo>
                    <a:pt x="3" y="255"/>
                  </a:lnTo>
                  <a:lnTo>
                    <a:pt x="3" y="255"/>
                  </a:lnTo>
                  <a:lnTo>
                    <a:pt x="15" y="257"/>
                  </a:lnTo>
                  <a:lnTo>
                    <a:pt x="258" y="0"/>
                  </a:ln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 name="Freeform 20186"/>
            <p:cNvSpPr>
              <a:spLocks noEditPoints="1"/>
            </p:cNvSpPr>
            <p:nvPr/>
          </p:nvSpPr>
          <p:spPr bwMode="auto">
            <a:xfrm>
              <a:off x="5090536" y="7482759"/>
              <a:ext cx="282143" cy="294816"/>
            </a:xfrm>
            <a:custGeom>
              <a:avLst/>
              <a:gdLst>
                <a:gd name="T0" fmla="*/ 162 w 179"/>
                <a:gd name="T1" fmla="*/ 14 h 187"/>
                <a:gd name="T2" fmla="*/ 0 w 179"/>
                <a:gd name="T3" fmla="*/ 187 h 187"/>
                <a:gd name="T4" fmla="*/ 6 w 179"/>
                <a:gd name="T5" fmla="*/ 187 h 187"/>
                <a:gd name="T6" fmla="*/ 165 w 179"/>
                <a:gd name="T7" fmla="*/ 17 h 187"/>
                <a:gd name="T8" fmla="*/ 162 w 179"/>
                <a:gd name="T9" fmla="*/ 14 h 187"/>
                <a:gd name="T10" fmla="*/ 176 w 179"/>
                <a:gd name="T11" fmla="*/ 0 h 187"/>
                <a:gd name="T12" fmla="*/ 169 w 179"/>
                <a:gd name="T13" fmla="*/ 6 h 187"/>
                <a:gd name="T14" fmla="*/ 172 w 179"/>
                <a:gd name="T15" fmla="*/ 9 h 187"/>
                <a:gd name="T16" fmla="*/ 179 w 179"/>
                <a:gd name="T17" fmla="*/ 3 h 187"/>
                <a:gd name="T18" fmla="*/ 176 w 179"/>
                <a:gd name="T19"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9" h="187">
                  <a:moveTo>
                    <a:pt x="162" y="14"/>
                  </a:moveTo>
                  <a:cubicBezTo>
                    <a:pt x="0" y="187"/>
                    <a:pt x="0" y="187"/>
                    <a:pt x="0" y="187"/>
                  </a:cubicBezTo>
                  <a:cubicBezTo>
                    <a:pt x="6" y="187"/>
                    <a:pt x="6" y="187"/>
                    <a:pt x="6" y="187"/>
                  </a:cubicBezTo>
                  <a:cubicBezTo>
                    <a:pt x="165" y="17"/>
                    <a:pt x="165" y="17"/>
                    <a:pt x="165" y="17"/>
                  </a:cubicBezTo>
                  <a:cubicBezTo>
                    <a:pt x="164" y="16"/>
                    <a:pt x="163" y="15"/>
                    <a:pt x="162" y="14"/>
                  </a:cubicBezTo>
                  <a:moveTo>
                    <a:pt x="176" y="0"/>
                  </a:moveTo>
                  <a:cubicBezTo>
                    <a:pt x="169" y="6"/>
                    <a:pt x="169" y="6"/>
                    <a:pt x="169" y="6"/>
                  </a:cubicBezTo>
                  <a:cubicBezTo>
                    <a:pt x="170" y="7"/>
                    <a:pt x="171" y="8"/>
                    <a:pt x="172" y="9"/>
                  </a:cubicBezTo>
                  <a:cubicBezTo>
                    <a:pt x="179" y="3"/>
                    <a:pt x="179" y="3"/>
                    <a:pt x="179" y="3"/>
                  </a:cubicBezTo>
                  <a:cubicBezTo>
                    <a:pt x="178" y="2"/>
                    <a:pt x="177" y="1"/>
                    <a:pt x="176"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 name="Freeform 20187"/>
            <p:cNvSpPr>
              <a:spLocks noEditPoints="1"/>
            </p:cNvSpPr>
            <p:nvPr/>
          </p:nvSpPr>
          <p:spPr bwMode="auto">
            <a:xfrm>
              <a:off x="5912954" y="5887287"/>
              <a:ext cx="93381" cy="34684"/>
            </a:xfrm>
            <a:custGeom>
              <a:avLst/>
              <a:gdLst>
                <a:gd name="T0" fmla="*/ 7 w 59"/>
                <a:gd name="T1" fmla="*/ 9 h 22"/>
                <a:gd name="T2" fmla="*/ 0 w 59"/>
                <a:gd name="T3" fmla="*/ 19 h 22"/>
                <a:gd name="T4" fmla="*/ 4 w 59"/>
                <a:gd name="T5" fmla="*/ 22 h 22"/>
                <a:gd name="T6" fmla="*/ 11 w 59"/>
                <a:gd name="T7" fmla="*/ 12 h 22"/>
                <a:gd name="T8" fmla="*/ 7 w 59"/>
                <a:gd name="T9" fmla="*/ 9 h 22"/>
                <a:gd name="T10" fmla="*/ 47 w 59"/>
                <a:gd name="T11" fmla="*/ 0 h 22"/>
                <a:gd name="T12" fmla="*/ 46 w 59"/>
                <a:gd name="T13" fmla="*/ 4 h 22"/>
                <a:gd name="T14" fmla="*/ 57 w 59"/>
                <a:gd name="T15" fmla="*/ 9 h 22"/>
                <a:gd name="T16" fmla="*/ 59 w 59"/>
                <a:gd name="T17" fmla="*/ 5 h 22"/>
                <a:gd name="T18" fmla="*/ 53 w 59"/>
                <a:gd name="T19" fmla="*/ 2 h 22"/>
                <a:gd name="T20" fmla="*/ 47 w 59"/>
                <a:gd name="T2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 h="22">
                  <a:moveTo>
                    <a:pt x="7" y="9"/>
                  </a:moveTo>
                  <a:cubicBezTo>
                    <a:pt x="0" y="19"/>
                    <a:pt x="0" y="19"/>
                    <a:pt x="0" y="19"/>
                  </a:cubicBezTo>
                  <a:cubicBezTo>
                    <a:pt x="1" y="20"/>
                    <a:pt x="2" y="21"/>
                    <a:pt x="4" y="22"/>
                  </a:cubicBezTo>
                  <a:cubicBezTo>
                    <a:pt x="11" y="12"/>
                    <a:pt x="11" y="12"/>
                    <a:pt x="11" y="12"/>
                  </a:cubicBezTo>
                  <a:cubicBezTo>
                    <a:pt x="9" y="11"/>
                    <a:pt x="8" y="10"/>
                    <a:pt x="7" y="9"/>
                  </a:cubicBezTo>
                  <a:moveTo>
                    <a:pt x="47" y="0"/>
                  </a:moveTo>
                  <a:cubicBezTo>
                    <a:pt x="47" y="1"/>
                    <a:pt x="46" y="3"/>
                    <a:pt x="46" y="4"/>
                  </a:cubicBezTo>
                  <a:cubicBezTo>
                    <a:pt x="57" y="9"/>
                    <a:pt x="57" y="9"/>
                    <a:pt x="57" y="9"/>
                  </a:cubicBezTo>
                  <a:cubicBezTo>
                    <a:pt x="57" y="8"/>
                    <a:pt x="58" y="6"/>
                    <a:pt x="59" y="5"/>
                  </a:cubicBezTo>
                  <a:cubicBezTo>
                    <a:pt x="53" y="2"/>
                    <a:pt x="53" y="2"/>
                    <a:pt x="53" y="2"/>
                  </a:cubicBezTo>
                  <a:cubicBezTo>
                    <a:pt x="47" y="0"/>
                    <a:pt x="47" y="0"/>
                    <a:pt x="47"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20188"/>
            <p:cNvSpPr>
              <a:spLocks/>
            </p:cNvSpPr>
            <p:nvPr/>
          </p:nvSpPr>
          <p:spPr bwMode="auto">
            <a:xfrm>
              <a:off x="6668004" y="6215453"/>
              <a:ext cx="6670" cy="7337"/>
            </a:xfrm>
            <a:custGeom>
              <a:avLst/>
              <a:gdLst>
                <a:gd name="T0" fmla="*/ 0 w 4"/>
                <a:gd name="T1" fmla="*/ 0 h 5"/>
                <a:gd name="T2" fmla="*/ 0 w 4"/>
                <a:gd name="T3" fmla="*/ 4 h 5"/>
                <a:gd name="T4" fmla="*/ 2 w 4"/>
                <a:gd name="T5" fmla="*/ 5 h 5"/>
                <a:gd name="T6" fmla="*/ 4 w 4"/>
                <a:gd name="T7" fmla="*/ 1 h 5"/>
                <a:gd name="T8" fmla="*/ 0 w 4"/>
                <a:gd name="T9" fmla="*/ 0 h 5"/>
              </a:gdLst>
              <a:ahLst/>
              <a:cxnLst>
                <a:cxn ang="0">
                  <a:pos x="T0" y="T1"/>
                </a:cxn>
                <a:cxn ang="0">
                  <a:pos x="T2" y="T3"/>
                </a:cxn>
                <a:cxn ang="0">
                  <a:pos x="T4" y="T5"/>
                </a:cxn>
                <a:cxn ang="0">
                  <a:pos x="T6" y="T7"/>
                </a:cxn>
                <a:cxn ang="0">
                  <a:pos x="T8" y="T9"/>
                </a:cxn>
              </a:cxnLst>
              <a:rect l="0" t="0" r="r" b="b"/>
              <a:pathLst>
                <a:path w="4" h="5">
                  <a:moveTo>
                    <a:pt x="0" y="0"/>
                  </a:moveTo>
                  <a:cubicBezTo>
                    <a:pt x="0" y="4"/>
                    <a:pt x="0" y="4"/>
                    <a:pt x="0" y="4"/>
                  </a:cubicBezTo>
                  <a:cubicBezTo>
                    <a:pt x="2" y="5"/>
                    <a:pt x="2" y="5"/>
                    <a:pt x="2" y="5"/>
                  </a:cubicBezTo>
                  <a:cubicBezTo>
                    <a:pt x="2" y="4"/>
                    <a:pt x="3" y="3"/>
                    <a:pt x="4" y="1"/>
                  </a:cubicBezTo>
                  <a:cubicBezTo>
                    <a:pt x="0" y="0"/>
                    <a:pt x="0" y="0"/>
                    <a:pt x="0"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 name="Freeform 20189"/>
            <p:cNvSpPr>
              <a:spLocks noEditPoints="1"/>
            </p:cNvSpPr>
            <p:nvPr/>
          </p:nvSpPr>
          <p:spPr bwMode="auto">
            <a:xfrm>
              <a:off x="4912446" y="5904629"/>
              <a:ext cx="1755558" cy="1538777"/>
            </a:xfrm>
            <a:custGeom>
              <a:avLst/>
              <a:gdLst>
                <a:gd name="T0" fmla="*/ 286 w 1114"/>
                <a:gd name="T1" fmla="*/ 966 h 976"/>
                <a:gd name="T2" fmla="*/ 282 w 1114"/>
                <a:gd name="T3" fmla="*/ 969 h 976"/>
                <a:gd name="T4" fmla="*/ 289 w 1114"/>
                <a:gd name="T5" fmla="*/ 976 h 976"/>
                <a:gd name="T6" fmla="*/ 292 w 1114"/>
                <a:gd name="T7" fmla="*/ 973 h 976"/>
                <a:gd name="T8" fmla="*/ 286 w 1114"/>
                <a:gd name="T9" fmla="*/ 966 h 976"/>
                <a:gd name="T10" fmla="*/ 304 w 1114"/>
                <a:gd name="T11" fmla="*/ 960 h 976"/>
                <a:gd name="T12" fmla="*/ 303 w 1114"/>
                <a:gd name="T13" fmla="*/ 969 h 976"/>
                <a:gd name="T14" fmla="*/ 303 w 1114"/>
                <a:gd name="T15" fmla="*/ 969 h 976"/>
                <a:gd name="T16" fmla="*/ 308 w 1114"/>
                <a:gd name="T17" fmla="*/ 970 h 976"/>
                <a:gd name="T18" fmla="*/ 308 w 1114"/>
                <a:gd name="T19" fmla="*/ 969 h 976"/>
                <a:gd name="T20" fmla="*/ 309 w 1114"/>
                <a:gd name="T21" fmla="*/ 960 h 976"/>
                <a:gd name="T22" fmla="*/ 304 w 1114"/>
                <a:gd name="T23" fmla="*/ 960 h 976"/>
                <a:gd name="T24" fmla="*/ 3 w 1114"/>
                <a:gd name="T25" fmla="*/ 664 h 976"/>
                <a:gd name="T26" fmla="*/ 0 w 1114"/>
                <a:gd name="T27" fmla="*/ 667 h 976"/>
                <a:gd name="T28" fmla="*/ 275 w 1114"/>
                <a:gd name="T29" fmla="*/ 961 h 976"/>
                <a:gd name="T30" fmla="*/ 278 w 1114"/>
                <a:gd name="T31" fmla="*/ 958 h 976"/>
                <a:gd name="T32" fmla="*/ 3 w 1114"/>
                <a:gd name="T33" fmla="*/ 664 h 976"/>
                <a:gd name="T34" fmla="*/ 364 w 1114"/>
                <a:gd name="T35" fmla="*/ 433 h 976"/>
                <a:gd name="T36" fmla="*/ 306 w 1114"/>
                <a:gd name="T37" fmla="*/ 949 h 976"/>
                <a:gd name="T38" fmla="*/ 310 w 1114"/>
                <a:gd name="T39" fmla="*/ 950 h 976"/>
                <a:gd name="T40" fmla="*/ 368 w 1114"/>
                <a:gd name="T41" fmla="*/ 434 h 976"/>
                <a:gd name="T42" fmla="*/ 364 w 1114"/>
                <a:gd name="T43" fmla="*/ 433 h 976"/>
                <a:gd name="T44" fmla="*/ 627 w 1114"/>
                <a:gd name="T45" fmla="*/ 20 h 976"/>
                <a:gd name="T46" fmla="*/ 391 w 1114"/>
                <a:gd name="T47" fmla="*/ 359 h 976"/>
                <a:gd name="T48" fmla="*/ 395 w 1114"/>
                <a:gd name="T49" fmla="*/ 361 h 976"/>
                <a:gd name="T50" fmla="*/ 631 w 1114"/>
                <a:gd name="T51" fmla="*/ 22 h 976"/>
                <a:gd name="T52" fmla="*/ 627 w 1114"/>
                <a:gd name="T53" fmla="*/ 20 h 976"/>
                <a:gd name="T54" fmla="*/ 706 w 1114"/>
                <a:gd name="T55" fmla="*/ 0 h 976"/>
                <a:gd name="T56" fmla="*/ 704 w 1114"/>
                <a:gd name="T57" fmla="*/ 4 h 976"/>
                <a:gd name="T58" fmla="*/ 1114 w 1114"/>
                <a:gd name="T59" fmla="*/ 201 h 976"/>
                <a:gd name="T60" fmla="*/ 1114 w 1114"/>
                <a:gd name="T61" fmla="*/ 197 h 976"/>
                <a:gd name="T62" fmla="*/ 706 w 1114"/>
                <a:gd name="T63" fmla="*/ 0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14" h="976">
                  <a:moveTo>
                    <a:pt x="286" y="966"/>
                  </a:moveTo>
                  <a:cubicBezTo>
                    <a:pt x="284" y="967"/>
                    <a:pt x="283" y="968"/>
                    <a:pt x="282" y="969"/>
                  </a:cubicBezTo>
                  <a:cubicBezTo>
                    <a:pt x="289" y="976"/>
                    <a:pt x="289" y="976"/>
                    <a:pt x="289" y="976"/>
                  </a:cubicBezTo>
                  <a:cubicBezTo>
                    <a:pt x="290" y="975"/>
                    <a:pt x="291" y="974"/>
                    <a:pt x="292" y="973"/>
                  </a:cubicBezTo>
                  <a:cubicBezTo>
                    <a:pt x="286" y="966"/>
                    <a:pt x="286" y="966"/>
                    <a:pt x="286" y="966"/>
                  </a:cubicBezTo>
                  <a:moveTo>
                    <a:pt x="304" y="960"/>
                  </a:moveTo>
                  <a:cubicBezTo>
                    <a:pt x="303" y="969"/>
                    <a:pt x="303" y="969"/>
                    <a:pt x="303" y="969"/>
                  </a:cubicBezTo>
                  <a:cubicBezTo>
                    <a:pt x="303" y="969"/>
                    <a:pt x="303" y="969"/>
                    <a:pt x="303" y="969"/>
                  </a:cubicBezTo>
                  <a:cubicBezTo>
                    <a:pt x="305" y="969"/>
                    <a:pt x="306" y="969"/>
                    <a:pt x="308" y="970"/>
                  </a:cubicBezTo>
                  <a:cubicBezTo>
                    <a:pt x="308" y="969"/>
                    <a:pt x="308" y="969"/>
                    <a:pt x="308" y="969"/>
                  </a:cubicBezTo>
                  <a:cubicBezTo>
                    <a:pt x="309" y="960"/>
                    <a:pt x="309" y="960"/>
                    <a:pt x="309" y="960"/>
                  </a:cubicBezTo>
                  <a:cubicBezTo>
                    <a:pt x="307" y="960"/>
                    <a:pt x="306" y="960"/>
                    <a:pt x="304" y="960"/>
                  </a:cubicBezTo>
                  <a:moveTo>
                    <a:pt x="3" y="664"/>
                  </a:moveTo>
                  <a:cubicBezTo>
                    <a:pt x="2" y="665"/>
                    <a:pt x="1" y="666"/>
                    <a:pt x="0" y="667"/>
                  </a:cubicBezTo>
                  <a:cubicBezTo>
                    <a:pt x="275" y="961"/>
                    <a:pt x="275" y="961"/>
                    <a:pt x="275" y="961"/>
                  </a:cubicBezTo>
                  <a:cubicBezTo>
                    <a:pt x="276" y="960"/>
                    <a:pt x="277" y="959"/>
                    <a:pt x="278" y="958"/>
                  </a:cubicBezTo>
                  <a:cubicBezTo>
                    <a:pt x="3" y="664"/>
                    <a:pt x="3" y="664"/>
                    <a:pt x="3" y="664"/>
                  </a:cubicBezTo>
                  <a:moveTo>
                    <a:pt x="364" y="433"/>
                  </a:moveTo>
                  <a:cubicBezTo>
                    <a:pt x="306" y="949"/>
                    <a:pt x="306" y="949"/>
                    <a:pt x="306" y="949"/>
                  </a:cubicBezTo>
                  <a:cubicBezTo>
                    <a:pt x="307" y="949"/>
                    <a:pt x="308" y="950"/>
                    <a:pt x="310" y="950"/>
                  </a:cubicBezTo>
                  <a:cubicBezTo>
                    <a:pt x="368" y="434"/>
                    <a:pt x="368" y="434"/>
                    <a:pt x="368" y="434"/>
                  </a:cubicBezTo>
                  <a:cubicBezTo>
                    <a:pt x="367" y="434"/>
                    <a:pt x="365" y="433"/>
                    <a:pt x="364" y="433"/>
                  </a:cubicBezTo>
                  <a:moveTo>
                    <a:pt x="627" y="20"/>
                  </a:moveTo>
                  <a:cubicBezTo>
                    <a:pt x="391" y="359"/>
                    <a:pt x="391" y="359"/>
                    <a:pt x="391" y="359"/>
                  </a:cubicBezTo>
                  <a:cubicBezTo>
                    <a:pt x="392" y="360"/>
                    <a:pt x="393" y="360"/>
                    <a:pt x="395" y="361"/>
                  </a:cubicBezTo>
                  <a:cubicBezTo>
                    <a:pt x="631" y="22"/>
                    <a:pt x="631" y="22"/>
                    <a:pt x="631" y="22"/>
                  </a:cubicBezTo>
                  <a:cubicBezTo>
                    <a:pt x="630" y="21"/>
                    <a:pt x="629" y="20"/>
                    <a:pt x="627" y="20"/>
                  </a:cubicBezTo>
                  <a:moveTo>
                    <a:pt x="706" y="0"/>
                  </a:moveTo>
                  <a:cubicBezTo>
                    <a:pt x="705" y="1"/>
                    <a:pt x="705" y="2"/>
                    <a:pt x="704" y="4"/>
                  </a:cubicBezTo>
                  <a:cubicBezTo>
                    <a:pt x="1114" y="201"/>
                    <a:pt x="1114" y="201"/>
                    <a:pt x="1114" y="201"/>
                  </a:cubicBezTo>
                  <a:cubicBezTo>
                    <a:pt x="1114" y="197"/>
                    <a:pt x="1114" y="197"/>
                    <a:pt x="1114" y="197"/>
                  </a:cubicBezTo>
                  <a:cubicBezTo>
                    <a:pt x="706" y="0"/>
                    <a:pt x="706" y="0"/>
                    <a:pt x="706"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20190"/>
            <p:cNvSpPr>
              <a:spLocks noEditPoints="1"/>
            </p:cNvSpPr>
            <p:nvPr/>
          </p:nvSpPr>
          <p:spPr bwMode="auto">
            <a:xfrm>
              <a:off x="5556773" y="5907964"/>
              <a:ext cx="613645" cy="666337"/>
            </a:xfrm>
            <a:custGeom>
              <a:avLst/>
              <a:gdLst>
                <a:gd name="T0" fmla="*/ 230 w 389"/>
                <a:gd name="T1" fmla="*/ 25 h 423"/>
                <a:gd name="T2" fmla="*/ 115 w 389"/>
                <a:gd name="T3" fmla="*/ 351 h 423"/>
                <a:gd name="T4" fmla="*/ 0 w 389"/>
                <a:gd name="T5" fmla="*/ 378 h 423"/>
                <a:gd name="T6" fmla="*/ 1 w 389"/>
                <a:gd name="T7" fmla="*/ 382 h 423"/>
                <a:gd name="T8" fmla="*/ 114 w 389"/>
                <a:gd name="T9" fmla="*/ 356 h 423"/>
                <a:gd name="T10" fmla="*/ 91 w 389"/>
                <a:gd name="T11" fmla="*/ 421 h 423"/>
                <a:gd name="T12" fmla="*/ 95 w 389"/>
                <a:gd name="T13" fmla="*/ 423 h 423"/>
                <a:gd name="T14" fmla="*/ 119 w 389"/>
                <a:gd name="T15" fmla="*/ 355 h 423"/>
                <a:gd name="T16" fmla="*/ 370 w 389"/>
                <a:gd name="T17" fmla="*/ 296 h 423"/>
                <a:gd name="T18" fmla="*/ 369 w 389"/>
                <a:gd name="T19" fmla="*/ 291 h 423"/>
                <a:gd name="T20" fmla="*/ 120 w 389"/>
                <a:gd name="T21" fmla="*/ 350 h 423"/>
                <a:gd name="T22" fmla="*/ 234 w 389"/>
                <a:gd name="T23" fmla="*/ 26 h 423"/>
                <a:gd name="T24" fmla="*/ 230 w 389"/>
                <a:gd name="T25" fmla="*/ 25 h 423"/>
                <a:gd name="T26" fmla="*/ 275 w 389"/>
                <a:gd name="T27" fmla="*/ 23 h 423"/>
                <a:gd name="T28" fmla="*/ 271 w 389"/>
                <a:gd name="T29" fmla="*/ 25 h 423"/>
                <a:gd name="T30" fmla="*/ 385 w 389"/>
                <a:gd name="T31" fmla="*/ 251 h 423"/>
                <a:gd name="T32" fmla="*/ 389 w 389"/>
                <a:gd name="T33" fmla="*/ 249 h 423"/>
                <a:gd name="T34" fmla="*/ 275 w 389"/>
                <a:gd name="T35" fmla="*/ 23 h 423"/>
                <a:gd name="T36" fmla="*/ 239 w 389"/>
                <a:gd name="T37" fmla="*/ 0 h 423"/>
                <a:gd name="T38" fmla="*/ 235 w 389"/>
                <a:gd name="T39" fmla="*/ 12 h 423"/>
                <a:gd name="T40" fmla="*/ 239 w 389"/>
                <a:gd name="T41" fmla="*/ 13 h 423"/>
                <a:gd name="T42" fmla="*/ 243 w 389"/>
                <a:gd name="T43" fmla="*/ 2 h 423"/>
                <a:gd name="T44" fmla="*/ 239 w 389"/>
                <a:gd name="T45" fmla="*/ 0 h 423"/>
                <a:gd name="T46" fmla="*/ 263 w 389"/>
                <a:gd name="T47" fmla="*/ 0 h 423"/>
                <a:gd name="T48" fmla="*/ 259 w 389"/>
                <a:gd name="T49" fmla="*/ 2 h 423"/>
                <a:gd name="T50" fmla="*/ 265 w 389"/>
                <a:gd name="T51" fmla="*/ 12 h 423"/>
                <a:gd name="T52" fmla="*/ 268 w 389"/>
                <a:gd name="T53" fmla="*/ 11 h 423"/>
                <a:gd name="T54" fmla="*/ 263 w 389"/>
                <a:gd name="T55"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9" h="423">
                  <a:moveTo>
                    <a:pt x="230" y="25"/>
                  </a:moveTo>
                  <a:cubicBezTo>
                    <a:pt x="115" y="351"/>
                    <a:pt x="115" y="351"/>
                    <a:pt x="115" y="351"/>
                  </a:cubicBezTo>
                  <a:cubicBezTo>
                    <a:pt x="0" y="378"/>
                    <a:pt x="0" y="378"/>
                    <a:pt x="0" y="378"/>
                  </a:cubicBezTo>
                  <a:cubicBezTo>
                    <a:pt x="0" y="380"/>
                    <a:pt x="1" y="381"/>
                    <a:pt x="1" y="382"/>
                  </a:cubicBezTo>
                  <a:cubicBezTo>
                    <a:pt x="114" y="356"/>
                    <a:pt x="114" y="356"/>
                    <a:pt x="114" y="356"/>
                  </a:cubicBezTo>
                  <a:cubicBezTo>
                    <a:pt x="91" y="421"/>
                    <a:pt x="91" y="421"/>
                    <a:pt x="91" y="421"/>
                  </a:cubicBezTo>
                  <a:cubicBezTo>
                    <a:pt x="92" y="422"/>
                    <a:pt x="93" y="422"/>
                    <a:pt x="95" y="423"/>
                  </a:cubicBezTo>
                  <a:cubicBezTo>
                    <a:pt x="119" y="355"/>
                    <a:pt x="119" y="355"/>
                    <a:pt x="119" y="355"/>
                  </a:cubicBezTo>
                  <a:cubicBezTo>
                    <a:pt x="370" y="296"/>
                    <a:pt x="370" y="296"/>
                    <a:pt x="370" y="296"/>
                  </a:cubicBezTo>
                  <a:cubicBezTo>
                    <a:pt x="369" y="294"/>
                    <a:pt x="369" y="293"/>
                    <a:pt x="369" y="291"/>
                  </a:cubicBezTo>
                  <a:cubicBezTo>
                    <a:pt x="120" y="350"/>
                    <a:pt x="120" y="350"/>
                    <a:pt x="120" y="350"/>
                  </a:cubicBezTo>
                  <a:cubicBezTo>
                    <a:pt x="234" y="26"/>
                    <a:pt x="234" y="26"/>
                    <a:pt x="234" y="26"/>
                  </a:cubicBezTo>
                  <a:cubicBezTo>
                    <a:pt x="233" y="26"/>
                    <a:pt x="231" y="25"/>
                    <a:pt x="230" y="25"/>
                  </a:cubicBezTo>
                  <a:moveTo>
                    <a:pt x="275" y="23"/>
                  </a:moveTo>
                  <a:cubicBezTo>
                    <a:pt x="273" y="23"/>
                    <a:pt x="272" y="24"/>
                    <a:pt x="271" y="25"/>
                  </a:cubicBezTo>
                  <a:cubicBezTo>
                    <a:pt x="385" y="251"/>
                    <a:pt x="385" y="251"/>
                    <a:pt x="385" y="251"/>
                  </a:cubicBezTo>
                  <a:cubicBezTo>
                    <a:pt x="387" y="250"/>
                    <a:pt x="388" y="250"/>
                    <a:pt x="389" y="249"/>
                  </a:cubicBezTo>
                  <a:cubicBezTo>
                    <a:pt x="275" y="23"/>
                    <a:pt x="275" y="23"/>
                    <a:pt x="275" y="23"/>
                  </a:cubicBezTo>
                  <a:moveTo>
                    <a:pt x="239" y="0"/>
                  </a:moveTo>
                  <a:cubicBezTo>
                    <a:pt x="235" y="12"/>
                    <a:pt x="235" y="12"/>
                    <a:pt x="235" y="12"/>
                  </a:cubicBezTo>
                  <a:cubicBezTo>
                    <a:pt x="236" y="12"/>
                    <a:pt x="237" y="13"/>
                    <a:pt x="239" y="13"/>
                  </a:cubicBezTo>
                  <a:cubicBezTo>
                    <a:pt x="243" y="2"/>
                    <a:pt x="243" y="2"/>
                    <a:pt x="243" y="2"/>
                  </a:cubicBezTo>
                  <a:cubicBezTo>
                    <a:pt x="241" y="2"/>
                    <a:pt x="240" y="1"/>
                    <a:pt x="239" y="0"/>
                  </a:cubicBezTo>
                  <a:moveTo>
                    <a:pt x="263" y="0"/>
                  </a:moveTo>
                  <a:cubicBezTo>
                    <a:pt x="262" y="0"/>
                    <a:pt x="260" y="1"/>
                    <a:pt x="259" y="2"/>
                  </a:cubicBezTo>
                  <a:cubicBezTo>
                    <a:pt x="265" y="12"/>
                    <a:pt x="265" y="12"/>
                    <a:pt x="265" y="12"/>
                  </a:cubicBezTo>
                  <a:cubicBezTo>
                    <a:pt x="266" y="12"/>
                    <a:pt x="267" y="11"/>
                    <a:pt x="268" y="11"/>
                  </a:cubicBezTo>
                  <a:cubicBezTo>
                    <a:pt x="263" y="0"/>
                    <a:pt x="263" y="0"/>
                    <a:pt x="263"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20191"/>
            <p:cNvSpPr>
              <a:spLocks/>
            </p:cNvSpPr>
            <p:nvPr/>
          </p:nvSpPr>
          <p:spPr bwMode="auto">
            <a:xfrm>
              <a:off x="6668004" y="6242133"/>
              <a:ext cx="3335" cy="8004"/>
            </a:xfrm>
            <a:custGeom>
              <a:avLst/>
              <a:gdLst>
                <a:gd name="T0" fmla="*/ 1 w 2"/>
                <a:gd name="T1" fmla="*/ 0 h 5"/>
                <a:gd name="T2" fmla="*/ 0 w 2"/>
                <a:gd name="T3" fmla="*/ 0 h 5"/>
                <a:gd name="T4" fmla="*/ 0 w 2"/>
                <a:gd name="T5" fmla="*/ 5 h 5"/>
                <a:gd name="T6" fmla="*/ 2 w 2"/>
                <a:gd name="T7" fmla="*/ 4 h 5"/>
                <a:gd name="T8" fmla="*/ 1 w 2"/>
                <a:gd name="T9" fmla="*/ 0 h 5"/>
              </a:gdLst>
              <a:ahLst/>
              <a:cxnLst>
                <a:cxn ang="0">
                  <a:pos x="T0" y="T1"/>
                </a:cxn>
                <a:cxn ang="0">
                  <a:pos x="T2" y="T3"/>
                </a:cxn>
                <a:cxn ang="0">
                  <a:pos x="T4" y="T5"/>
                </a:cxn>
                <a:cxn ang="0">
                  <a:pos x="T6" y="T7"/>
                </a:cxn>
                <a:cxn ang="0">
                  <a:pos x="T8" y="T9"/>
                </a:cxn>
              </a:cxnLst>
              <a:rect l="0" t="0" r="r" b="b"/>
              <a:pathLst>
                <a:path w="2" h="5">
                  <a:moveTo>
                    <a:pt x="1" y="0"/>
                  </a:moveTo>
                  <a:cubicBezTo>
                    <a:pt x="0" y="0"/>
                    <a:pt x="0" y="0"/>
                    <a:pt x="0" y="0"/>
                  </a:cubicBezTo>
                  <a:cubicBezTo>
                    <a:pt x="0" y="5"/>
                    <a:pt x="0" y="5"/>
                    <a:pt x="0" y="5"/>
                  </a:cubicBezTo>
                  <a:cubicBezTo>
                    <a:pt x="2" y="4"/>
                    <a:pt x="2" y="4"/>
                    <a:pt x="2" y="4"/>
                  </a:cubicBezTo>
                  <a:cubicBezTo>
                    <a:pt x="1" y="3"/>
                    <a:pt x="1" y="1"/>
                    <a:pt x="1"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 name="Freeform 20192"/>
            <p:cNvSpPr>
              <a:spLocks/>
            </p:cNvSpPr>
            <p:nvPr/>
          </p:nvSpPr>
          <p:spPr bwMode="auto">
            <a:xfrm>
              <a:off x="6253793" y="6242133"/>
              <a:ext cx="414210" cy="104053"/>
            </a:xfrm>
            <a:custGeom>
              <a:avLst/>
              <a:gdLst>
                <a:gd name="T0" fmla="*/ 263 w 263"/>
                <a:gd name="T1" fmla="*/ 0 h 66"/>
                <a:gd name="T2" fmla="*/ 0 w 263"/>
                <a:gd name="T3" fmla="*/ 62 h 66"/>
                <a:gd name="T4" fmla="*/ 1 w 263"/>
                <a:gd name="T5" fmla="*/ 66 h 66"/>
                <a:gd name="T6" fmla="*/ 263 w 263"/>
                <a:gd name="T7" fmla="*/ 5 h 66"/>
                <a:gd name="T8" fmla="*/ 263 w 263"/>
                <a:gd name="T9" fmla="*/ 0 h 66"/>
              </a:gdLst>
              <a:ahLst/>
              <a:cxnLst>
                <a:cxn ang="0">
                  <a:pos x="T0" y="T1"/>
                </a:cxn>
                <a:cxn ang="0">
                  <a:pos x="T2" y="T3"/>
                </a:cxn>
                <a:cxn ang="0">
                  <a:pos x="T4" y="T5"/>
                </a:cxn>
                <a:cxn ang="0">
                  <a:pos x="T6" y="T7"/>
                </a:cxn>
                <a:cxn ang="0">
                  <a:pos x="T8" y="T9"/>
                </a:cxn>
              </a:cxnLst>
              <a:rect l="0" t="0" r="r" b="b"/>
              <a:pathLst>
                <a:path w="263" h="66">
                  <a:moveTo>
                    <a:pt x="263" y="0"/>
                  </a:moveTo>
                  <a:cubicBezTo>
                    <a:pt x="0" y="62"/>
                    <a:pt x="0" y="62"/>
                    <a:pt x="0" y="62"/>
                  </a:cubicBezTo>
                  <a:cubicBezTo>
                    <a:pt x="0" y="64"/>
                    <a:pt x="1" y="65"/>
                    <a:pt x="1" y="66"/>
                  </a:cubicBezTo>
                  <a:cubicBezTo>
                    <a:pt x="263" y="5"/>
                    <a:pt x="263" y="5"/>
                    <a:pt x="263" y="5"/>
                  </a:cubicBezTo>
                  <a:cubicBezTo>
                    <a:pt x="263" y="0"/>
                    <a:pt x="263" y="0"/>
                    <a:pt x="263"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20193"/>
            <p:cNvSpPr>
              <a:spLocks/>
            </p:cNvSpPr>
            <p:nvPr/>
          </p:nvSpPr>
          <p:spPr bwMode="auto">
            <a:xfrm>
              <a:off x="6668004" y="6273482"/>
              <a:ext cx="30015" cy="85376"/>
            </a:xfrm>
            <a:custGeom>
              <a:avLst/>
              <a:gdLst>
                <a:gd name="T0" fmla="*/ 19 w 19"/>
                <a:gd name="T1" fmla="*/ 0 h 54"/>
                <a:gd name="T2" fmla="*/ 0 w 19"/>
                <a:gd name="T3" fmla="*/ 54 h 54"/>
                <a:gd name="T4" fmla="*/ 0 w 19"/>
                <a:gd name="T5" fmla="*/ 54 h 54"/>
                <a:gd name="T6" fmla="*/ 19 w 19"/>
                <a:gd name="T7" fmla="*/ 0 h 54"/>
                <a:gd name="T8" fmla="*/ 19 w 19"/>
                <a:gd name="T9" fmla="*/ 0 h 54"/>
              </a:gdLst>
              <a:ahLst/>
              <a:cxnLst>
                <a:cxn ang="0">
                  <a:pos x="T0" y="T1"/>
                </a:cxn>
                <a:cxn ang="0">
                  <a:pos x="T2" y="T3"/>
                </a:cxn>
                <a:cxn ang="0">
                  <a:pos x="T4" y="T5"/>
                </a:cxn>
                <a:cxn ang="0">
                  <a:pos x="T6" y="T7"/>
                </a:cxn>
                <a:cxn ang="0">
                  <a:pos x="T8" y="T9"/>
                </a:cxn>
              </a:cxnLst>
              <a:rect l="0" t="0" r="r" b="b"/>
              <a:pathLst>
                <a:path w="19" h="54">
                  <a:moveTo>
                    <a:pt x="19" y="0"/>
                  </a:moveTo>
                  <a:cubicBezTo>
                    <a:pt x="0" y="54"/>
                    <a:pt x="0" y="54"/>
                    <a:pt x="0" y="54"/>
                  </a:cubicBezTo>
                  <a:cubicBezTo>
                    <a:pt x="0" y="54"/>
                    <a:pt x="0" y="54"/>
                    <a:pt x="0" y="54"/>
                  </a:cubicBezTo>
                  <a:cubicBezTo>
                    <a:pt x="19" y="0"/>
                    <a:pt x="19" y="0"/>
                    <a:pt x="19" y="0"/>
                  </a:cubicBezTo>
                  <a:cubicBezTo>
                    <a:pt x="19" y="0"/>
                    <a:pt x="19" y="0"/>
                    <a:pt x="19"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 name="Freeform 20194"/>
            <p:cNvSpPr>
              <a:spLocks noEditPoints="1"/>
            </p:cNvSpPr>
            <p:nvPr/>
          </p:nvSpPr>
          <p:spPr bwMode="auto">
            <a:xfrm>
              <a:off x="5398026" y="6358858"/>
              <a:ext cx="1269978" cy="1093886"/>
            </a:xfrm>
            <a:custGeom>
              <a:avLst/>
              <a:gdLst>
                <a:gd name="T0" fmla="*/ 11 w 806"/>
                <a:gd name="T1" fmla="*/ 690 h 694"/>
                <a:gd name="T2" fmla="*/ 22 w 806"/>
                <a:gd name="T3" fmla="*/ 689 h 694"/>
                <a:gd name="T4" fmla="*/ 3 w 806"/>
                <a:gd name="T5" fmla="*/ 673 h 694"/>
                <a:gd name="T6" fmla="*/ 0 w 806"/>
                <a:gd name="T7" fmla="*/ 682 h 694"/>
                <a:gd name="T8" fmla="*/ 7 w 806"/>
                <a:gd name="T9" fmla="*/ 674 h 694"/>
                <a:gd name="T10" fmla="*/ 339 w 806"/>
                <a:gd name="T11" fmla="*/ 523 h 694"/>
                <a:gd name="T12" fmla="*/ 31 w 806"/>
                <a:gd name="T13" fmla="*/ 685 h 694"/>
                <a:gd name="T14" fmla="*/ 339 w 806"/>
                <a:gd name="T15" fmla="*/ 523 h 694"/>
                <a:gd name="T16" fmla="*/ 353 w 806"/>
                <a:gd name="T17" fmla="*/ 516 h 694"/>
                <a:gd name="T18" fmla="*/ 367 w 806"/>
                <a:gd name="T19" fmla="*/ 513 h 694"/>
                <a:gd name="T20" fmla="*/ 427 w 806"/>
                <a:gd name="T21" fmla="*/ 478 h 694"/>
                <a:gd name="T22" fmla="*/ 417 w 806"/>
                <a:gd name="T23" fmla="*/ 488 h 694"/>
                <a:gd name="T24" fmla="*/ 427 w 806"/>
                <a:gd name="T25" fmla="*/ 478 h 694"/>
                <a:gd name="T26" fmla="*/ 441 w 806"/>
                <a:gd name="T27" fmla="*/ 471 h 694"/>
                <a:gd name="T28" fmla="*/ 658 w 806"/>
                <a:gd name="T29" fmla="*/ 365 h 694"/>
                <a:gd name="T30" fmla="*/ 670 w 806"/>
                <a:gd name="T31" fmla="*/ 355 h 694"/>
                <a:gd name="T32" fmla="*/ 665 w 806"/>
                <a:gd name="T33" fmla="*/ 362 h 694"/>
                <a:gd name="T34" fmla="*/ 670 w 806"/>
                <a:gd name="T35" fmla="*/ 355 h 694"/>
                <a:gd name="T36" fmla="*/ 663 w 806"/>
                <a:gd name="T37" fmla="*/ 344 h 694"/>
                <a:gd name="T38" fmla="*/ 671 w 806"/>
                <a:gd name="T39" fmla="*/ 343 h 694"/>
                <a:gd name="T40" fmla="*/ 692 w 806"/>
                <a:gd name="T41" fmla="*/ 331 h 694"/>
                <a:gd name="T42" fmla="*/ 690 w 806"/>
                <a:gd name="T43" fmla="*/ 338 h 694"/>
                <a:gd name="T44" fmla="*/ 692 w 806"/>
                <a:gd name="T45" fmla="*/ 331 h 694"/>
                <a:gd name="T46" fmla="*/ 672 w 806"/>
                <a:gd name="T47" fmla="*/ 332 h 694"/>
                <a:gd name="T48" fmla="*/ 679 w 806"/>
                <a:gd name="T49" fmla="*/ 337 h 694"/>
                <a:gd name="T50" fmla="*/ 688 w 806"/>
                <a:gd name="T51" fmla="*/ 330 h 694"/>
                <a:gd name="T52" fmla="*/ 686 w 806"/>
                <a:gd name="T53" fmla="*/ 336 h 694"/>
                <a:gd name="T54" fmla="*/ 688 w 806"/>
                <a:gd name="T55" fmla="*/ 330 h 694"/>
                <a:gd name="T56" fmla="*/ 6 w 806"/>
                <a:gd name="T57" fmla="*/ 663 h 694"/>
                <a:gd name="T58" fmla="*/ 182 w 806"/>
                <a:gd name="T59" fmla="*/ 175 h 694"/>
                <a:gd name="T60" fmla="*/ 208 w 806"/>
                <a:gd name="T61" fmla="*/ 159 h 694"/>
                <a:gd name="T62" fmla="*/ 656 w 806"/>
                <a:gd name="T63" fmla="*/ 341 h 694"/>
                <a:gd name="T64" fmla="*/ 208 w 806"/>
                <a:gd name="T65" fmla="*/ 159 h 694"/>
                <a:gd name="T66" fmla="*/ 100 w 806"/>
                <a:gd name="T67" fmla="*/ 121 h 694"/>
                <a:gd name="T68" fmla="*/ 171 w 806"/>
                <a:gd name="T69" fmla="*/ 144 h 694"/>
                <a:gd name="T70" fmla="*/ 780 w 806"/>
                <a:gd name="T71" fmla="*/ 64 h 694"/>
                <a:gd name="T72" fmla="*/ 691 w 806"/>
                <a:gd name="T73" fmla="*/ 322 h 694"/>
                <a:gd name="T74" fmla="*/ 524 w 806"/>
                <a:gd name="T75" fmla="*/ 31 h 694"/>
                <a:gd name="T76" fmla="*/ 669 w 806"/>
                <a:gd name="T77" fmla="*/ 325 h 694"/>
                <a:gd name="T78" fmla="*/ 524 w 806"/>
                <a:gd name="T79" fmla="*/ 31 h 694"/>
                <a:gd name="T80" fmla="*/ 695 w 806"/>
                <a:gd name="T81" fmla="*/ 324 h 694"/>
                <a:gd name="T82" fmla="*/ 806 w 806"/>
                <a:gd name="T83" fmla="*/ 0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06" h="694">
                  <a:moveTo>
                    <a:pt x="20" y="685"/>
                  </a:moveTo>
                  <a:cubicBezTo>
                    <a:pt x="11" y="690"/>
                    <a:pt x="11" y="690"/>
                    <a:pt x="11" y="690"/>
                  </a:cubicBezTo>
                  <a:cubicBezTo>
                    <a:pt x="12" y="691"/>
                    <a:pt x="13" y="692"/>
                    <a:pt x="13" y="694"/>
                  </a:cubicBezTo>
                  <a:cubicBezTo>
                    <a:pt x="22" y="689"/>
                    <a:pt x="22" y="689"/>
                    <a:pt x="22" y="689"/>
                  </a:cubicBezTo>
                  <a:cubicBezTo>
                    <a:pt x="21" y="688"/>
                    <a:pt x="20" y="687"/>
                    <a:pt x="20" y="685"/>
                  </a:cubicBezTo>
                  <a:moveTo>
                    <a:pt x="3" y="673"/>
                  </a:moveTo>
                  <a:cubicBezTo>
                    <a:pt x="0" y="681"/>
                    <a:pt x="0" y="681"/>
                    <a:pt x="0" y="681"/>
                  </a:cubicBezTo>
                  <a:cubicBezTo>
                    <a:pt x="0" y="682"/>
                    <a:pt x="0" y="682"/>
                    <a:pt x="0" y="682"/>
                  </a:cubicBezTo>
                  <a:cubicBezTo>
                    <a:pt x="1" y="682"/>
                    <a:pt x="2" y="682"/>
                    <a:pt x="4" y="683"/>
                  </a:cubicBezTo>
                  <a:cubicBezTo>
                    <a:pt x="7" y="674"/>
                    <a:pt x="7" y="674"/>
                    <a:pt x="7" y="674"/>
                  </a:cubicBezTo>
                  <a:cubicBezTo>
                    <a:pt x="5" y="674"/>
                    <a:pt x="4" y="673"/>
                    <a:pt x="3" y="673"/>
                  </a:cubicBezTo>
                  <a:moveTo>
                    <a:pt x="339" y="523"/>
                  </a:moveTo>
                  <a:cubicBezTo>
                    <a:pt x="29" y="681"/>
                    <a:pt x="29" y="681"/>
                    <a:pt x="29" y="681"/>
                  </a:cubicBezTo>
                  <a:cubicBezTo>
                    <a:pt x="30" y="682"/>
                    <a:pt x="30" y="683"/>
                    <a:pt x="31" y="685"/>
                  </a:cubicBezTo>
                  <a:cubicBezTo>
                    <a:pt x="341" y="527"/>
                    <a:pt x="341" y="527"/>
                    <a:pt x="341" y="527"/>
                  </a:cubicBezTo>
                  <a:cubicBezTo>
                    <a:pt x="341" y="525"/>
                    <a:pt x="340" y="524"/>
                    <a:pt x="339" y="523"/>
                  </a:cubicBezTo>
                  <a:moveTo>
                    <a:pt x="365" y="509"/>
                  </a:moveTo>
                  <a:cubicBezTo>
                    <a:pt x="353" y="516"/>
                    <a:pt x="353" y="516"/>
                    <a:pt x="353" y="516"/>
                  </a:cubicBezTo>
                  <a:cubicBezTo>
                    <a:pt x="354" y="517"/>
                    <a:pt x="354" y="518"/>
                    <a:pt x="355" y="520"/>
                  </a:cubicBezTo>
                  <a:cubicBezTo>
                    <a:pt x="367" y="513"/>
                    <a:pt x="367" y="513"/>
                    <a:pt x="367" y="513"/>
                  </a:cubicBezTo>
                  <a:cubicBezTo>
                    <a:pt x="366" y="512"/>
                    <a:pt x="366" y="511"/>
                    <a:pt x="365" y="509"/>
                  </a:cubicBezTo>
                  <a:moveTo>
                    <a:pt x="427" y="478"/>
                  </a:moveTo>
                  <a:cubicBezTo>
                    <a:pt x="415" y="484"/>
                    <a:pt x="415" y="484"/>
                    <a:pt x="415" y="484"/>
                  </a:cubicBezTo>
                  <a:cubicBezTo>
                    <a:pt x="416" y="485"/>
                    <a:pt x="417" y="486"/>
                    <a:pt x="417" y="488"/>
                  </a:cubicBezTo>
                  <a:cubicBezTo>
                    <a:pt x="429" y="482"/>
                    <a:pt x="429" y="482"/>
                    <a:pt x="429" y="482"/>
                  </a:cubicBezTo>
                  <a:cubicBezTo>
                    <a:pt x="429" y="480"/>
                    <a:pt x="428" y="479"/>
                    <a:pt x="427" y="478"/>
                  </a:cubicBezTo>
                  <a:moveTo>
                    <a:pt x="656" y="361"/>
                  </a:moveTo>
                  <a:cubicBezTo>
                    <a:pt x="441" y="471"/>
                    <a:pt x="441" y="471"/>
                    <a:pt x="441" y="471"/>
                  </a:cubicBezTo>
                  <a:cubicBezTo>
                    <a:pt x="442" y="472"/>
                    <a:pt x="443" y="473"/>
                    <a:pt x="443" y="475"/>
                  </a:cubicBezTo>
                  <a:cubicBezTo>
                    <a:pt x="658" y="365"/>
                    <a:pt x="658" y="365"/>
                    <a:pt x="658" y="365"/>
                  </a:cubicBezTo>
                  <a:cubicBezTo>
                    <a:pt x="657" y="364"/>
                    <a:pt x="657" y="363"/>
                    <a:pt x="656" y="361"/>
                  </a:cubicBezTo>
                  <a:moveTo>
                    <a:pt x="670" y="355"/>
                  </a:moveTo>
                  <a:cubicBezTo>
                    <a:pt x="663" y="358"/>
                    <a:pt x="663" y="358"/>
                    <a:pt x="663" y="358"/>
                  </a:cubicBezTo>
                  <a:cubicBezTo>
                    <a:pt x="664" y="359"/>
                    <a:pt x="664" y="360"/>
                    <a:pt x="665" y="362"/>
                  </a:cubicBezTo>
                  <a:cubicBezTo>
                    <a:pt x="671" y="358"/>
                    <a:pt x="671" y="358"/>
                    <a:pt x="671" y="358"/>
                  </a:cubicBezTo>
                  <a:cubicBezTo>
                    <a:pt x="671" y="357"/>
                    <a:pt x="670" y="356"/>
                    <a:pt x="670" y="355"/>
                  </a:cubicBezTo>
                  <a:moveTo>
                    <a:pt x="665" y="340"/>
                  </a:moveTo>
                  <a:cubicBezTo>
                    <a:pt x="664" y="341"/>
                    <a:pt x="664" y="343"/>
                    <a:pt x="663" y="344"/>
                  </a:cubicBezTo>
                  <a:cubicBezTo>
                    <a:pt x="670" y="347"/>
                    <a:pt x="670" y="347"/>
                    <a:pt x="670" y="347"/>
                  </a:cubicBezTo>
                  <a:cubicBezTo>
                    <a:pt x="670" y="345"/>
                    <a:pt x="671" y="344"/>
                    <a:pt x="671" y="343"/>
                  </a:cubicBezTo>
                  <a:cubicBezTo>
                    <a:pt x="665" y="340"/>
                    <a:pt x="665" y="340"/>
                    <a:pt x="665" y="340"/>
                  </a:cubicBezTo>
                  <a:moveTo>
                    <a:pt x="692" y="331"/>
                  </a:moveTo>
                  <a:cubicBezTo>
                    <a:pt x="690" y="338"/>
                    <a:pt x="690" y="338"/>
                    <a:pt x="690" y="338"/>
                  </a:cubicBezTo>
                  <a:cubicBezTo>
                    <a:pt x="690" y="338"/>
                    <a:pt x="690" y="338"/>
                    <a:pt x="690" y="338"/>
                  </a:cubicBezTo>
                  <a:cubicBezTo>
                    <a:pt x="692" y="331"/>
                    <a:pt x="692" y="331"/>
                    <a:pt x="692" y="331"/>
                  </a:cubicBezTo>
                  <a:cubicBezTo>
                    <a:pt x="692" y="331"/>
                    <a:pt x="692" y="331"/>
                    <a:pt x="692" y="331"/>
                  </a:cubicBezTo>
                  <a:moveTo>
                    <a:pt x="676" y="330"/>
                  </a:moveTo>
                  <a:cubicBezTo>
                    <a:pt x="675" y="331"/>
                    <a:pt x="673" y="332"/>
                    <a:pt x="672" y="332"/>
                  </a:cubicBezTo>
                  <a:cubicBezTo>
                    <a:pt x="675" y="339"/>
                    <a:pt x="675" y="339"/>
                    <a:pt x="675" y="339"/>
                  </a:cubicBezTo>
                  <a:cubicBezTo>
                    <a:pt x="677" y="338"/>
                    <a:pt x="678" y="337"/>
                    <a:pt x="679" y="337"/>
                  </a:cubicBezTo>
                  <a:cubicBezTo>
                    <a:pt x="676" y="330"/>
                    <a:pt x="676" y="330"/>
                    <a:pt x="676" y="330"/>
                  </a:cubicBezTo>
                  <a:moveTo>
                    <a:pt x="688" y="330"/>
                  </a:moveTo>
                  <a:cubicBezTo>
                    <a:pt x="686" y="336"/>
                    <a:pt x="686" y="336"/>
                    <a:pt x="686" y="336"/>
                  </a:cubicBezTo>
                  <a:cubicBezTo>
                    <a:pt x="686" y="336"/>
                    <a:pt x="686" y="336"/>
                    <a:pt x="686" y="336"/>
                  </a:cubicBezTo>
                  <a:cubicBezTo>
                    <a:pt x="688" y="330"/>
                    <a:pt x="688" y="330"/>
                    <a:pt x="688" y="330"/>
                  </a:cubicBezTo>
                  <a:cubicBezTo>
                    <a:pt x="688" y="330"/>
                    <a:pt x="688" y="330"/>
                    <a:pt x="688" y="330"/>
                  </a:cubicBezTo>
                  <a:moveTo>
                    <a:pt x="178" y="174"/>
                  </a:moveTo>
                  <a:cubicBezTo>
                    <a:pt x="6" y="663"/>
                    <a:pt x="6" y="663"/>
                    <a:pt x="6" y="663"/>
                  </a:cubicBezTo>
                  <a:cubicBezTo>
                    <a:pt x="8" y="663"/>
                    <a:pt x="9" y="664"/>
                    <a:pt x="10" y="664"/>
                  </a:cubicBezTo>
                  <a:cubicBezTo>
                    <a:pt x="182" y="175"/>
                    <a:pt x="182" y="175"/>
                    <a:pt x="182" y="175"/>
                  </a:cubicBezTo>
                  <a:cubicBezTo>
                    <a:pt x="181" y="175"/>
                    <a:pt x="179" y="174"/>
                    <a:pt x="178" y="174"/>
                  </a:cubicBezTo>
                  <a:moveTo>
                    <a:pt x="208" y="159"/>
                  </a:moveTo>
                  <a:cubicBezTo>
                    <a:pt x="208" y="160"/>
                    <a:pt x="207" y="162"/>
                    <a:pt x="207" y="163"/>
                  </a:cubicBezTo>
                  <a:cubicBezTo>
                    <a:pt x="656" y="341"/>
                    <a:pt x="656" y="341"/>
                    <a:pt x="656" y="341"/>
                  </a:cubicBezTo>
                  <a:cubicBezTo>
                    <a:pt x="656" y="340"/>
                    <a:pt x="657" y="338"/>
                    <a:pt x="657" y="337"/>
                  </a:cubicBezTo>
                  <a:cubicBezTo>
                    <a:pt x="208" y="159"/>
                    <a:pt x="208" y="159"/>
                    <a:pt x="208" y="159"/>
                  </a:cubicBezTo>
                  <a:moveTo>
                    <a:pt x="102" y="116"/>
                  </a:moveTo>
                  <a:cubicBezTo>
                    <a:pt x="101" y="118"/>
                    <a:pt x="101" y="119"/>
                    <a:pt x="100" y="121"/>
                  </a:cubicBezTo>
                  <a:cubicBezTo>
                    <a:pt x="169" y="148"/>
                    <a:pt x="169" y="148"/>
                    <a:pt x="169" y="148"/>
                  </a:cubicBezTo>
                  <a:cubicBezTo>
                    <a:pt x="169" y="146"/>
                    <a:pt x="170" y="145"/>
                    <a:pt x="171" y="144"/>
                  </a:cubicBezTo>
                  <a:cubicBezTo>
                    <a:pt x="102" y="116"/>
                    <a:pt x="102" y="116"/>
                    <a:pt x="102" y="116"/>
                  </a:cubicBezTo>
                  <a:moveTo>
                    <a:pt x="780" y="64"/>
                  </a:moveTo>
                  <a:cubicBezTo>
                    <a:pt x="691" y="322"/>
                    <a:pt x="691" y="322"/>
                    <a:pt x="691" y="322"/>
                  </a:cubicBezTo>
                  <a:cubicBezTo>
                    <a:pt x="691" y="322"/>
                    <a:pt x="691" y="322"/>
                    <a:pt x="691" y="322"/>
                  </a:cubicBezTo>
                  <a:cubicBezTo>
                    <a:pt x="780" y="64"/>
                    <a:pt x="780" y="64"/>
                    <a:pt x="780" y="64"/>
                  </a:cubicBezTo>
                  <a:moveTo>
                    <a:pt x="524" y="31"/>
                  </a:moveTo>
                  <a:cubicBezTo>
                    <a:pt x="523" y="31"/>
                    <a:pt x="522" y="32"/>
                    <a:pt x="520" y="32"/>
                  </a:cubicBezTo>
                  <a:cubicBezTo>
                    <a:pt x="669" y="325"/>
                    <a:pt x="669" y="325"/>
                    <a:pt x="669" y="325"/>
                  </a:cubicBezTo>
                  <a:cubicBezTo>
                    <a:pt x="670" y="325"/>
                    <a:pt x="671" y="324"/>
                    <a:pt x="673" y="323"/>
                  </a:cubicBezTo>
                  <a:cubicBezTo>
                    <a:pt x="524" y="31"/>
                    <a:pt x="524" y="31"/>
                    <a:pt x="524" y="31"/>
                  </a:cubicBezTo>
                  <a:moveTo>
                    <a:pt x="806" y="0"/>
                  </a:moveTo>
                  <a:cubicBezTo>
                    <a:pt x="695" y="324"/>
                    <a:pt x="695" y="324"/>
                    <a:pt x="695" y="324"/>
                  </a:cubicBezTo>
                  <a:cubicBezTo>
                    <a:pt x="695" y="324"/>
                    <a:pt x="695" y="324"/>
                    <a:pt x="695" y="324"/>
                  </a:cubicBezTo>
                  <a:cubicBezTo>
                    <a:pt x="806" y="0"/>
                    <a:pt x="806" y="0"/>
                    <a:pt x="806" y="0"/>
                  </a:cubicBezTo>
                  <a:cubicBezTo>
                    <a:pt x="806" y="0"/>
                    <a:pt x="806" y="0"/>
                    <a:pt x="806"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20199"/>
            <p:cNvSpPr>
              <a:spLocks/>
            </p:cNvSpPr>
            <p:nvPr/>
          </p:nvSpPr>
          <p:spPr bwMode="auto">
            <a:xfrm>
              <a:off x="6527932" y="8010359"/>
              <a:ext cx="12673" cy="0"/>
            </a:xfrm>
            <a:custGeom>
              <a:avLst/>
              <a:gdLst>
                <a:gd name="T0" fmla="*/ 16 w 19"/>
                <a:gd name="T1" fmla="*/ 0 w 19"/>
                <a:gd name="T2" fmla="*/ 0 w 19"/>
                <a:gd name="T3" fmla="*/ 19 w 19"/>
                <a:gd name="T4" fmla="*/ 16 w 19"/>
              </a:gdLst>
              <a:ahLst/>
              <a:cxnLst>
                <a:cxn ang="0">
                  <a:pos x="T0" y="0"/>
                </a:cxn>
                <a:cxn ang="0">
                  <a:pos x="T1" y="0"/>
                </a:cxn>
                <a:cxn ang="0">
                  <a:pos x="T2" y="0"/>
                </a:cxn>
                <a:cxn ang="0">
                  <a:pos x="T3" y="0"/>
                </a:cxn>
                <a:cxn ang="0">
                  <a:pos x="T4" y="0"/>
                </a:cxn>
              </a:cxnLst>
              <a:rect l="0" t="0" r="r" b="b"/>
              <a:pathLst>
                <a:path w="19">
                  <a:moveTo>
                    <a:pt x="16" y="0"/>
                  </a:moveTo>
                  <a:lnTo>
                    <a:pt x="0" y="0"/>
                  </a:lnTo>
                  <a:lnTo>
                    <a:pt x="0" y="0"/>
                  </a:lnTo>
                  <a:lnTo>
                    <a:pt x="19" y="0"/>
                  </a:lnTo>
                  <a:lnTo>
                    <a:pt x="16"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 name="Freeform 20200"/>
            <p:cNvSpPr>
              <a:spLocks/>
            </p:cNvSpPr>
            <p:nvPr/>
          </p:nvSpPr>
          <p:spPr bwMode="auto">
            <a:xfrm>
              <a:off x="6527932" y="8010359"/>
              <a:ext cx="12673" cy="0"/>
            </a:xfrm>
            <a:custGeom>
              <a:avLst/>
              <a:gdLst>
                <a:gd name="T0" fmla="*/ 16 w 19"/>
                <a:gd name="T1" fmla="*/ 0 w 19"/>
                <a:gd name="T2" fmla="*/ 0 w 19"/>
                <a:gd name="T3" fmla="*/ 19 w 19"/>
                <a:gd name="T4" fmla="*/ 16 w 19"/>
              </a:gdLst>
              <a:ahLst/>
              <a:cxnLst>
                <a:cxn ang="0">
                  <a:pos x="T0" y="0"/>
                </a:cxn>
                <a:cxn ang="0">
                  <a:pos x="T1" y="0"/>
                </a:cxn>
                <a:cxn ang="0">
                  <a:pos x="T2" y="0"/>
                </a:cxn>
                <a:cxn ang="0">
                  <a:pos x="T3" y="0"/>
                </a:cxn>
                <a:cxn ang="0">
                  <a:pos x="T4" y="0"/>
                </a:cxn>
              </a:cxnLst>
              <a:rect l="0" t="0" r="r" b="b"/>
              <a:pathLst>
                <a:path w="19">
                  <a:moveTo>
                    <a:pt x="16" y="0"/>
                  </a:moveTo>
                  <a:lnTo>
                    <a:pt x="0" y="0"/>
                  </a:lnTo>
                  <a:lnTo>
                    <a:pt x="0" y="0"/>
                  </a:lnTo>
                  <a:lnTo>
                    <a:pt x="19" y="0"/>
                  </a:lnTo>
                  <a:lnTo>
                    <a:pt x="16" y="0"/>
                  </a:ln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20201"/>
            <p:cNvSpPr>
              <a:spLocks noEditPoints="1"/>
            </p:cNvSpPr>
            <p:nvPr/>
          </p:nvSpPr>
          <p:spPr bwMode="auto">
            <a:xfrm>
              <a:off x="4506907" y="7470087"/>
              <a:ext cx="925803" cy="151410"/>
            </a:xfrm>
            <a:custGeom>
              <a:avLst/>
              <a:gdLst>
                <a:gd name="T0" fmla="*/ 18 w 587"/>
                <a:gd name="T1" fmla="*/ 79 h 96"/>
                <a:gd name="T2" fmla="*/ 15 w 587"/>
                <a:gd name="T3" fmla="*/ 95 h 96"/>
                <a:gd name="T4" fmla="*/ 19 w 587"/>
                <a:gd name="T5" fmla="*/ 96 h 96"/>
                <a:gd name="T6" fmla="*/ 22 w 587"/>
                <a:gd name="T7" fmla="*/ 80 h 96"/>
                <a:gd name="T8" fmla="*/ 18 w 587"/>
                <a:gd name="T9" fmla="*/ 79 h 96"/>
                <a:gd name="T10" fmla="*/ 578 w 587"/>
                <a:gd name="T11" fmla="*/ 2 h 96"/>
                <a:gd name="T12" fmla="*/ 577 w 587"/>
                <a:gd name="T13" fmla="*/ 5 h 96"/>
                <a:gd name="T14" fmla="*/ 585 w 587"/>
                <a:gd name="T15" fmla="*/ 9 h 96"/>
                <a:gd name="T16" fmla="*/ 587 w 587"/>
                <a:gd name="T17" fmla="*/ 6 h 96"/>
                <a:gd name="T18" fmla="*/ 578 w 587"/>
                <a:gd name="T19" fmla="*/ 2 h 96"/>
                <a:gd name="T20" fmla="*/ 4 w 587"/>
                <a:gd name="T21" fmla="*/ 0 h 96"/>
                <a:gd name="T22" fmla="*/ 0 w 587"/>
                <a:gd name="T23" fmla="*/ 2 h 96"/>
                <a:gd name="T24" fmla="*/ 8 w 587"/>
                <a:gd name="T25" fmla="*/ 17 h 96"/>
                <a:gd name="T26" fmla="*/ 12 w 587"/>
                <a:gd name="T27" fmla="*/ 14 h 96"/>
                <a:gd name="T28" fmla="*/ 4 w 587"/>
                <a:gd name="T29"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7" h="96">
                  <a:moveTo>
                    <a:pt x="18" y="79"/>
                  </a:moveTo>
                  <a:cubicBezTo>
                    <a:pt x="15" y="95"/>
                    <a:pt x="15" y="95"/>
                    <a:pt x="15" y="95"/>
                  </a:cubicBezTo>
                  <a:cubicBezTo>
                    <a:pt x="16" y="96"/>
                    <a:pt x="18" y="96"/>
                    <a:pt x="19" y="96"/>
                  </a:cubicBezTo>
                  <a:cubicBezTo>
                    <a:pt x="22" y="80"/>
                    <a:pt x="22" y="80"/>
                    <a:pt x="22" y="80"/>
                  </a:cubicBezTo>
                  <a:cubicBezTo>
                    <a:pt x="21" y="80"/>
                    <a:pt x="20" y="79"/>
                    <a:pt x="18" y="79"/>
                  </a:cubicBezTo>
                  <a:moveTo>
                    <a:pt x="578" y="2"/>
                  </a:moveTo>
                  <a:cubicBezTo>
                    <a:pt x="578" y="3"/>
                    <a:pt x="577" y="4"/>
                    <a:pt x="577" y="5"/>
                  </a:cubicBezTo>
                  <a:cubicBezTo>
                    <a:pt x="585" y="9"/>
                    <a:pt x="585" y="9"/>
                    <a:pt x="585" y="9"/>
                  </a:cubicBezTo>
                  <a:cubicBezTo>
                    <a:pt x="586" y="8"/>
                    <a:pt x="586" y="7"/>
                    <a:pt x="587" y="6"/>
                  </a:cubicBezTo>
                  <a:cubicBezTo>
                    <a:pt x="578" y="2"/>
                    <a:pt x="578" y="2"/>
                    <a:pt x="578" y="2"/>
                  </a:cubicBezTo>
                  <a:moveTo>
                    <a:pt x="4" y="0"/>
                  </a:moveTo>
                  <a:cubicBezTo>
                    <a:pt x="3" y="0"/>
                    <a:pt x="1" y="1"/>
                    <a:pt x="0" y="2"/>
                  </a:cubicBezTo>
                  <a:cubicBezTo>
                    <a:pt x="8" y="17"/>
                    <a:pt x="8" y="17"/>
                    <a:pt x="8" y="17"/>
                  </a:cubicBezTo>
                  <a:cubicBezTo>
                    <a:pt x="9" y="16"/>
                    <a:pt x="11" y="15"/>
                    <a:pt x="12" y="14"/>
                  </a:cubicBezTo>
                  <a:cubicBezTo>
                    <a:pt x="4" y="0"/>
                    <a:pt x="4" y="0"/>
                    <a:pt x="4"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20204"/>
            <p:cNvSpPr>
              <a:spLocks noEditPoints="1"/>
            </p:cNvSpPr>
            <p:nvPr/>
          </p:nvSpPr>
          <p:spPr bwMode="auto">
            <a:xfrm>
              <a:off x="6970824" y="6650339"/>
              <a:ext cx="90046" cy="725033"/>
            </a:xfrm>
            <a:custGeom>
              <a:avLst/>
              <a:gdLst>
                <a:gd name="T0" fmla="*/ 50 w 57"/>
                <a:gd name="T1" fmla="*/ 25 h 460"/>
                <a:gd name="T2" fmla="*/ 0 w 57"/>
                <a:gd name="T3" fmla="*/ 459 h 460"/>
                <a:gd name="T4" fmla="*/ 4 w 57"/>
                <a:gd name="T5" fmla="*/ 460 h 460"/>
                <a:gd name="T6" fmla="*/ 54 w 57"/>
                <a:gd name="T7" fmla="*/ 26 h 460"/>
                <a:gd name="T8" fmla="*/ 50 w 57"/>
                <a:gd name="T9" fmla="*/ 25 h 460"/>
                <a:gd name="T10" fmla="*/ 53 w 57"/>
                <a:gd name="T11" fmla="*/ 0 h 460"/>
                <a:gd name="T12" fmla="*/ 51 w 57"/>
                <a:gd name="T13" fmla="*/ 12 h 460"/>
                <a:gd name="T14" fmla="*/ 56 w 57"/>
                <a:gd name="T15" fmla="*/ 12 h 460"/>
                <a:gd name="T16" fmla="*/ 57 w 57"/>
                <a:gd name="T17" fmla="*/ 0 h 460"/>
                <a:gd name="T18" fmla="*/ 53 w 57"/>
                <a:gd name="T19" fmla="*/ 0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 h="460">
                  <a:moveTo>
                    <a:pt x="50" y="25"/>
                  </a:moveTo>
                  <a:cubicBezTo>
                    <a:pt x="0" y="459"/>
                    <a:pt x="0" y="459"/>
                    <a:pt x="0" y="459"/>
                  </a:cubicBezTo>
                  <a:cubicBezTo>
                    <a:pt x="1" y="459"/>
                    <a:pt x="3" y="460"/>
                    <a:pt x="4" y="460"/>
                  </a:cubicBezTo>
                  <a:cubicBezTo>
                    <a:pt x="54" y="26"/>
                    <a:pt x="54" y="26"/>
                    <a:pt x="54" y="26"/>
                  </a:cubicBezTo>
                  <a:cubicBezTo>
                    <a:pt x="53" y="26"/>
                    <a:pt x="51" y="26"/>
                    <a:pt x="50" y="25"/>
                  </a:cubicBezTo>
                  <a:moveTo>
                    <a:pt x="53" y="0"/>
                  </a:moveTo>
                  <a:cubicBezTo>
                    <a:pt x="51" y="12"/>
                    <a:pt x="51" y="12"/>
                    <a:pt x="51" y="12"/>
                  </a:cubicBezTo>
                  <a:cubicBezTo>
                    <a:pt x="53" y="12"/>
                    <a:pt x="54" y="12"/>
                    <a:pt x="56" y="12"/>
                  </a:cubicBezTo>
                  <a:cubicBezTo>
                    <a:pt x="57" y="0"/>
                    <a:pt x="57" y="0"/>
                    <a:pt x="57" y="0"/>
                  </a:cubicBezTo>
                  <a:cubicBezTo>
                    <a:pt x="55" y="0"/>
                    <a:pt x="54" y="0"/>
                    <a:pt x="53"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20205"/>
            <p:cNvSpPr>
              <a:spLocks/>
            </p:cNvSpPr>
            <p:nvPr/>
          </p:nvSpPr>
          <p:spPr bwMode="auto">
            <a:xfrm>
              <a:off x="6101049" y="7167267"/>
              <a:ext cx="387530" cy="124730"/>
            </a:xfrm>
            <a:custGeom>
              <a:avLst/>
              <a:gdLst>
                <a:gd name="T0" fmla="*/ 1 w 246"/>
                <a:gd name="T1" fmla="*/ 0 h 79"/>
                <a:gd name="T2" fmla="*/ 0 w 246"/>
                <a:gd name="T3" fmla="*/ 4 h 79"/>
                <a:gd name="T4" fmla="*/ 246 w 246"/>
                <a:gd name="T5" fmla="*/ 79 h 79"/>
                <a:gd name="T6" fmla="*/ 246 w 246"/>
                <a:gd name="T7" fmla="*/ 75 h 79"/>
                <a:gd name="T8" fmla="*/ 1 w 246"/>
                <a:gd name="T9" fmla="*/ 0 h 79"/>
              </a:gdLst>
              <a:ahLst/>
              <a:cxnLst>
                <a:cxn ang="0">
                  <a:pos x="T0" y="T1"/>
                </a:cxn>
                <a:cxn ang="0">
                  <a:pos x="T2" y="T3"/>
                </a:cxn>
                <a:cxn ang="0">
                  <a:pos x="T4" y="T5"/>
                </a:cxn>
                <a:cxn ang="0">
                  <a:pos x="T6" y="T7"/>
                </a:cxn>
                <a:cxn ang="0">
                  <a:pos x="T8" y="T9"/>
                </a:cxn>
              </a:cxnLst>
              <a:rect l="0" t="0" r="r" b="b"/>
              <a:pathLst>
                <a:path w="246" h="79">
                  <a:moveTo>
                    <a:pt x="1" y="0"/>
                  </a:moveTo>
                  <a:cubicBezTo>
                    <a:pt x="1" y="1"/>
                    <a:pt x="0" y="3"/>
                    <a:pt x="0" y="4"/>
                  </a:cubicBezTo>
                  <a:cubicBezTo>
                    <a:pt x="246" y="79"/>
                    <a:pt x="246" y="79"/>
                    <a:pt x="246" y="79"/>
                  </a:cubicBezTo>
                  <a:cubicBezTo>
                    <a:pt x="246" y="75"/>
                    <a:pt x="246" y="75"/>
                    <a:pt x="246" y="75"/>
                  </a:cubicBezTo>
                  <a:cubicBezTo>
                    <a:pt x="1" y="0"/>
                    <a:pt x="1" y="0"/>
                    <a:pt x="1"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 name="Freeform 20208"/>
            <p:cNvSpPr>
              <a:spLocks/>
            </p:cNvSpPr>
            <p:nvPr/>
          </p:nvSpPr>
          <p:spPr bwMode="auto">
            <a:xfrm flipV="1">
              <a:off x="5435371" y="7487427"/>
              <a:ext cx="417540" cy="137401"/>
            </a:xfrm>
            <a:custGeom>
              <a:avLst/>
              <a:gdLst>
                <a:gd name="T0" fmla="*/ 168 w 172"/>
                <a:gd name="T1" fmla="*/ 0 h 350"/>
                <a:gd name="T2" fmla="*/ 41 w 172"/>
                <a:gd name="T3" fmla="*/ 264 h 350"/>
                <a:gd name="T4" fmla="*/ 39 w 172"/>
                <a:gd name="T5" fmla="*/ 268 h 350"/>
                <a:gd name="T6" fmla="*/ 0 w 172"/>
                <a:gd name="T7" fmla="*/ 350 h 350"/>
                <a:gd name="T8" fmla="*/ 5 w 172"/>
                <a:gd name="T9" fmla="*/ 350 h 350"/>
                <a:gd name="T10" fmla="*/ 43 w 172"/>
                <a:gd name="T11" fmla="*/ 270 h 350"/>
                <a:gd name="T12" fmla="*/ 45 w 172"/>
                <a:gd name="T13" fmla="*/ 266 h 350"/>
                <a:gd name="T14" fmla="*/ 172 w 172"/>
                <a:gd name="T15" fmla="*/ 2 h 350"/>
                <a:gd name="T16" fmla="*/ 168 w 172"/>
                <a:gd name="T17" fmla="*/ 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2" h="350">
                  <a:moveTo>
                    <a:pt x="168" y="0"/>
                  </a:moveTo>
                  <a:cubicBezTo>
                    <a:pt x="41" y="264"/>
                    <a:pt x="41" y="264"/>
                    <a:pt x="41" y="264"/>
                  </a:cubicBezTo>
                  <a:cubicBezTo>
                    <a:pt x="39" y="268"/>
                    <a:pt x="39" y="268"/>
                    <a:pt x="39" y="268"/>
                  </a:cubicBezTo>
                  <a:cubicBezTo>
                    <a:pt x="0" y="350"/>
                    <a:pt x="0" y="350"/>
                    <a:pt x="0" y="350"/>
                  </a:cubicBezTo>
                  <a:cubicBezTo>
                    <a:pt x="5" y="350"/>
                    <a:pt x="5" y="350"/>
                    <a:pt x="5" y="350"/>
                  </a:cubicBezTo>
                  <a:cubicBezTo>
                    <a:pt x="43" y="270"/>
                    <a:pt x="43" y="270"/>
                    <a:pt x="43" y="270"/>
                  </a:cubicBezTo>
                  <a:cubicBezTo>
                    <a:pt x="45" y="266"/>
                    <a:pt x="45" y="266"/>
                    <a:pt x="45" y="266"/>
                  </a:cubicBezTo>
                  <a:cubicBezTo>
                    <a:pt x="172" y="2"/>
                    <a:pt x="172" y="2"/>
                    <a:pt x="172" y="2"/>
                  </a:cubicBezTo>
                  <a:cubicBezTo>
                    <a:pt x="170" y="1"/>
                    <a:pt x="169" y="0"/>
                    <a:pt x="168"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 name="Freeform 20209"/>
            <p:cNvSpPr>
              <a:spLocks/>
            </p:cNvSpPr>
            <p:nvPr/>
          </p:nvSpPr>
          <p:spPr bwMode="auto">
            <a:xfrm>
              <a:off x="6668004" y="7339354"/>
              <a:ext cx="244791" cy="82042"/>
            </a:xfrm>
            <a:custGeom>
              <a:avLst/>
              <a:gdLst>
                <a:gd name="T0" fmla="*/ 0 w 155"/>
                <a:gd name="T1" fmla="*/ 0 h 52"/>
                <a:gd name="T2" fmla="*/ 0 w 155"/>
                <a:gd name="T3" fmla="*/ 5 h 52"/>
                <a:gd name="T4" fmla="*/ 154 w 155"/>
                <a:gd name="T5" fmla="*/ 52 h 52"/>
                <a:gd name="T6" fmla="*/ 155 w 155"/>
                <a:gd name="T7" fmla="*/ 48 h 52"/>
                <a:gd name="T8" fmla="*/ 0 w 155"/>
                <a:gd name="T9" fmla="*/ 0 h 52"/>
              </a:gdLst>
              <a:ahLst/>
              <a:cxnLst>
                <a:cxn ang="0">
                  <a:pos x="T0" y="T1"/>
                </a:cxn>
                <a:cxn ang="0">
                  <a:pos x="T2" y="T3"/>
                </a:cxn>
                <a:cxn ang="0">
                  <a:pos x="T4" y="T5"/>
                </a:cxn>
                <a:cxn ang="0">
                  <a:pos x="T6" y="T7"/>
                </a:cxn>
                <a:cxn ang="0">
                  <a:pos x="T8" y="T9"/>
                </a:cxn>
              </a:cxnLst>
              <a:rect l="0" t="0" r="r" b="b"/>
              <a:pathLst>
                <a:path w="155" h="52">
                  <a:moveTo>
                    <a:pt x="0" y="0"/>
                  </a:moveTo>
                  <a:cubicBezTo>
                    <a:pt x="0" y="5"/>
                    <a:pt x="0" y="5"/>
                    <a:pt x="0" y="5"/>
                  </a:cubicBezTo>
                  <a:cubicBezTo>
                    <a:pt x="154" y="52"/>
                    <a:pt x="154" y="52"/>
                    <a:pt x="154" y="52"/>
                  </a:cubicBezTo>
                  <a:cubicBezTo>
                    <a:pt x="155" y="50"/>
                    <a:pt x="155" y="49"/>
                    <a:pt x="155" y="48"/>
                  </a:cubicBezTo>
                  <a:cubicBezTo>
                    <a:pt x="0" y="0"/>
                    <a:pt x="0" y="0"/>
                    <a:pt x="0"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 name="Freeform 20210"/>
            <p:cNvSpPr>
              <a:spLocks noEditPoints="1"/>
            </p:cNvSpPr>
            <p:nvPr/>
          </p:nvSpPr>
          <p:spPr bwMode="auto">
            <a:xfrm>
              <a:off x="5982322" y="7154594"/>
              <a:ext cx="685681" cy="192097"/>
            </a:xfrm>
            <a:custGeom>
              <a:avLst/>
              <a:gdLst>
                <a:gd name="T0" fmla="*/ 325 w 435"/>
                <a:gd name="T1" fmla="*/ 84 h 122"/>
                <a:gd name="T2" fmla="*/ 326 w 435"/>
                <a:gd name="T3" fmla="*/ 89 h 122"/>
                <a:gd name="T4" fmla="*/ 435 w 435"/>
                <a:gd name="T5" fmla="*/ 122 h 122"/>
                <a:gd name="T6" fmla="*/ 435 w 435"/>
                <a:gd name="T7" fmla="*/ 117 h 122"/>
                <a:gd name="T8" fmla="*/ 325 w 435"/>
                <a:gd name="T9" fmla="*/ 84 h 122"/>
                <a:gd name="T10" fmla="*/ 6 w 435"/>
                <a:gd name="T11" fmla="*/ 18 h 122"/>
                <a:gd name="T12" fmla="*/ 0 w 435"/>
                <a:gd name="T13" fmla="*/ 31 h 122"/>
                <a:gd name="T14" fmla="*/ 4 w 435"/>
                <a:gd name="T15" fmla="*/ 33 h 122"/>
                <a:gd name="T16" fmla="*/ 10 w 435"/>
                <a:gd name="T17" fmla="*/ 20 h 122"/>
                <a:gd name="T18" fmla="*/ 6 w 435"/>
                <a:gd name="T19" fmla="*/ 18 h 122"/>
                <a:gd name="T20" fmla="*/ 48 w 435"/>
                <a:gd name="T21" fmla="*/ 0 h 122"/>
                <a:gd name="T22" fmla="*/ 47 w 435"/>
                <a:gd name="T23" fmla="*/ 4 h 122"/>
                <a:gd name="T24" fmla="*/ 60 w 435"/>
                <a:gd name="T25" fmla="*/ 8 h 122"/>
                <a:gd name="T26" fmla="*/ 61 w 435"/>
                <a:gd name="T27" fmla="*/ 4 h 122"/>
                <a:gd name="T28" fmla="*/ 48 w 435"/>
                <a:gd name="T2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35" h="122">
                  <a:moveTo>
                    <a:pt x="325" y="84"/>
                  </a:moveTo>
                  <a:cubicBezTo>
                    <a:pt x="326" y="89"/>
                    <a:pt x="326" y="89"/>
                    <a:pt x="326" y="89"/>
                  </a:cubicBezTo>
                  <a:cubicBezTo>
                    <a:pt x="435" y="122"/>
                    <a:pt x="435" y="122"/>
                    <a:pt x="435" y="122"/>
                  </a:cubicBezTo>
                  <a:cubicBezTo>
                    <a:pt x="435" y="117"/>
                    <a:pt x="435" y="117"/>
                    <a:pt x="435" y="117"/>
                  </a:cubicBezTo>
                  <a:cubicBezTo>
                    <a:pt x="325" y="84"/>
                    <a:pt x="325" y="84"/>
                    <a:pt x="325" y="84"/>
                  </a:cubicBezTo>
                  <a:moveTo>
                    <a:pt x="6" y="18"/>
                  </a:moveTo>
                  <a:cubicBezTo>
                    <a:pt x="0" y="31"/>
                    <a:pt x="0" y="31"/>
                    <a:pt x="0" y="31"/>
                  </a:cubicBezTo>
                  <a:cubicBezTo>
                    <a:pt x="2" y="31"/>
                    <a:pt x="3" y="32"/>
                    <a:pt x="4" y="33"/>
                  </a:cubicBezTo>
                  <a:cubicBezTo>
                    <a:pt x="10" y="20"/>
                    <a:pt x="10" y="20"/>
                    <a:pt x="10" y="20"/>
                  </a:cubicBezTo>
                  <a:cubicBezTo>
                    <a:pt x="9" y="20"/>
                    <a:pt x="7" y="19"/>
                    <a:pt x="6" y="18"/>
                  </a:cubicBezTo>
                  <a:moveTo>
                    <a:pt x="48" y="0"/>
                  </a:moveTo>
                  <a:cubicBezTo>
                    <a:pt x="48" y="1"/>
                    <a:pt x="47" y="2"/>
                    <a:pt x="47" y="4"/>
                  </a:cubicBezTo>
                  <a:cubicBezTo>
                    <a:pt x="60" y="8"/>
                    <a:pt x="60" y="8"/>
                    <a:pt x="60" y="8"/>
                  </a:cubicBezTo>
                  <a:cubicBezTo>
                    <a:pt x="60" y="6"/>
                    <a:pt x="61" y="5"/>
                    <a:pt x="61" y="4"/>
                  </a:cubicBezTo>
                  <a:cubicBezTo>
                    <a:pt x="48" y="0"/>
                    <a:pt x="48" y="0"/>
                    <a:pt x="48"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20213"/>
            <p:cNvSpPr>
              <a:spLocks/>
            </p:cNvSpPr>
            <p:nvPr/>
          </p:nvSpPr>
          <p:spPr bwMode="auto">
            <a:xfrm>
              <a:off x="6513926" y="6809753"/>
              <a:ext cx="154078" cy="83376"/>
            </a:xfrm>
            <a:custGeom>
              <a:avLst/>
              <a:gdLst>
                <a:gd name="T0" fmla="*/ 98 w 98"/>
                <a:gd name="T1" fmla="*/ 0 h 53"/>
                <a:gd name="T2" fmla="*/ 0 w 98"/>
                <a:gd name="T3" fmla="*/ 49 h 53"/>
                <a:gd name="T4" fmla="*/ 2 w 98"/>
                <a:gd name="T5" fmla="*/ 53 h 53"/>
                <a:gd name="T6" fmla="*/ 98 w 98"/>
                <a:gd name="T7" fmla="*/ 5 h 53"/>
                <a:gd name="T8" fmla="*/ 98 w 98"/>
                <a:gd name="T9" fmla="*/ 0 h 53"/>
              </a:gdLst>
              <a:ahLst/>
              <a:cxnLst>
                <a:cxn ang="0">
                  <a:pos x="T0" y="T1"/>
                </a:cxn>
                <a:cxn ang="0">
                  <a:pos x="T2" y="T3"/>
                </a:cxn>
                <a:cxn ang="0">
                  <a:pos x="T4" y="T5"/>
                </a:cxn>
                <a:cxn ang="0">
                  <a:pos x="T6" y="T7"/>
                </a:cxn>
                <a:cxn ang="0">
                  <a:pos x="T8" y="T9"/>
                </a:cxn>
              </a:cxnLst>
              <a:rect l="0" t="0" r="r" b="b"/>
              <a:pathLst>
                <a:path w="98" h="53">
                  <a:moveTo>
                    <a:pt x="98" y="0"/>
                  </a:moveTo>
                  <a:cubicBezTo>
                    <a:pt x="0" y="49"/>
                    <a:pt x="0" y="49"/>
                    <a:pt x="0" y="49"/>
                  </a:cubicBezTo>
                  <a:cubicBezTo>
                    <a:pt x="1" y="50"/>
                    <a:pt x="2" y="52"/>
                    <a:pt x="2" y="53"/>
                  </a:cubicBezTo>
                  <a:cubicBezTo>
                    <a:pt x="98" y="5"/>
                    <a:pt x="98" y="5"/>
                    <a:pt x="98" y="5"/>
                  </a:cubicBezTo>
                  <a:cubicBezTo>
                    <a:pt x="98" y="0"/>
                    <a:pt x="98" y="0"/>
                    <a:pt x="98"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20214"/>
            <p:cNvSpPr>
              <a:spLocks noEditPoints="1"/>
            </p:cNvSpPr>
            <p:nvPr/>
          </p:nvSpPr>
          <p:spPr bwMode="auto">
            <a:xfrm>
              <a:off x="6668004" y="6656342"/>
              <a:ext cx="780396" cy="737706"/>
            </a:xfrm>
            <a:custGeom>
              <a:avLst/>
              <a:gdLst>
                <a:gd name="T0" fmla="*/ 0 w 495"/>
                <a:gd name="T1" fmla="*/ 288 h 468"/>
                <a:gd name="T2" fmla="*/ 0 w 495"/>
                <a:gd name="T3" fmla="*/ 295 h 468"/>
                <a:gd name="T4" fmla="*/ 163 w 495"/>
                <a:gd name="T5" fmla="*/ 468 h 468"/>
                <a:gd name="T6" fmla="*/ 166 w 495"/>
                <a:gd name="T7" fmla="*/ 465 h 468"/>
                <a:gd name="T8" fmla="*/ 0 w 495"/>
                <a:gd name="T9" fmla="*/ 288 h 468"/>
                <a:gd name="T10" fmla="*/ 491 w 495"/>
                <a:gd name="T11" fmla="*/ 178 h 468"/>
                <a:gd name="T12" fmla="*/ 354 w 495"/>
                <a:gd name="T13" fmla="*/ 320 h 468"/>
                <a:gd name="T14" fmla="*/ 350 w 495"/>
                <a:gd name="T15" fmla="*/ 324 h 468"/>
                <a:gd name="T16" fmla="*/ 215 w 495"/>
                <a:gd name="T17" fmla="*/ 464 h 468"/>
                <a:gd name="T18" fmla="*/ 218 w 495"/>
                <a:gd name="T19" fmla="*/ 467 h 468"/>
                <a:gd name="T20" fmla="*/ 352 w 495"/>
                <a:gd name="T21" fmla="*/ 329 h 468"/>
                <a:gd name="T22" fmla="*/ 355 w 495"/>
                <a:gd name="T23" fmla="*/ 325 h 468"/>
                <a:gd name="T24" fmla="*/ 495 w 495"/>
                <a:gd name="T25" fmla="*/ 181 h 468"/>
                <a:gd name="T26" fmla="*/ 491 w 495"/>
                <a:gd name="T27" fmla="*/ 178 h 468"/>
                <a:gd name="T28" fmla="*/ 291 w 495"/>
                <a:gd name="T29" fmla="*/ 0 h 468"/>
                <a:gd name="T30" fmla="*/ 288 w 495"/>
                <a:gd name="T31" fmla="*/ 4 h 468"/>
                <a:gd name="T32" fmla="*/ 487 w 495"/>
                <a:gd name="T33" fmla="*/ 139 h 468"/>
                <a:gd name="T34" fmla="*/ 490 w 495"/>
                <a:gd name="T35" fmla="*/ 135 h 468"/>
                <a:gd name="T36" fmla="*/ 291 w 495"/>
                <a:gd name="T37" fmla="*/ 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5" h="468">
                  <a:moveTo>
                    <a:pt x="0" y="288"/>
                  </a:moveTo>
                  <a:cubicBezTo>
                    <a:pt x="0" y="295"/>
                    <a:pt x="0" y="295"/>
                    <a:pt x="0" y="295"/>
                  </a:cubicBezTo>
                  <a:cubicBezTo>
                    <a:pt x="163" y="468"/>
                    <a:pt x="163" y="468"/>
                    <a:pt x="163" y="468"/>
                  </a:cubicBezTo>
                  <a:cubicBezTo>
                    <a:pt x="164" y="467"/>
                    <a:pt x="165" y="466"/>
                    <a:pt x="166" y="465"/>
                  </a:cubicBezTo>
                  <a:cubicBezTo>
                    <a:pt x="0" y="288"/>
                    <a:pt x="0" y="288"/>
                    <a:pt x="0" y="288"/>
                  </a:cubicBezTo>
                  <a:moveTo>
                    <a:pt x="491" y="178"/>
                  </a:moveTo>
                  <a:cubicBezTo>
                    <a:pt x="354" y="320"/>
                    <a:pt x="354" y="320"/>
                    <a:pt x="354" y="320"/>
                  </a:cubicBezTo>
                  <a:cubicBezTo>
                    <a:pt x="350" y="324"/>
                    <a:pt x="350" y="324"/>
                    <a:pt x="350" y="324"/>
                  </a:cubicBezTo>
                  <a:cubicBezTo>
                    <a:pt x="215" y="464"/>
                    <a:pt x="215" y="464"/>
                    <a:pt x="215" y="464"/>
                  </a:cubicBezTo>
                  <a:cubicBezTo>
                    <a:pt x="216" y="465"/>
                    <a:pt x="217" y="466"/>
                    <a:pt x="218" y="467"/>
                  </a:cubicBezTo>
                  <a:cubicBezTo>
                    <a:pt x="352" y="329"/>
                    <a:pt x="352" y="329"/>
                    <a:pt x="352" y="329"/>
                  </a:cubicBezTo>
                  <a:cubicBezTo>
                    <a:pt x="355" y="325"/>
                    <a:pt x="355" y="325"/>
                    <a:pt x="355" y="325"/>
                  </a:cubicBezTo>
                  <a:cubicBezTo>
                    <a:pt x="495" y="181"/>
                    <a:pt x="495" y="181"/>
                    <a:pt x="495" y="181"/>
                  </a:cubicBezTo>
                  <a:cubicBezTo>
                    <a:pt x="493" y="180"/>
                    <a:pt x="492" y="179"/>
                    <a:pt x="491" y="178"/>
                  </a:cubicBezTo>
                  <a:moveTo>
                    <a:pt x="291" y="0"/>
                  </a:moveTo>
                  <a:cubicBezTo>
                    <a:pt x="290" y="1"/>
                    <a:pt x="289" y="3"/>
                    <a:pt x="288" y="4"/>
                  </a:cubicBezTo>
                  <a:cubicBezTo>
                    <a:pt x="487" y="139"/>
                    <a:pt x="487" y="139"/>
                    <a:pt x="487" y="139"/>
                  </a:cubicBezTo>
                  <a:cubicBezTo>
                    <a:pt x="488" y="137"/>
                    <a:pt x="489" y="136"/>
                    <a:pt x="490" y="135"/>
                  </a:cubicBezTo>
                  <a:cubicBezTo>
                    <a:pt x="291" y="0"/>
                    <a:pt x="291" y="0"/>
                    <a:pt x="291"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 name="Freeform 20215"/>
            <p:cNvSpPr>
              <a:spLocks/>
            </p:cNvSpPr>
            <p:nvPr/>
          </p:nvSpPr>
          <p:spPr bwMode="auto">
            <a:xfrm>
              <a:off x="6504588" y="6941820"/>
              <a:ext cx="163416" cy="179424"/>
            </a:xfrm>
            <a:custGeom>
              <a:avLst/>
              <a:gdLst>
                <a:gd name="T0" fmla="*/ 3 w 104"/>
                <a:gd name="T1" fmla="*/ 0 h 114"/>
                <a:gd name="T2" fmla="*/ 0 w 104"/>
                <a:gd name="T3" fmla="*/ 3 h 114"/>
                <a:gd name="T4" fmla="*/ 104 w 104"/>
                <a:gd name="T5" fmla="*/ 114 h 114"/>
                <a:gd name="T6" fmla="*/ 104 w 104"/>
                <a:gd name="T7" fmla="*/ 107 h 114"/>
                <a:gd name="T8" fmla="*/ 3 w 104"/>
                <a:gd name="T9" fmla="*/ 0 h 114"/>
              </a:gdLst>
              <a:ahLst/>
              <a:cxnLst>
                <a:cxn ang="0">
                  <a:pos x="T0" y="T1"/>
                </a:cxn>
                <a:cxn ang="0">
                  <a:pos x="T2" y="T3"/>
                </a:cxn>
                <a:cxn ang="0">
                  <a:pos x="T4" y="T5"/>
                </a:cxn>
                <a:cxn ang="0">
                  <a:pos x="T6" y="T7"/>
                </a:cxn>
                <a:cxn ang="0">
                  <a:pos x="T8" y="T9"/>
                </a:cxn>
              </a:cxnLst>
              <a:rect l="0" t="0" r="r" b="b"/>
              <a:pathLst>
                <a:path w="104" h="114">
                  <a:moveTo>
                    <a:pt x="3" y="0"/>
                  </a:moveTo>
                  <a:cubicBezTo>
                    <a:pt x="3" y="1"/>
                    <a:pt x="1" y="2"/>
                    <a:pt x="0" y="3"/>
                  </a:cubicBezTo>
                  <a:cubicBezTo>
                    <a:pt x="104" y="114"/>
                    <a:pt x="104" y="114"/>
                    <a:pt x="104" y="114"/>
                  </a:cubicBezTo>
                  <a:cubicBezTo>
                    <a:pt x="104" y="107"/>
                    <a:pt x="104" y="107"/>
                    <a:pt x="104" y="107"/>
                  </a:cubicBezTo>
                  <a:cubicBezTo>
                    <a:pt x="3" y="0"/>
                    <a:pt x="3" y="0"/>
                    <a:pt x="3"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20217"/>
            <p:cNvSpPr>
              <a:spLocks noEditPoints="1"/>
            </p:cNvSpPr>
            <p:nvPr/>
          </p:nvSpPr>
          <p:spPr bwMode="auto">
            <a:xfrm>
              <a:off x="6488579" y="6893128"/>
              <a:ext cx="17342" cy="44022"/>
            </a:xfrm>
            <a:custGeom>
              <a:avLst/>
              <a:gdLst>
                <a:gd name="T0" fmla="*/ 3 w 11"/>
                <a:gd name="T1" fmla="*/ 20 h 28"/>
                <a:gd name="T2" fmla="*/ 0 w 11"/>
                <a:gd name="T3" fmla="*/ 23 h 28"/>
                <a:gd name="T4" fmla="*/ 5 w 11"/>
                <a:gd name="T5" fmla="*/ 28 h 28"/>
                <a:gd name="T6" fmla="*/ 8 w 11"/>
                <a:gd name="T7" fmla="*/ 25 h 28"/>
                <a:gd name="T8" fmla="*/ 3 w 11"/>
                <a:gd name="T9" fmla="*/ 20 h 28"/>
                <a:gd name="T10" fmla="*/ 9 w 11"/>
                <a:gd name="T11" fmla="*/ 0 h 28"/>
                <a:gd name="T12" fmla="*/ 3 w 11"/>
                <a:gd name="T13" fmla="*/ 3 h 28"/>
                <a:gd name="T14" fmla="*/ 5 w 11"/>
                <a:gd name="T15" fmla="*/ 7 h 28"/>
                <a:gd name="T16" fmla="*/ 11 w 11"/>
                <a:gd name="T17" fmla="*/ 3 h 28"/>
                <a:gd name="T18" fmla="*/ 9 w 11"/>
                <a:gd name="T1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28">
                  <a:moveTo>
                    <a:pt x="3" y="20"/>
                  </a:moveTo>
                  <a:cubicBezTo>
                    <a:pt x="2" y="21"/>
                    <a:pt x="1" y="22"/>
                    <a:pt x="0" y="23"/>
                  </a:cubicBezTo>
                  <a:cubicBezTo>
                    <a:pt x="5" y="28"/>
                    <a:pt x="5" y="28"/>
                    <a:pt x="5" y="28"/>
                  </a:cubicBezTo>
                  <a:cubicBezTo>
                    <a:pt x="6" y="27"/>
                    <a:pt x="7" y="26"/>
                    <a:pt x="8" y="25"/>
                  </a:cubicBezTo>
                  <a:cubicBezTo>
                    <a:pt x="3" y="20"/>
                    <a:pt x="3" y="20"/>
                    <a:pt x="3" y="20"/>
                  </a:cubicBezTo>
                  <a:moveTo>
                    <a:pt x="9" y="0"/>
                  </a:moveTo>
                  <a:cubicBezTo>
                    <a:pt x="3" y="3"/>
                    <a:pt x="3" y="3"/>
                    <a:pt x="3" y="3"/>
                  </a:cubicBezTo>
                  <a:cubicBezTo>
                    <a:pt x="4" y="4"/>
                    <a:pt x="5" y="5"/>
                    <a:pt x="5" y="7"/>
                  </a:cubicBezTo>
                  <a:cubicBezTo>
                    <a:pt x="11" y="3"/>
                    <a:pt x="11" y="3"/>
                    <a:pt x="11" y="3"/>
                  </a:cubicBezTo>
                  <a:cubicBezTo>
                    <a:pt x="11" y="2"/>
                    <a:pt x="10" y="1"/>
                    <a:pt x="9"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20218"/>
            <p:cNvSpPr>
              <a:spLocks/>
            </p:cNvSpPr>
            <p:nvPr/>
          </p:nvSpPr>
          <p:spPr bwMode="auto">
            <a:xfrm>
              <a:off x="6907459" y="6178767"/>
              <a:ext cx="16008" cy="11339"/>
            </a:xfrm>
            <a:custGeom>
              <a:avLst/>
              <a:gdLst>
                <a:gd name="T0" fmla="*/ 2 w 10"/>
                <a:gd name="T1" fmla="*/ 0 h 7"/>
                <a:gd name="T2" fmla="*/ 0 w 10"/>
                <a:gd name="T3" fmla="*/ 4 h 7"/>
                <a:gd name="T4" fmla="*/ 8 w 10"/>
                <a:gd name="T5" fmla="*/ 7 h 7"/>
                <a:gd name="T6" fmla="*/ 10 w 10"/>
                <a:gd name="T7" fmla="*/ 3 h 7"/>
                <a:gd name="T8" fmla="*/ 2 w 10"/>
                <a:gd name="T9" fmla="*/ 0 h 7"/>
              </a:gdLst>
              <a:ahLst/>
              <a:cxnLst>
                <a:cxn ang="0">
                  <a:pos x="T0" y="T1"/>
                </a:cxn>
                <a:cxn ang="0">
                  <a:pos x="T2" y="T3"/>
                </a:cxn>
                <a:cxn ang="0">
                  <a:pos x="T4" y="T5"/>
                </a:cxn>
                <a:cxn ang="0">
                  <a:pos x="T6" y="T7"/>
                </a:cxn>
                <a:cxn ang="0">
                  <a:pos x="T8" y="T9"/>
                </a:cxn>
              </a:cxnLst>
              <a:rect l="0" t="0" r="r" b="b"/>
              <a:pathLst>
                <a:path w="10" h="7">
                  <a:moveTo>
                    <a:pt x="2" y="0"/>
                  </a:moveTo>
                  <a:cubicBezTo>
                    <a:pt x="1" y="1"/>
                    <a:pt x="1" y="3"/>
                    <a:pt x="0" y="4"/>
                  </a:cubicBezTo>
                  <a:cubicBezTo>
                    <a:pt x="8" y="7"/>
                    <a:pt x="8" y="7"/>
                    <a:pt x="8" y="7"/>
                  </a:cubicBezTo>
                  <a:cubicBezTo>
                    <a:pt x="9" y="5"/>
                    <a:pt x="9" y="4"/>
                    <a:pt x="10" y="3"/>
                  </a:cubicBezTo>
                  <a:cubicBezTo>
                    <a:pt x="2" y="0"/>
                    <a:pt x="2" y="0"/>
                    <a:pt x="2"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 name="Freeform 20219"/>
            <p:cNvSpPr>
              <a:spLocks noEditPoints="1"/>
            </p:cNvSpPr>
            <p:nvPr/>
          </p:nvSpPr>
          <p:spPr bwMode="auto">
            <a:xfrm>
              <a:off x="5986992" y="5852603"/>
              <a:ext cx="20677" cy="41354"/>
            </a:xfrm>
            <a:custGeom>
              <a:avLst/>
              <a:gdLst>
                <a:gd name="T0" fmla="*/ 2 w 13"/>
                <a:gd name="T1" fmla="*/ 18 h 26"/>
                <a:gd name="T2" fmla="*/ 0 w 13"/>
                <a:gd name="T3" fmla="*/ 22 h 26"/>
                <a:gd name="T4" fmla="*/ 6 w 13"/>
                <a:gd name="T5" fmla="*/ 24 h 26"/>
                <a:gd name="T6" fmla="*/ 12 w 13"/>
                <a:gd name="T7" fmla="*/ 26 h 26"/>
                <a:gd name="T8" fmla="*/ 13 w 13"/>
                <a:gd name="T9" fmla="*/ 22 h 26"/>
                <a:gd name="T10" fmla="*/ 2 w 13"/>
                <a:gd name="T11" fmla="*/ 18 h 26"/>
                <a:gd name="T12" fmla="*/ 12 w 13"/>
                <a:gd name="T13" fmla="*/ 0 h 26"/>
                <a:gd name="T14" fmla="*/ 0 w 13"/>
                <a:gd name="T15" fmla="*/ 4 h 26"/>
                <a:gd name="T16" fmla="*/ 1 w 13"/>
                <a:gd name="T17" fmla="*/ 8 h 26"/>
                <a:gd name="T18" fmla="*/ 13 w 13"/>
                <a:gd name="T19" fmla="*/ 4 h 26"/>
                <a:gd name="T20" fmla="*/ 12 w 13"/>
                <a:gd name="T21"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26">
                  <a:moveTo>
                    <a:pt x="2" y="18"/>
                  </a:moveTo>
                  <a:cubicBezTo>
                    <a:pt x="1" y="20"/>
                    <a:pt x="1" y="21"/>
                    <a:pt x="0" y="22"/>
                  </a:cubicBezTo>
                  <a:cubicBezTo>
                    <a:pt x="6" y="24"/>
                    <a:pt x="6" y="24"/>
                    <a:pt x="6" y="24"/>
                  </a:cubicBezTo>
                  <a:cubicBezTo>
                    <a:pt x="12" y="26"/>
                    <a:pt x="12" y="26"/>
                    <a:pt x="12" y="26"/>
                  </a:cubicBezTo>
                  <a:cubicBezTo>
                    <a:pt x="12" y="25"/>
                    <a:pt x="13" y="23"/>
                    <a:pt x="13" y="22"/>
                  </a:cubicBezTo>
                  <a:cubicBezTo>
                    <a:pt x="2" y="18"/>
                    <a:pt x="2" y="18"/>
                    <a:pt x="2" y="18"/>
                  </a:cubicBezTo>
                  <a:moveTo>
                    <a:pt x="12" y="0"/>
                  </a:moveTo>
                  <a:cubicBezTo>
                    <a:pt x="0" y="4"/>
                    <a:pt x="0" y="4"/>
                    <a:pt x="0" y="4"/>
                  </a:cubicBezTo>
                  <a:cubicBezTo>
                    <a:pt x="1" y="5"/>
                    <a:pt x="1" y="6"/>
                    <a:pt x="1" y="8"/>
                  </a:cubicBezTo>
                  <a:cubicBezTo>
                    <a:pt x="13" y="4"/>
                    <a:pt x="13" y="4"/>
                    <a:pt x="13" y="4"/>
                  </a:cubicBezTo>
                  <a:cubicBezTo>
                    <a:pt x="13" y="3"/>
                    <a:pt x="12" y="2"/>
                    <a:pt x="12"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20223"/>
            <p:cNvSpPr>
              <a:spLocks/>
            </p:cNvSpPr>
            <p:nvPr/>
          </p:nvSpPr>
          <p:spPr bwMode="auto">
            <a:xfrm>
              <a:off x="6026345" y="5893957"/>
              <a:ext cx="641659" cy="214108"/>
            </a:xfrm>
            <a:custGeom>
              <a:avLst/>
              <a:gdLst>
                <a:gd name="T0" fmla="*/ 1 w 407"/>
                <a:gd name="T1" fmla="*/ 0 h 136"/>
                <a:gd name="T2" fmla="*/ 0 w 407"/>
                <a:gd name="T3" fmla="*/ 4 h 136"/>
                <a:gd name="T4" fmla="*/ 407 w 407"/>
                <a:gd name="T5" fmla="*/ 136 h 136"/>
                <a:gd name="T6" fmla="*/ 407 w 407"/>
                <a:gd name="T7" fmla="*/ 131 h 136"/>
                <a:gd name="T8" fmla="*/ 1 w 407"/>
                <a:gd name="T9" fmla="*/ 0 h 136"/>
              </a:gdLst>
              <a:ahLst/>
              <a:cxnLst>
                <a:cxn ang="0">
                  <a:pos x="T0" y="T1"/>
                </a:cxn>
                <a:cxn ang="0">
                  <a:pos x="T2" y="T3"/>
                </a:cxn>
                <a:cxn ang="0">
                  <a:pos x="T4" y="T5"/>
                </a:cxn>
                <a:cxn ang="0">
                  <a:pos x="T6" y="T7"/>
                </a:cxn>
                <a:cxn ang="0">
                  <a:pos x="T8" y="T9"/>
                </a:cxn>
              </a:cxnLst>
              <a:rect l="0" t="0" r="r" b="b"/>
              <a:pathLst>
                <a:path w="407" h="136">
                  <a:moveTo>
                    <a:pt x="1" y="0"/>
                  </a:moveTo>
                  <a:cubicBezTo>
                    <a:pt x="1" y="1"/>
                    <a:pt x="0" y="3"/>
                    <a:pt x="0" y="4"/>
                  </a:cubicBezTo>
                  <a:cubicBezTo>
                    <a:pt x="407" y="136"/>
                    <a:pt x="407" y="136"/>
                    <a:pt x="407" y="136"/>
                  </a:cubicBezTo>
                  <a:cubicBezTo>
                    <a:pt x="407" y="131"/>
                    <a:pt x="407" y="131"/>
                    <a:pt x="407" y="131"/>
                  </a:cubicBezTo>
                  <a:cubicBezTo>
                    <a:pt x="1" y="0"/>
                    <a:pt x="1" y="0"/>
                    <a:pt x="1"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20224"/>
            <p:cNvSpPr>
              <a:spLocks/>
            </p:cNvSpPr>
            <p:nvPr/>
          </p:nvSpPr>
          <p:spPr bwMode="auto">
            <a:xfrm>
              <a:off x="6668004" y="6272148"/>
              <a:ext cx="30015" cy="86710"/>
            </a:xfrm>
            <a:custGeom>
              <a:avLst/>
              <a:gdLst>
                <a:gd name="T0" fmla="*/ 15 w 19"/>
                <a:gd name="T1" fmla="*/ 0 h 55"/>
                <a:gd name="T2" fmla="*/ 0 w 19"/>
                <a:gd name="T3" fmla="*/ 42 h 55"/>
                <a:gd name="T4" fmla="*/ 0 w 19"/>
                <a:gd name="T5" fmla="*/ 55 h 55"/>
                <a:gd name="T6" fmla="*/ 19 w 19"/>
                <a:gd name="T7" fmla="*/ 1 h 55"/>
                <a:gd name="T8" fmla="*/ 15 w 19"/>
                <a:gd name="T9" fmla="*/ 0 h 55"/>
              </a:gdLst>
              <a:ahLst/>
              <a:cxnLst>
                <a:cxn ang="0">
                  <a:pos x="T0" y="T1"/>
                </a:cxn>
                <a:cxn ang="0">
                  <a:pos x="T2" y="T3"/>
                </a:cxn>
                <a:cxn ang="0">
                  <a:pos x="T4" y="T5"/>
                </a:cxn>
                <a:cxn ang="0">
                  <a:pos x="T6" y="T7"/>
                </a:cxn>
                <a:cxn ang="0">
                  <a:pos x="T8" y="T9"/>
                </a:cxn>
              </a:cxnLst>
              <a:rect l="0" t="0" r="r" b="b"/>
              <a:pathLst>
                <a:path w="19" h="55">
                  <a:moveTo>
                    <a:pt x="15" y="0"/>
                  </a:moveTo>
                  <a:cubicBezTo>
                    <a:pt x="0" y="42"/>
                    <a:pt x="0" y="42"/>
                    <a:pt x="0" y="42"/>
                  </a:cubicBezTo>
                  <a:cubicBezTo>
                    <a:pt x="0" y="55"/>
                    <a:pt x="0" y="55"/>
                    <a:pt x="0" y="55"/>
                  </a:cubicBezTo>
                  <a:cubicBezTo>
                    <a:pt x="19" y="1"/>
                    <a:pt x="19" y="1"/>
                    <a:pt x="19" y="1"/>
                  </a:cubicBezTo>
                  <a:cubicBezTo>
                    <a:pt x="17" y="1"/>
                    <a:pt x="16" y="0"/>
                    <a:pt x="15"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 name="Freeform 20225"/>
            <p:cNvSpPr>
              <a:spLocks noEditPoints="1"/>
            </p:cNvSpPr>
            <p:nvPr/>
          </p:nvSpPr>
          <p:spPr bwMode="auto">
            <a:xfrm>
              <a:off x="5708183" y="6338181"/>
              <a:ext cx="959820" cy="731703"/>
            </a:xfrm>
            <a:custGeom>
              <a:avLst/>
              <a:gdLst>
                <a:gd name="T0" fmla="*/ 4 w 609"/>
                <a:gd name="T1" fmla="*/ 184 h 464"/>
                <a:gd name="T2" fmla="*/ 0 w 609"/>
                <a:gd name="T3" fmla="*/ 187 h 464"/>
                <a:gd name="T4" fmla="*/ 164 w 609"/>
                <a:gd name="T5" fmla="*/ 464 h 464"/>
                <a:gd name="T6" fmla="*/ 168 w 609"/>
                <a:gd name="T7" fmla="*/ 462 h 464"/>
                <a:gd name="T8" fmla="*/ 4 w 609"/>
                <a:gd name="T9" fmla="*/ 184 h 464"/>
                <a:gd name="T10" fmla="*/ 609 w 609"/>
                <a:gd name="T11" fmla="*/ 0 h 464"/>
                <a:gd name="T12" fmla="*/ 583 w 609"/>
                <a:gd name="T13" fmla="*/ 77 h 464"/>
                <a:gd name="T14" fmla="*/ 494 w 609"/>
                <a:gd name="T15" fmla="*/ 335 h 464"/>
                <a:gd name="T16" fmla="*/ 498 w 609"/>
                <a:gd name="T17" fmla="*/ 337 h 464"/>
                <a:gd name="T18" fmla="*/ 609 w 609"/>
                <a:gd name="T19" fmla="*/ 13 h 464"/>
                <a:gd name="T20" fmla="*/ 609 w 609"/>
                <a:gd name="T21" fmla="*/ 0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9" h="464">
                  <a:moveTo>
                    <a:pt x="4" y="184"/>
                  </a:moveTo>
                  <a:cubicBezTo>
                    <a:pt x="3" y="185"/>
                    <a:pt x="2" y="186"/>
                    <a:pt x="0" y="187"/>
                  </a:cubicBezTo>
                  <a:cubicBezTo>
                    <a:pt x="164" y="464"/>
                    <a:pt x="164" y="464"/>
                    <a:pt x="164" y="464"/>
                  </a:cubicBezTo>
                  <a:cubicBezTo>
                    <a:pt x="165" y="463"/>
                    <a:pt x="166" y="462"/>
                    <a:pt x="168" y="462"/>
                  </a:cubicBezTo>
                  <a:cubicBezTo>
                    <a:pt x="4" y="184"/>
                    <a:pt x="4" y="184"/>
                    <a:pt x="4" y="184"/>
                  </a:cubicBezTo>
                  <a:moveTo>
                    <a:pt x="609" y="0"/>
                  </a:moveTo>
                  <a:cubicBezTo>
                    <a:pt x="583" y="77"/>
                    <a:pt x="583" y="77"/>
                    <a:pt x="583" y="77"/>
                  </a:cubicBezTo>
                  <a:cubicBezTo>
                    <a:pt x="494" y="335"/>
                    <a:pt x="494" y="335"/>
                    <a:pt x="494" y="335"/>
                  </a:cubicBezTo>
                  <a:cubicBezTo>
                    <a:pt x="495" y="336"/>
                    <a:pt x="497" y="336"/>
                    <a:pt x="498" y="337"/>
                  </a:cubicBezTo>
                  <a:cubicBezTo>
                    <a:pt x="609" y="13"/>
                    <a:pt x="609" y="13"/>
                    <a:pt x="609" y="13"/>
                  </a:cubicBezTo>
                  <a:cubicBezTo>
                    <a:pt x="609" y="0"/>
                    <a:pt x="609" y="0"/>
                    <a:pt x="609"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20226"/>
            <p:cNvSpPr>
              <a:spLocks/>
            </p:cNvSpPr>
            <p:nvPr/>
          </p:nvSpPr>
          <p:spPr bwMode="auto">
            <a:xfrm>
              <a:off x="6384526" y="7777575"/>
              <a:ext cx="143406" cy="242789"/>
            </a:xfrm>
            <a:custGeom>
              <a:avLst/>
              <a:gdLst>
                <a:gd name="T0" fmla="*/ 198 w 215"/>
                <a:gd name="T1" fmla="*/ 0 h 364"/>
                <a:gd name="T2" fmla="*/ 189 w 215"/>
                <a:gd name="T3" fmla="*/ 0 h 364"/>
                <a:gd name="T4" fmla="*/ 203 w 215"/>
                <a:gd name="T5" fmla="*/ 323 h 364"/>
                <a:gd name="T6" fmla="*/ 12 w 215"/>
                <a:gd name="T7" fmla="*/ 0 h 364"/>
                <a:gd name="T8" fmla="*/ 0 w 215"/>
                <a:gd name="T9" fmla="*/ 0 h 364"/>
                <a:gd name="T10" fmla="*/ 196 w 215"/>
                <a:gd name="T11" fmla="*/ 333 h 364"/>
                <a:gd name="T12" fmla="*/ 203 w 215"/>
                <a:gd name="T13" fmla="*/ 345 h 364"/>
                <a:gd name="T14" fmla="*/ 205 w 215"/>
                <a:gd name="T15" fmla="*/ 347 h 364"/>
                <a:gd name="T16" fmla="*/ 208 w 215"/>
                <a:gd name="T17" fmla="*/ 349 h 364"/>
                <a:gd name="T18" fmla="*/ 215 w 215"/>
                <a:gd name="T19" fmla="*/ 364 h 364"/>
                <a:gd name="T20" fmla="*/ 215 w 215"/>
                <a:gd name="T21" fmla="*/ 349 h 364"/>
                <a:gd name="T22" fmla="*/ 215 w 215"/>
                <a:gd name="T23" fmla="*/ 349 h 364"/>
                <a:gd name="T24" fmla="*/ 210 w 215"/>
                <a:gd name="T25" fmla="*/ 349 h 364"/>
                <a:gd name="T26" fmla="*/ 210 w 215"/>
                <a:gd name="T27" fmla="*/ 340 h 364"/>
                <a:gd name="T28" fmla="*/ 215 w 215"/>
                <a:gd name="T29" fmla="*/ 340 h 364"/>
                <a:gd name="T30" fmla="*/ 213 w 215"/>
                <a:gd name="T31" fmla="*/ 330 h 364"/>
                <a:gd name="T32" fmla="*/ 198 w 215"/>
                <a:gd name="T33"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5" h="364">
                  <a:moveTo>
                    <a:pt x="198" y="0"/>
                  </a:moveTo>
                  <a:lnTo>
                    <a:pt x="189" y="0"/>
                  </a:lnTo>
                  <a:lnTo>
                    <a:pt x="203" y="323"/>
                  </a:lnTo>
                  <a:lnTo>
                    <a:pt x="12" y="0"/>
                  </a:lnTo>
                  <a:lnTo>
                    <a:pt x="0" y="0"/>
                  </a:lnTo>
                  <a:lnTo>
                    <a:pt x="196" y="333"/>
                  </a:lnTo>
                  <a:lnTo>
                    <a:pt x="203" y="345"/>
                  </a:lnTo>
                  <a:lnTo>
                    <a:pt x="205" y="347"/>
                  </a:lnTo>
                  <a:lnTo>
                    <a:pt x="208" y="349"/>
                  </a:lnTo>
                  <a:lnTo>
                    <a:pt x="215" y="364"/>
                  </a:lnTo>
                  <a:lnTo>
                    <a:pt x="215" y="349"/>
                  </a:lnTo>
                  <a:lnTo>
                    <a:pt x="215" y="349"/>
                  </a:lnTo>
                  <a:lnTo>
                    <a:pt x="210" y="349"/>
                  </a:lnTo>
                  <a:lnTo>
                    <a:pt x="210" y="340"/>
                  </a:lnTo>
                  <a:lnTo>
                    <a:pt x="215" y="340"/>
                  </a:lnTo>
                  <a:lnTo>
                    <a:pt x="213" y="330"/>
                  </a:lnTo>
                  <a:lnTo>
                    <a:pt x="198"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 name="Freeform 20227"/>
            <p:cNvSpPr>
              <a:spLocks/>
            </p:cNvSpPr>
            <p:nvPr/>
          </p:nvSpPr>
          <p:spPr bwMode="auto">
            <a:xfrm>
              <a:off x="6384526" y="7777575"/>
              <a:ext cx="143406" cy="242789"/>
            </a:xfrm>
            <a:custGeom>
              <a:avLst/>
              <a:gdLst>
                <a:gd name="T0" fmla="*/ 198 w 215"/>
                <a:gd name="T1" fmla="*/ 0 h 364"/>
                <a:gd name="T2" fmla="*/ 189 w 215"/>
                <a:gd name="T3" fmla="*/ 0 h 364"/>
                <a:gd name="T4" fmla="*/ 203 w 215"/>
                <a:gd name="T5" fmla="*/ 323 h 364"/>
                <a:gd name="T6" fmla="*/ 12 w 215"/>
                <a:gd name="T7" fmla="*/ 0 h 364"/>
                <a:gd name="T8" fmla="*/ 0 w 215"/>
                <a:gd name="T9" fmla="*/ 0 h 364"/>
                <a:gd name="T10" fmla="*/ 196 w 215"/>
                <a:gd name="T11" fmla="*/ 333 h 364"/>
                <a:gd name="T12" fmla="*/ 203 w 215"/>
                <a:gd name="T13" fmla="*/ 345 h 364"/>
                <a:gd name="T14" fmla="*/ 205 w 215"/>
                <a:gd name="T15" fmla="*/ 347 h 364"/>
                <a:gd name="T16" fmla="*/ 208 w 215"/>
                <a:gd name="T17" fmla="*/ 349 h 364"/>
                <a:gd name="T18" fmla="*/ 215 w 215"/>
                <a:gd name="T19" fmla="*/ 364 h 364"/>
                <a:gd name="T20" fmla="*/ 215 w 215"/>
                <a:gd name="T21" fmla="*/ 349 h 364"/>
                <a:gd name="T22" fmla="*/ 215 w 215"/>
                <a:gd name="T23" fmla="*/ 349 h 364"/>
                <a:gd name="T24" fmla="*/ 210 w 215"/>
                <a:gd name="T25" fmla="*/ 349 h 364"/>
                <a:gd name="T26" fmla="*/ 210 w 215"/>
                <a:gd name="T27" fmla="*/ 340 h 364"/>
                <a:gd name="T28" fmla="*/ 215 w 215"/>
                <a:gd name="T29" fmla="*/ 340 h 364"/>
                <a:gd name="T30" fmla="*/ 213 w 215"/>
                <a:gd name="T31" fmla="*/ 330 h 364"/>
                <a:gd name="T32" fmla="*/ 198 w 215"/>
                <a:gd name="T33"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5" h="364">
                  <a:moveTo>
                    <a:pt x="198" y="0"/>
                  </a:moveTo>
                  <a:lnTo>
                    <a:pt x="189" y="0"/>
                  </a:lnTo>
                  <a:lnTo>
                    <a:pt x="203" y="323"/>
                  </a:lnTo>
                  <a:lnTo>
                    <a:pt x="12" y="0"/>
                  </a:lnTo>
                  <a:lnTo>
                    <a:pt x="0" y="0"/>
                  </a:lnTo>
                  <a:lnTo>
                    <a:pt x="196" y="333"/>
                  </a:lnTo>
                  <a:lnTo>
                    <a:pt x="203" y="345"/>
                  </a:lnTo>
                  <a:lnTo>
                    <a:pt x="205" y="347"/>
                  </a:lnTo>
                  <a:lnTo>
                    <a:pt x="208" y="349"/>
                  </a:lnTo>
                  <a:lnTo>
                    <a:pt x="215" y="364"/>
                  </a:lnTo>
                  <a:lnTo>
                    <a:pt x="215" y="349"/>
                  </a:lnTo>
                  <a:lnTo>
                    <a:pt x="215" y="349"/>
                  </a:lnTo>
                  <a:lnTo>
                    <a:pt x="210" y="349"/>
                  </a:lnTo>
                  <a:lnTo>
                    <a:pt x="210" y="340"/>
                  </a:lnTo>
                  <a:lnTo>
                    <a:pt x="215" y="340"/>
                  </a:lnTo>
                  <a:lnTo>
                    <a:pt x="213" y="330"/>
                  </a:lnTo>
                  <a:lnTo>
                    <a:pt x="198" y="0"/>
                  </a:ln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6" name="Freeform 20228"/>
            <p:cNvSpPr>
              <a:spLocks noEditPoints="1"/>
            </p:cNvSpPr>
            <p:nvPr/>
          </p:nvSpPr>
          <p:spPr bwMode="auto">
            <a:xfrm>
              <a:off x="5979654" y="6879121"/>
              <a:ext cx="536939" cy="898454"/>
            </a:xfrm>
            <a:custGeom>
              <a:avLst/>
              <a:gdLst>
                <a:gd name="T0" fmla="*/ 54 w 341"/>
                <a:gd name="T1" fmla="*/ 217 h 570"/>
                <a:gd name="T2" fmla="*/ 50 w 341"/>
                <a:gd name="T3" fmla="*/ 219 h 570"/>
                <a:gd name="T4" fmla="*/ 257 w 341"/>
                <a:gd name="T5" fmla="*/ 570 h 570"/>
                <a:gd name="T6" fmla="*/ 262 w 341"/>
                <a:gd name="T7" fmla="*/ 570 h 570"/>
                <a:gd name="T8" fmla="*/ 54 w 341"/>
                <a:gd name="T9" fmla="*/ 217 h 570"/>
                <a:gd name="T10" fmla="*/ 39 w 341"/>
                <a:gd name="T11" fmla="*/ 192 h 570"/>
                <a:gd name="T12" fmla="*/ 35 w 341"/>
                <a:gd name="T13" fmla="*/ 194 h 570"/>
                <a:gd name="T14" fmla="*/ 42 w 341"/>
                <a:gd name="T15" fmla="*/ 206 h 570"/>
                <a:gd name="T16" fmla="*/ 46 w 341"/>
                <a:gd name="T17" fmla="*/ 204 h 570"/>
                <a:gd name="T18" fmla="*/ 39 w 341"/>
                <a:gd name="T19" fmla="*/ 192 h 570"/>
                <a:gd name="T20" fmla="*/ 3 w 341"/>
                <a:gd name="T21" fmla="*/ 132 h 570"/>
                <a:gd name="T22" fmla="*/ 0 w 341"/>
                <a:gd name="T23" fmla="*/ 134 h 570"/>
                <a:gd name="T24" fmla="*/ 7 w 341"/>
                <a:gd name="T25" fmla="*/ 146 h 570"/>
                <a:gd name="T26" fmla="*/ 10 w 341"/>
                <a:gd name="T27" fmla="*/ 144 h 570"/>
                <a:gd name="T28" fmla="*/ 3 w 341"/>
                <a:gd name="T29" fmla="*/ 132 h 570"/>
                <a:gd name="T30" fmla="*/ 318 w 341"/>
                <a:gd name="T31" fmla="*/ 50 h 570"/>
                <a:gd name="T32" fmla="*/ 315 w 341"/>
                <a:gd name="T33" fmla="*/ 50 h 570"/>
                <a:gd name="T34" fmla="*/ 315 w 341"/>
                <a:gd name="T35" fmla="*/ 50 h 570"/>
                <a:gd name="T36" fmla="*/ 314 w 341"/>
                <a:gd name="T37" fmla="*/ 50 h 570"/>
                <a:gd name="T38" fmla="*/ 323 w 341"/>
                <a:gd name="T39" fmla="*/ 258 h 570"/>
                <a:gd name="T40" fmla="*/ 323 w 341"/>
                <a:gd name="T41" fmla="*/ 262 h 570"/>
                <a:gd name="T42" fmla="*/ 337 w 341"/>
                <a:gd name="T43" fmla="*/ 570 h 570"/>
                <a:gd name="T44" fmla="*/ 341 w 341"/>
                <a:gd name="T45" fmla="*/ 570 h 570"/>
                <a:gd name="T46" fmla="*/ 328 w 341"/>
                <a:gd name="T47" fmla="*/ 264 h 570"/>
                <a:gd name="T48" fmla="*/ 327 w 341"/>
                <a:gd name="T49" fmla="*/ 259 h 570"/>
                <a:gd name="T50" fmla="*/ 318 w 341"/>
                <a:gd name="T51" fmla="*/ 50 h 570"/>
                <a:gd name="T52" fmla="*/ 317 w 341"/>
                <a:gd name="T53" fmla="*/ 35 h 570"/>
                <a:gd name="T54" fmla="*/ 315 w 341"/>
                <a:gd name="T55" fmla="*/ 35 h 570"/>
                <a:gd name="T56" fmla="*/ 315 w 341"/>
                <a:gd name="T57" fmla="*/ 35 h 570"/>
                <a:gd name="T58" fmla="*/ 313 w 341"/>
                <a:gd name="T59" fmla="*/ 35 h 570"/>
                <a:gd name="T60" fmla="*/ 313 w 341"/>
                <a:gd name="T61" fmla="*/ 42 h 570"/>
                <a:gd name="T62" fmla="*/ 315 w 341"/>
                <a:gd name="T63" fmla="*/ 42 h 570"/>
                <a:gd name="T64" fmla="*/ 315 w 341"/>
                <a:gd name="T65" fmla="*/ 42 h 570"/>
                <a:gd name="T66" fmla="*/ 318 w 341"/>
                <a:gd name="T67" fmla="*/ 42 h 570"/>
                <a:gd name="T68" fmla="*/ 317 w 341"/>
                <a:gd name="T69" fmla="*/ 35 h 570"/>
                <a:gd name="T70" fmla="*/ 319 w 341"/>
                <a:gd name="T71" fmla="*/ 0 h 570"/>
                <a:gd name="T72" fmla="*/ 317 w 341"/>
                <a:gd name="T73" fmla="*/ 6 h 570"/>
                <a:gd name="T74" fmla="*/ 321 w 341"/>
                <a:gd name="T75" fmla="*/ 8 h 570"/>
                <a:gd name="T76" fmla="*/ 323 w 341"/>
                <a:gd name="T77" fmla="*/ 1 h 570"/>
                <a:gd name="T78" fmla="*/ 319 w 341"/>
                <a:gd name="T79" fmla="*/ 0 h 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41" h="570">
                  <a:moveTo>
                    <a:pt x="54" y="217"/>
                  </a:moveTo>
                  <a:cubicBezTo>
                    <a:pt x="53" y="218"/>
                    <a:pt x="51" y="219"/>
                    <a:pt x="50" y="219"/>
                  </a:cubicBezTo>
                  <a:cubicBezTo>
                    <a:pt x="257" y="570"/>
                    <a:pt x="257" y="570"/>
                    <a:pt x="257" y="570"/>
                  </a:cubicBezTo>
                  <a:cubicBezTo>
                    <a:pt x="262" y="570"/>
                    <a:pt x="262" y="570"/>
                    <a:pt x="262" y="570"/>
                  </a:cubicBezTo>
                  <a:cubicBezTo>
                    <a:pt x="54" y="217"/>
                    <a:pt x="54" y="217"/>
                    <a:pt x="54" y="217"/>
                  </a:cubicBezTo>
                  <a:moveTo>
                    <a:pt x="39" y="192"/>
                  </a:moveTo>
                  <a:cubicBezTo>
                    <a:pt x="38" y="193"/>
                    <a:pt x="37" y="194"/>
                    <a:pt x="35" y="194"/>
                  </a:cubicBezTo>
                  <a:cubicBezTo>
                    <a:pt x="42" y="206"/>
                    <a:pt x="42" y="206"/>
                    <a:pt x="42" y="206"/>
                  </a:cubicBezTo>
                  <a:cubicBezTo>
                    <a:pt x="43" y="205"/>
                    <a:pt x="45" y="205"/>
                    <a:pt x="46" y="204"/>
                  </a:cubicBezTo>
                  <a:cubicBezTo>
                    <a:pt x="39" y="192"/>
                    <a:pt x="39" y="192"/>
                    <a:pt x="39" y="192"/>
                  </a:cubicBezTo>
                  <a:moveTo>
                    <a:pt x="3" y="132"/>
                  </a:moveTo>
                  <a:cubicBezTo>
                    <a:pt x="2" y="133"/>
                    <a:pt x="1" y="133"/>
                    <a:pt x="0" y="134"/>
                  </a:cubicBezTo>
                  <a:cubicBezTo>
                    <a:pt x="7" y="146"/>
                    <a:pt x="7" y="146"/>
                    <a:pt x="7" y="146"/>
                  </a:cubicBezTo>
                  <a:cubicBezTo>
                    <a:pt x="8" y="145"/>
                    <a:pt x="9" y="144"/>
                    <a:pt x="10" y="144"/>
                  </a:cubicBezTo>
                  <a:cubicBezTo>
                    <a:pt x="3" y="132"/>
                    <a:pt x="3" y="132"/>
                    <a:pt x="3" y="132"/>
                  </a:cubicBezTo>
                  <a:moveTo>
                    <a:pt x="318" y="50"/>
                  </a:moveTo>
                  <a:cubicBezTo>
                    <a:pt x="317" y="50"/>
                    <a:pt x="316" y="50"/>
                    <a:pt x="315" y="50"/>
                  </a:cubicBezTo>
                  <a:cubicBezTo>
                    <a:pt x="315" y="50"/>
                    <a:pt x="315" y="50"/>
                    <a:pt x="315" y="50"/>
                  </a:cubicBezTo>
                  <a:cubicBezTo>
                    <a:pt x="314" y="50"/>
                    <a:pt x="314" y="50"/>
                    <a:pt x="314" y="50"/>
                  </a:cubicBezTo>
                  <a:cubicBezTo>
                    <a:pt x="323" y="258"/>
                    <a:pt x="323" y="258"/>
                    <a:pt x="323" y="258"/>
                  </a:cubicBezTo>
                  <a:cubicBezTo>
                    <a:pt x="323" y="262"/>
                    <a:pt x="323" y="262"/>
                    <a:pt x="323" y="262"/>
                  </a:cubicBezTo>
                  <a:cubicBezTo>
                    <a:pt x="337" y="570"/>
                    <a:pt x="337" y="570"/>
                    <a:pt x="337" y="570"/>
                  </a:cubicBezTo>
                  <a:cubicBezTo>
                    <a:pt x="341" y="570"/>
                    <a:pt x="341" y="570"/>
                    <a:pt x="341" y="570"/>
                  </a:cubicBezTo>
                  <a:cubicBezTo>
                    <a:pt x="328" y="264"/>
                    <a:pt x="328" y="264"/>
                    <a:pt x="328" y="264"/>
                  </a:cubicBezTo>
                  <a:cubicBezTo>
                    <a:pt x="327" y="259"/>
                    <a:pt x="327" y="259"/>
                    <a:pt x="327" y="259"/>
                  </a:cubicBezTo>
                  <a:cubicBezTo>
                    <a:pt x="318" y="50"/>
                    <a:pt x="318" y="50"/>
                    <a:pt x="318" y="50"/>
                  </a:cubicBezTo>
                  <a:moveTo>
                    <a:pt x="317" y="35"/>
                  </a:moveTo>
                  <a:cubicBezTo>
                    <a:pt x="317" y="35"/>
                    <a:pt x="316" y="35"/>
                    <a:pt x="315" y="35"/>
                  </a:cubicBezTo>
                  <a:cubicBezTo>
                    <a:pt x="315" y="35"/>
                    <a:pt x="315" y="35"/>
                    <a:pt x="315" y="35"/>
                  </a:cubicBezTo>
                  <a:cubicBezTo>
                    <a:pt x="314" y="35"/>
                    <a:pt x="313" y="35"/>
                    <a:pt x="313" y="35"/>
                  </a:cubicBezTo>
                  <a:cubicBezTo>
                    <a:pt x="313" y="42"/>
                    <a:pt x="313" y="42"/>
                    <a:pt x="313" y="42"/>
                  </a:cubicBezTo>
                  <a:cubicBezTo>
                    <a:pt x="314" y="42"/>
                    <a:pt x="314" y="42"/>
                    <a:pt x="315" y="42"/>
                  </a:cubicBezTo>
                  <a:cubicBezTo>
                    <a:pt x="315" y="42"/>
                    <a:pt x="315" y="42"/>
                    <a:pt x="315" y="42"/>
                  </a:cubicBezTo>
                  <a:cubicBezTo>
                    <a:pt x="316" y="42"/>
                    <a:pt x="317" y="42"/>
                    <a:pt x="318" y="42"/>
                  </a:cubicBezTo>
                  <a:cubicBezTo>
                    <a:pt x="317" y="35"/>
                    <a:pt x="317" y="35"/>
                    <a:pt x="317" y="35"/>
                  </a:cubicBezTo>
                  <a:moveTo>
                    <a:pt x="319" y="0"/>
                  </a:moveTo>
                  <a:cubicBezTo>
                    <a:pt x="317" y="6"/>
                    <a:pt x="317" y="6"/>
                    <a:pt x="317" y="6"/>
                  </a:cubicBezTo>
                  <a:cubicBezTo>
                    <a:pt x="318" y="7"/>
                    <a:pt x="320" y="7"/>
                    <a:pt x="321" y="8"/>
                  </a:cubicBezTo>
                  <a:cubicBezTo>
                    <a:pt x="323" y="1"/>
                    <a:pt x="323" y="1"/>
                    <a:pt x="323" y="1"/>
                  </a:cubicBezTo>
                  <a:cubicBezTo>
                    <a:pt x="322" y="0"/>
                    <a:pt x="321" y="0"/>
                    <a:pt x="319"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20252"/>
            <p:cNvSpPr>
              <a:spLocks/>
            </p:cNvSpPr>
            <p:nvPr/>
          </p:nvSpPr>
          <p:spPr bwMode="auto">
            <a:xfrm>
              <a:off x="4294132" y="6280152"/>
              <a:ext cx="64700" cy="64032"/>
            </a:xfrm>
            <a:custGeom>
              <a:avLst/>
              <a:gdLst>
                <a:gd name="T0" fmla="*/ 21 w 41"/>
                <a:gd name="T1" fmla="*/ 0 h 41"/>
                <a:gd name="T2" fmla="*/ 20 w 41"/>
                <a:gd name="T3" fmla="*/ 0 h 41"/>
                <a:gd name="T4" fmla="*/ 13 w 41"/>
                <a:gd name="T5" fmla="*/ 1 h 41"/>
                <a:gd name="T6" fmla="*/ 9 w 41"/>
                <a:gd name="T7" fmla="*/ 3 h 41"/>
                <a:gd name="T8" fmla="*/ 6 w 41"/>
                <a:gd name="T9" fmla="*/ 5 h 41"/>
                <a:gd name="T10" fmla="*/ 4 w 41"/>
                <a:gd name="T11" fmla="*/ 9 h 41"/>
                <a:gd name="T12" fmla="*/ 2 w 41"/>
                <a:gd name="T13" fmla="*/ 13 h 41"/>
                <a:gd name="T14" fmla="*/ 0 w 41"/>
                <a:gd name="T15" fmla="*/ 17 h 41"/>
                <a:gd name="T16" fmla="*/ 0 w 41"/>
                <a:gd name="T17" fmla="*/ 21 h 41"/>
                <a:gd name="T18" fmla="*/ 1 w 41"/>
                <a:gd name="T19" fmla="*/ 27 h 41"/>
                <a:gd name="T20" fmla="*/ 3 w 41"/>
                <a:gd name="T21" fmla="*/ 31 h 41"/>
                <a:gd name="T22" fmla="*/ 11 w 41"/>
                <a:gd name="T23" fmla="*/ 38 h 41"/>
                <a:gd name="T24" fmla="*/ 15 w 41"/>
                <a:gd name="T25" fmla="*/ 40 h 41"/>
                <a:gd name="T26" fmla="*/ 21 w 41"/>
                <a:gd name="T27" fmla="*/ 41 h 41"/>
                <a:gd name="T28" fmla="*/ 21 w 41"/>
                <a:gd name="T29" fmla="*/ 41 h 41"/>
                <a:gd name="T30" fmla="*/ 22 w 41"/>
                <a:gd name="T31" fmla="*/ 41 h 41"/>
                <a:gd name="T32" fmla="*/ 26 w 41"/>
                <a:gd name="T33" fmla="*/ 40 h 41"/>
                <a:gd name="T34" fmla="*/ 33 w 41"/>
                <a:gd name="T35" fmla="*/ 37 h 41"/>
                <a:gd name="T36" fmla="*/ 36 w 41"/>
                <a:gd name="T37" fmla="*/ 34 h 41"/>
                <a:gd name="T38" fmla="*/ 41 w 41"/>
                <a:gd name="T39" fmla="*/ 26 h 41"/>
                <a:gd name="T40" fmla="*/ 41 w 41"/>
                <a:gd name="T41" fmla="*/ 22 h 41"/>
                <a:gd name="T42" fmla="*/ 41 w 41"/>
                <a:gd name="T43" fmla="*/ 20 h 41"/>
                <a:gd name="T44" fmla="*/ 40 w 41"/>
                <a:gd name="T45" fmla="*/ 12 h 41"/>
                <a:gd name="T46" fmla="*/ 37 w 41"/>
                <a:gd name="T47" fmla="*/ 9 h 41"/>
                <a:gd name="T48" fmla="*/ 21 w 41"/>
                <a:gd name="T49"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1" h="41">
                  <a:moveTo>
                    <a:pt x="21" y="0"/>
                  </a:moveTo>
                  <a:cubicBezTo>
                    <a:pt x="21" y="0"/>
                    <a:pt x="20" y="0"/>
                    <a:pt x="20" y="0"/>
                  </a:cubicBezTo>
                  <a:cubicBezTo>
                    <a:pt x="18" y="0"/>
                    <a:pt x="15" y="0"/>
                    <a:pt x="13" y="1"/>
                  </a:cubicBezTo>
                  <a:cubicBezTo>
                    <a:pt x="12" y="2"/>
                    <a:pt x="10" y="2"/>
                    <a:pt x="9" y="3"/>
                  </a:cubicBezTo>
                  <a:cubicBezTo>
                    <a:pt x="8" y="4"/>
                    <a:pt x="7" y="5"/>
                    <a:pt x="6" y="5"/>
                  </a:cubicBezTo>
                  <a:cubicBezTo>
                    <a:pt x="5" y="6"/>
                    <a:pt x="4" y="8"/>
                    <a:pt x="4" y="9"/>
                  </a:cubicBezTo>
                  <a:cubicBezTo>
                    <a:pt x="3" y="10"/>
                    <a:pt x="2" y="11"/>
                    <a:pt x="2" y="13"/>
                  </a:cubicBezTo>
                  <a:cubicBezTo>
                    <a:pt x="1" y="14"/>
                    <a:pt x="1" y="15"/>
                    <a:pt x="0" y="17"/>
                  </a:cubicBezTo>
                  <a:cubicBezTo>
                    <a:pt x="0" y="18"/>
                    <a:pt x="0" y="19"/>
                    <a:pt x="0" y="21"/>
                  </a:cubicBezTo>
                  <a:cubicBezTo>
                    <a:pt x="0" y="23"/>
                    <a:pt x="0" y="25"/>
                    <a:pt x="1" y="27"/>
                  </a:cubicBezTo>
                  <a:cubicBezTo>
                    <a:pt x="2" y="28"/>
                    <a:pt x="2" y="30"/>
                    <a:pt x="3" y="31"/>
                  </a:cubicBezTo>
                  <a:cubicBezTo>
                    <a:pt x="5" y="34"/>
                    <a:pt x="7" y="37"/>
                    <a:pt x="11" y="38"/>
                  </a:cubicBezTo>
                  <a:cubicBezTo>
                    <a:pt x="12" y="39"/>
                    <a:pt x="13" y="40"/>
                    <a:pt x="15" y="40"/>
                  </a:cubicBezTo>
                  <a:cubicBezTo>
                    <a:pt x="16" y="41"/>
                    <a:pt x="18" y="41"/>
                    <a:pt x="21" y="41"/>
                  </a:cubicBezTo>
                  <a:cubicBezTo>
                    <a:pt x="21" y="41"/>
                    <a:pt x="21" y="41"/>
                    <a:pt x="21" y="41"/>
                  </a:cubicBezTo>
                  <a:cubicBezTo>
                    <a:pt x="21" y="41"/>
                    <a:pt x="22" y="41"/>
                    <a:pt x="22" y="41"/>
                  </a:cubicBezTo>
                  <a:cubicBezTo>
                    <a:pt x="24" y="41"/>
                    <a:pt x="25" y="41"/>
                    <a:pt x="26" y="40"/>
                  </a:cubicBezTo>
                  <a:cubicBezTo>
                    <a:pt x="29" y="40"/>
                    <a:pt x="31" y="38"/>
                    <a:pt x="33" y="37"/>
                  </a:cubicBezTo>
                  <a:cubicBezTo>
                    <a:pt x="34" y="36"/>
                    <a:pt x="35" y="35"/>
                    <a:pt x="36" y="34"/>
                  </a:cubicBezTo>
                  <a:cubicBezTo>
                    <a:pt x="38" y="32"/>
                    <a:pt x="40" y="29"/>
                    <a:pt x="41" y="26"/>
                  </a:cubicBezTo>
                  <a:cubicBezTo>
                    <a:pt x="41" y="24"/>
                    <a:pt x="41" y="23"/>
                    <a:pt x="41" y="22"/>
                  </a:cubicBezTo>
                  <a:cubicBezTo>
                    <a:pt x="41" y="21"/>
                    <a:pt x="41" y="21"/>
                    <a:pt x="41" y="20"/>
                  </a:cubicBezTo>
                  <a:cubicBezTo>
                    <a:pt x="41" y="17"/>
                    <a:pt x="41" y="15"/>
                    <a:pt x="40" y="12"/>
                  </a:cubicBezTo>
                  <a:cubicBezTo>
                    <a:pt x="39" y="11"/>
                    <a:pt x="38" y="10"/>
                    <a:pt x="37" y="9"/>
                  </a:cubicBezTo>
                  <a:cubicBezTo>
                    <a:pt x="34" y="3"/>
                    <a:pt x="28" y="0"/>
                    <a:pt x="21"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20253"/>
            <p:cNvSpPr>
              <a:spLocks/>
            </p:cNvSpPr>
            <p:nvPr/>
          </p:nvSpPr>
          <p:spPr bwMode="auto">
            <a:xfrm>
              <a:off x="4762370" y="6016685"/>
              <a:ext cx="64700" cy="64700"/>
            </a:xfrm>
            <a:custGeom>
              <a:avLst/>
              <a:gdLst>
                <a:gd name="T0" fmla="*/ 20 w 41"/>
                <a:gd name="T1" fmla="*/ 0 h 41"/>
                <a:gd name="T2" fmla="*/ 20 w 41"/>
                <a:gd name="T3" fmla="*/ 0 h 41"/>
                <a:gd name="T4" fmla="*/ 0 w 41"/>
                <a:gd name="T5" fmla="*/ 21 h 41"/>
                <a:gd name="T6" fmla="*/ 1 w 41"/>
                <a:gd name="T7" fmla="*/ 28 h 41"/>
                <a:gd name="T8" fmla="*/ 3 w 41"/>
                <a:gd name="T9" fmla="*/ 32 h 41"/>
                <a:gd name="T10" fmla="*/ 19 w 41"/>
                <a:gd name="T11" fmla="*/ 41 h 41"/>
                <a:gd name="T12" fmla="*/ 20 w 41"/>
                <a:gd name="T13" fmla="*/ 41 h 41"/>
                <a:gd name="T14" fmla="*/ 21 w 41"/>
                <a:gd name="T15" fmla="*/ 41 h 41"/>
                <a:gd name="T16" fmla="*/ 24 w 41"/>
                <a:gd name="T17" fmla="*/ 41 h 41"/>
                <a:gd name="T18" fmla="*/ 32 w 41"/>
                <a:gd name="T19" fmla="*/ 38 h 41"/>
                <a:gd name="T20" fmla="*/ 35 w 41"/>
                <a:gd name="T21" fmla="*/ 35 h 41"/>
                <a:gd name="T22" fmla="*/ 41 w 41"/>
                <a:gd name="T23" fmla="*/ 21 h 41"/>
                <a:gd name="T24" fmla="*/ 20 w 41"/>
                <a:gd name="T25"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 h="41">
                  <a:moveTo>
                    <a:pt x="20" y="0"/>
                  </a:moveTo>
                  <a:cubicBezTo>
                    <a:pt x="20" y="0"/>
                    <a:pt x="20" y="0"/>
                    <a:pt x="20" y="0"/>
                  </a:cubicBezTo>
                  <a:cubicBezTo>
                    <a:pt x="9" y="0"/>
                    <a:pt x="0" y="10"/>
                    <a:pt x="0" y="21"/>
                  </a:cubicBezTo>
                  <a:cubicBezTo>
                    <a:pt x="0" y="24"/>
                    <a:pt x="0" y="26"/>
                    <a:pt x="1" y="28"/>
                  </a:cubicBezTo>
                  <a:cubicBezTo>
                    <a:pt x="2" y="30"/>
                    <a:pt x="2" y="31"/>
                    <a:pt x="3" y="32"/>
                  </a:cubicBezTo>
                  <a:cubicBezTo>
                    <a:pt x="7" y="37"/>
                    <a:pt x="13" y="41"/>
                    <a:pt x="19" y="41"/>
                  </a:cubicBezTo>
                  <a:cubicBezTo>
                    <a:pt x="20" y="41"/>
                    <a:pt x="20" y="41"/>
                    <a:pt x="20" y="41"/>
                  </a:cubicBezTo>
                  <a:cubicBezTo>
                    <a:pt x="21" y="41"/>
                    <a:pt x="21" y="41"/>
                    <a:pt x="21" y="41"/>
                  </a:cubicBezTo>
                  <a:cubicBezTo>
                    <a:pt x="22" y="41"/>
                    <a:pt x="23" y="41"/>
                    <a:pt x="24" y="41"/>
                  </a:cubicBezTo>
                  <a:cubicBezTo>
                    <a:pt x="27" y="41"/>
                    <a:pt x="29" y="40"/>
                    <a:pt x="32" y="38"/>
                  </a:cubicBezTo>
                  <a:cubicBezTo>
                    <a:pt x="33" y="37"/>
                    <a:pt x="34" y="36"/>
                    <a:pt x="35" y="35"/>
                  </a:cubicBezTo>
                  <a:cubicBezTo>
                    <a:pt x="39" y="32"/>
                    <a:pt x="41" y="26"/>
                    <a:pt x="41" y="21"/>
                  </a:cubicBezTo>
                  <a:cubicBezTo>
                    <a:pt x="41" y="9"/>
                    <a:pt x="32" y="0"/>
                    <a:pt x="20"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20254"/>
            <p:cNvSpPr>
              <a:spLocks/>
            </p:cNvSpPr>
            <p:nvPr/>
          </p:nvSpPr>
          <p:spPr bwMode="auto">
            <a:xfrm>
              <a:off x="5434044" y="6460910"/>
              <a:ext cx="126064" cy="128065"/>
            </a:xfrm>
            <a:custGeom>
              <a:avLst/>
              <a:gdLst>
                <a:gd name="T0" fmla="*/ 40 w 80"/>
                <a:gd name="T1" fmla="*/ 0 h 81"/>
                <a:gd name="T2" fmla="*/ 39 w 80"/>
                <a:gd name="T3" fmla="*/ 0 h 81"/>
                <a:gd name="T4" fmla="*/ 2 w 80"/>
                <a:gd name="T5" fmla="*/ 28 h 81"/>
                <a:gd name="T6" fmla="*/ 1 w 80"/>
                <a:gd name="T7" fmla="*/ 32 h 81"/>
                <a:gd name="T8" fmla="*/ 0 w 80"/>
                <a:gd name="T9" fmla="*/ 41 h 81"/>
                <a:gd name="T10" fmla="*/ 4 w 80"/>
                <a:gd name="T11" fmla="*/ 59 h 81"/>
                <a:gd name="T12" fmla="*/ 6 w 80"/>
                <a:gd name="T13" fmla="*/ 63 h 81"/>
                <a:gd name="T14" fmla="*/ 33 w 80"/>
                <a:gd name="T15" fmla="*/ 80 h 81"/>
                <a:gd name="T16" fmla="*/ 37 w 80"/>
                <a:gd name="T17" fmla="*/ 81 h 81"/>
                <a:gd name="T18" fmla="*/ 40 w 80"/>
                <a:gd name="T19" fmla="*/ 81 h 81"/>
                <a:gd name="T20" fmla="*/ 41 w 80"/>
                <a:gd name="T21" fmla="*/ 81 h 81"/>
                <a:gd name="T22" fmla="*/ 77 w 80"/>
                <a:gd name="T23" fmla="*/ 56 h 81"/>
                <a:gd name="T24" fmla="*/ 79 w 80"/>
                <a:gd name="T25" fmla="*/ 51 h 81"/>
                <a:gd name="T26" fmla="*/ 80 w 80"/>
                <a:gd name="T27" fmla="*/ 40 h 81"/>
                <a:gd name="T28" fmla="*/ 79 w 80"/>
                <a:gd name="T29" fmla="*/ 31 h 81"/>
                <a:gd name="T30" fmla="*/ 78 w 80"/>
                <a:gd name="T31" fmla="*/ 27 h 81"/>
                <a:gd name="T32" fmla="*/ 64 w 80"/>
                <a:gd name="T33" fmla="*/ 8 h 81"/>
                <a:gd name="T34" fmla="*/ 60 w 80"/>
                <a:gd name="T35" fmla="*/ 6 h 81"/>
                <a:gd name="T36" fmla="*/ 40 w 80"/>
                <a:gd name="T37"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0" h="81">
                  <a:moveTo>
                    <a:pt x="40" y="0"/>
                  </a:moveTo>
                  <a:cubicBezTo>
                    <a:pt x="40" y="0"/>
                    <a:pt x="39" y="0"/>
                    <a:pt x="39" y="0"/>
                  </a:cubicBezTo>
                  <a:cubicBezTo>
                    <a:pt x="22" y="1"/>
                    <a:pt x="7" y="12"/>
                    <a:pt x="2" y="28"/>
                  </a:cubicBezTo>
                  <a:cubicBezTo>
                    <a:pt x="1" y="29"/>
                    <a:pt x="1" y="31"/>
                    <a:pt x="1" y="32"/>
                  </a:cubicBezTo>
                  <a:cubicBezTo>
                    <a:pt x="0" y="35"/>
                    <a:pt x="0" y="38"/>
                    <a:pt x="0" y="41"/>
                  </a:cubicBezTo>
                  <a:cubicBezTo>
                    <a:pt x="0" y="48"/>
                    <a:pt x="1" y="54"/>
                    <a:pt x="4" y="59"/>
                  </a:cubicBezTo>
                  <a:cubicBezTo>
                    <a:pt x="5" y="60"/>
                    <a:pt x="5" y="61"/>
                    <a:pt x="6" y="63"/>
                  </a:cubicBezTo>
                  <a:cubicBezTo>
                    <a:pt x="12" y="72"/>
                    <a:pt x="22" y="78"/>
                    <a:pt x="33" y="80"/>
                  </a:cubicBezTo>
                  <a:cubicBezTo>
                    <a:pt x="34" y="80"/>
                    <a:pt x="36" y="81"/>
                    <a:pt x="37" y="81"/>
                  </a:cubicBezTo>
                  <a:cubicBezTo>
                    <a:pt x="38" y="81"/>
                    <a:pt x="39" y="81"/>
                    <a:pt x="40" y="81"/>
                  </a:cubicBezTo>
                  <a:cubicBezTo>
                    <a:pt x="40" y="81"/>
                    <a:pt x="40" y="81"/>
                    <a:pt x="41" y="81"/>
                  </a:cubicBezTo>
                  <a:cubicBezTo>
                    <a:pt x="57" y="81"/>
                    <a:pt x="71" y="70"/>
                    <a:pt x="77" y="56"/>
                  </a:cubicBezTo>
                  <a:cubicBezTo>
                    <a:pt x="78" y="54"/>
                    <a:pt x="78" y="53"/>
                    <a:pt x="79" y="51"/>
                  </a:cubicBezTo>
                  <a:cubicBezTo>
                    <a:pt x="80" y="48"/>
                    <a:pt x="80" y="44"/>
                    <a:pt x="80" y="40"/>
                  </a:cubicBezTo>
                  <a:cubicBezTo>
                    <a:pt x="80" y="37"/>
                    <a:pt x="80" y="34"/>
                    <a:pt x="79" y="31"/>
                  </a:cubicBezTo>
                  <a:cubicBezTo>
                    <a:pt x="79" y="30"/>
                    <a:pt x="78" y="29"/>
                    <a:pt x="78" y="27"/>
                  </a:cubicBezTo>
                  <a:cubicBezTo>
                    <a:pt x="75" y="20"/>
                    <a:pt x="70" y="13"/>
                    <a:pt x="64" y="8"/>
                  </a:cubicBezTo>
                  <a:cubicBezTo>
                    <a:pt x="62" y="7"/>
                    <a:pt x="61" y="7"/>
                    <a:pt x="60" y="6"/>
                  </a:cubicBezTo>
                  <a:cubicBezTo>
                    <a:pt x="54" y="2"/>
                    <a:pt x="47" y="0"/>
                    <a:pt x="40" y="0"/>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0" name="Freeform 20256"/>
            <p:cNvSpPr>
              <a:spLocks/>
            </p:cNvSpPr>
            <p:nvPr/>
          </p:nvSpPr>
          <p:spPr bwMode="auto">
            <a:xfrm>
              <a:off x="4830405" y="6869116"/>
              <a:ext cx="99384" cy="99384"/>
            </a:xfrm>
            <a:custGeom>
              <a:avLst/>
              <a:gdLst>
                <a:gd name="T0" fmla="*/ 31 w 63"/>
                <a:gd name="T1" fmla="*/ 0 h 63"/>
                <a:gd name="T2" fmla="*/ 31 w 63"/>
                <a:gd name="T3" fmla="*/ 0 h 63"/>
                <a:gd name="T4" fmla="*/ 30 w 63"/>
                <a:gd name="T5" fmla="*/ 0 h 63"/>
                <a:gd name="T6" fmla="*/ 26 w 63"/>
                <a:gd name="T7" fmla="*/ 0 h 63"/>
                <a:gd name="T8" fmla="*/ 12 w 63"/>
                <a:gd name="T9" fmla="*/ 6 h 63"/>
                <a:gd name="T10" fmla="*/ 9 w 63"/>
                <a:gd name="T11" fmla="*/ 9 h 63"/>
                <a:gd name="T12" fmla="*/ 0 w 63"/>
                <a:gd name="T13" fmla="*/ 32 h 63"/>
                <a:gd name="T14" fmla="*/ 14 w 63"/>
                <a:gd name="T15" fmla="*/ 58 h 63"/>
                <a:gd name="T16" fmla="*/ 18 w 63"/>
                <a:gd name="T17" fmla="*/ 60 h 63"/>
                <a:gd name="T18" fmla="*/ 31 w 63"/>
                <a:gd name="T19" fmla="*/ 63 h 63"/>
                <a:gd name="T20" fmla="*/ 31 w 63"/>
                <a:gd name="T21" fmla="*/ 63 h 63"/>
                <a:gd name="T22" fmla="*/ 32 w 63"/>
                <a:gd name="T23" fmla="*/ 63 h 63"/>
                <a:gd name="T24" fmla="*/ 35 w 63"/>
                <a:gd name="T25" fmla="*/ 63 h 63"/>
                <a:gd name="T26" fmla="*/ 52 w 63"/>
                <a:gd name="T27" fmla="*/ 55 h 63"/>
                <a:gd name="T28" fmla="*/ 55 w 63"/>
                <a:gd name="T29" fmla="*/ 52 h 63"/>
                <a:gd name="T30" fmla="*/ 63 w 63"/>
                <a:gd name="T31" fmla="*/ 31 h 63"/>
                <a:gd name="T32" fmla="*/ 58 w 63"/>
                <a:gd name="T33" fmla="*/ 15 h 63"/>
                <a:gd name="T34" fmla="*/ 56 w 63"/>
                <a:gd name="T35" fmla="*/ 12 h 63"/>
                <a:gd name="T36" fmla="*/ 47 w 63"/>
                <a:gd name="T37" fmla="*/ 4 h 63"/>
                <a:gd name="T38" fmla="*/ 43 w 63"/>
                <a:gd name="T39" fmla="*/ 2 h 63"/>
                <a:gd name="T40" fmla="*/ 31 w 63"/>
                <a:gd name="T41"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3" h="63">
                  <a:moveTo>
                    <a:pt x="31" y="0"/>
                  </a:moveTo>
                  <a:cubicBezTo>
                    <a:pt x="31" y="0"/>
                    <a:pt x="31" y="0"/>
                    <a:pt x="31" y="0"/>
                  </a:cubicBezTo>
                  <a:cubicBezTo>
                    <a:pt x="31" y="0"/>
                    <a:pt x="30" y="0"/>
                    <a:pt x="30" y="0"/>
                  </a:cubicBezTo>
                  <a:cubicBezTo>
                    <a:pt x="29" y="0"/>
                    <a:pt x="27" y="0"/>
                    <a:pt x="26" y="0"/>
                  </a:cubicBezTo>
                  <a:cubicBezTo>
                    <a:pt x="21" y="1"/>
                    <a:pt x="16" y="3"/>
                    <a:pt x="12" y="6"/>
                  </a:cubicBezTo>
                  <a:cubicBezTo>
                    <a:pt x="11" y="7"/>
                    <a:pt x="10" y="8"/>
                    <a:pt x="9" y="9"/>
                  </a:cubicBezTo>
                  <a:cubicBezTo>
                    <a:pt x="3" y="15"/>
                    <a:pt x="0" y="23"/>
                    <a:pt x="0" y="32"/>
                  </a:cubicBezTo>
                  <a:cubicBezTo>
                    <a:pt x="0" y="43"/>
                    <a:pt x="6" y="52"/>
                    <a:pt x="14" y="58"/>
                  </a:cubicBezTo>
                  <a:cubicBezTo>
                    <a:pt x="15" y="59"/>
                    <a:pt x="17" y="59"/>
                    <a:pt x="18" y="60"/>
                  </a:cubicBezTo>
                  <a:cubicBezTo>
                    <a:pt x="22" y="62"/>
                    <a:pt x="26" y="63"/>
                    <a:pt x="31" y="63"/>
                  </a:cubicBezTo>
                  <a:cubicBezTo>
                    <a:pt x="31" y="63"/>
                    <a:pt x="31" y="63"/>
                    <a:pt x="31" y="63"/>
                  </a:cubicBezTo>
                  <a:cubicBezTo>
                    <a:pt x="31" y="63"/>
                    <a:pt x="32" y="63"/>
                    <a:pt x="32" y="63"/>
                  </a:cubicBezTo>
                  <a:cubicBezTo>
                    <a:pt x="33" y="63"/>
                    <a:pt x="34" y="63"/>
                    <a:pt x="35" y="63"/>
                  </a:cubicBezTo>
                  <a:cubicBezTo>
                    <a:pt x="41" y="62"/>
                    <a:pt x="47" y="59"/>
                    <a:pt x="52" y="55"/>
                  </a:cubicBezTo>
                  <a:cubicBezTo>
                    <a:pt x="53" y="54"/>
                    <a:pt x="54" y="53"/>
                    <a:pt x="55" y="52"/>
                  </a:cubicBezTo>
                  <a:cubicBezTo>
                    <a:pt x="60" y="47"/>
                    <a:pt x="63" y="39"/>
                    <a:pt x="63" y="31"/>
                  </a:cubicBezTo>
                  <a:cubicBezTo>
                    <a:pt x="63" y="25"/>
                    <a:pt x="61" y="20"/>
                    <a:pt x="58" y="15"/>
                  </a:cubicBezTo>
                  <a:cubicBezTo>
                    <a:pt x="57" y="14"/>
                    <a:pt x="57" y="13"/>
                    <a:pt x="56" y="12"/>
                  </a:cubicBezTo>
                  <a:cubicBezTo>
                    <a:pt x="53" y="9"/>
                    <a:pt x="50" y="6"/>
                    <a:pt x="47" y="4"/>
                  </a:cubicBezTo>
                  <a:cubicBezTo>
                    <a:pt x="46" y="4"/>
                    <a:pt x="44" y="3"/>
                    <a:pt x="43" y="2"/>
                  </a:cubicBezTo>
                  <a:cubicBezTo>
                    <a:pt x="39" y="1"/>
                    <a:pt x="35" y="0"/>
                    <a:pt x="31"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20257"/>
            <p:cNvSpPr>
              <a:spLocks/>
            </p:cNvSpPr>
            <p:nvPr/>
          </p:nvSpPr>
          <p:spPr bwMode="auto">
            <a:xfrm>
              <a:off x="5660826" y="6571633"/>
              <a:ext cx="64700" cy="64700"/>
            </a:xfrm>
            <a:custGeom>
              <a:avLst/>
              <a:gdLst>
                <a:gd name="T0" fmla="*/ 21 w 41"/>
                <a:gd name="T1" fmla="*/ 0 h 41"/>
                <a:gd name="T2" fmla="*/ 20 w 41"/>
                <a:gd name="T3" fmla="*/ 0 h 41"/>
                <a:gd name="T4" fmla="*/ 4 w 41"/>
                <a:gd name="T5" fmla="*/ 9 h 41"/>
                <a:gd name="T6" fmla="*/ 2 w 41"/>
                <a:gd name="T7" fmla="*/ 13 h 41"/>
                <a:gd name="T8" fmla="*/ 0 w 41"/>
                <a:gd name="T9" fmla="*/ 21 h 41"/>
                <a:gd name="T10" fmla="*/ 11 w 41"/>
                <a:gd name="T11" fmla="*/ 39 h 41"/>
                <a:gd name="T12" fmla="*/ 15 w 41"/>
                <a:gd name="T13" fmla="*/ 40 h 41"/>
                <a:gd name="T14" fmla="*/ 21 w 41"/>
                <a:gd name="T15" fmla="*/ 41 h 41"/>
                <a:gd name="T16" fmla="*/ 21 w 41"/>
                <a:gd name="T17" fmla="*/ 41 h 41"/>
                <a:gd name="T18" fmla="*/ 30 w 41"/>
                <a:gd name="T19" fmla="*/ 39 h 41"/>
                <a:gd name="T20" fmla="*/ 34 w 41"/>
                <a:gd name="T21" fmla="*/ 36 h 41"/>
                <a:gd name="T22" fmla="*/ 40 w 41"/>
                <a:gd name="T23" fmla="*/ 28 h 41"/>
                <a:gd name="T24" fmla="*/ 41 w 41"/>
                <a:gd name="T25" fmla="*/ 24 h 41"/>
                <a:gd name="T26" fmla="*/ 41 w 41"/>
                <a:gd name="T27" fmla="*/ 20 h 41"/>
                <a:gd name="T28" fmla="*/ 29 w 41"/>
                <a:gd name="T29" fmla="*/ 2 h 41"/>
                <a:gd name="T30" fmla="*/ 25 w 41"/>
                <a:gd name="T31" fmla="*/ 0 h 41"/>
                <a:gd name="T32" fmla="*/ 21 w 41"/>
                <a:gd name="T33"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 h="41">
                  <a:moveTo>
                    <a:pt x="21" y="0"/>
                  </a:moveTo>
                  <a:cubicBezTo>
                    <a:pt x="21" y="0"/>
                    <a:pt x="21" y="0"/>
                    <a:pt x="20" y="0"/>
                  </a:cubicBezTo>
                  <a:cubicBezTo>
                    <a:pt x="14" y="0"/>
                    <a:pt x="7" y="4"/>
                    <a:pt x="4" y="9"/>
                  </a:cubicBezTo>
                  <a:cubicBezTo>
                    <a:pt x="3" y="10"/>
                    <a:pt x="2" y="11"/>
                    <a:pt x="2" y="13"/>
                  </a:cubicBezTo>
                  <a:cubicBezTo>
                    <a:pt x="1" y="15"/>
                    <a:pt x="0" y="18"/>
                    <a:pt x="0" y="21"/>
                  </a:cubicBezTo>
                  <a:cubicBezTo>
                    <a:pt x="0" y="29"/>
                    <a:pt x="5" y="35"/>
                    <a:pt x="11" y="39"/>
                  </a:cubicBezTo>
                  <a:cubicBezTo>
                    <a:pt x="12" y="39"/>
                    <a:pt x="14" y="40"/>
                    <a:pt x="15" y="40"/>
                  </a:cubicBezTo>
                  <a:cubicBezTo>
                    <a:pt x="17" y="41"/>
                    <a:pt x="19" y="41"/>
                    <a:pt x="21" y="41"/>
                  </a:cubicBezTo>
                  <a:cubicBezTo>
                    <a:pt x="21" y="41"/>
                    <a:pt x="21" y="41"/>
                    <a:pt x="21" y="41"/>
                  </a:cubicBezTo>
                  <a:cubicBezTo>
                    <a:pt x="24" y="41"/>
                    <a:pt x="28" y="40"/>
                    <a:pt x="30" y="39"/>
                  </a:cubicBezTo>
                  <a:cubicBezTo>
                    <a:pt x="32" y="38"/>
                    <a:pt x="33" y="37"/>
                    <a:pt x="34" y="36"/>
                  </a:cubicBezTo>
                  <a:cubicBezTo>
                    <a:pt x="37" y="34"/>
                    <a:pt x="39" y="31"/>
                    <a:pt x="40" y="28"/>
                  </a:cubicBezTo>
                  <a:cubicBezTo>
                    <a:pt x="40" y="27"/>
                    <a:pt x="41" y="25"/>
                    <a:pt x="41" y="24"/>
                  </a:cubicBezTo>
                  <a:cubicBezTo>
                    <a:pt x="41" y="23"/>
                    <a:pt x="41" y="21"/>
                    <a:pt x="41" y="20"/>
                  </a:cubicBezTo>
                  <a:cubicBezTo>
                    <a:pt x="41" y="12"/>
                    <a:pt x="36" y="5"/>
                    <a:pt x="29" y="2"/>
                  </a:cubicBezTo>
                  <a:cubicBezTo>
                    <a:pt x="27" y="1"/>
                    <a:pt x="26" y="1"/>
                    <a:pt x="25" y="0"/>
                  </a:cubicBezTo>
                  <a:cubicBezTo>
                    <a:pt x="23" y="0"/>
                    <a:pt x="22" y="0"/>
                    <a:pt x="21"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20258"/>
            <p:cNvSpPr>
              <a:spLocks/>
            </p:cNvSpPr>
            <p:nvPr/>
          </p:nvSpPr>
          <p:spPr bwMode="auto">
            <a:xfrm>
              <a:off x="6135734" y="6294159"/>
              <a:ext cx="119394" cy="119394"/>
            </a:xfrm>
            <a:custGeom>
              <a:avLst/>
              <a:gdLst>
                <a:gd name="T0" fmla="*/ 38 w 76"/>
                <a:gd name="T1" fmla="*/ 0 h 76"/>
                <a:gd name="T2" fmla="*/ 38 w 76"/>
                <a:gd name="T3" fmla="*/ 1 h 76"/>
                <a:gd name="T4" fmla="*/ 22 w 76"/>
                <a:gd name="T5" fmla="*/ 4 h 76"/>
                <a:gd name="T6" fmla="*/ 18 w 76"/>
                <a:gd name="T7" fmla="*/ 6 h 76"/>
                <a:gd name="T8" fmla="*/ 1 w 76"/>
                <a:gd name="T9" fmla="*/ 39 h 76"/>
                <a:gd name="T10" fmla="*/ 2 w 76"/>
                <a:gd name="T11" fmla="*/ 46 h 76"/>
                <a:gd name="T12" fmla="*/ 3 w 76"/>
                <a:gd name="T13" fmla="*/ 51 h 76"/>
                <a:gd name="T14" fmla="*/ 38 w 76"/>
                <a:gd name="T15" fmla="*/ 76 h 76"/>
                <a:gd name="T16" fmla="*/ 39 w 76"/>
                <a:gd name="T17" fmla="*/ 76 h 76"/>
                <a:gd name="T18" fmla="*/ 52 w 76"/>
                <a:gd name="T19" fmla="*/ 73 h 76"/>
                <a:gd name="T20" fmla="*/ 56 w 76"/>
                <a:gd name="T21" fmla="*/ 72 h 76"/>
                <a:gd name="T22" fmla="*/ 76 w 76"/>
                <a:gd name="T23" fmla="*/ 38 h 76"/>
                <a:gd name="T24" fmla="*/ 76 w 76"/>
                <a:gd name="T25" fmla="*/ 33 h 76"/>
                <a:gd name="T26" fmla="*/ 75 w 76"/>
                <a:gd name="T27" fmla="*/ 29 h 76"/>
                <a:gd name="T28" fmla="*/ 38 w 76"/>
                <a:gd name="T29"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6" h="76">
                  <a:moveTo>
                    <a:pt x="38" y="0"/>
                  </a:moveTo>
                  <a:cubicBezTo>
                    <a:pt x="38" y="0"/>
                    <a:pt x="38" y="1"/>
                    <a:pt x="38" y="1"/>
                  </a:cubicBezTo>
                  <a:cubicBezTo>
                    <a:pt x="32" y="1"/>
                    <a:pt x="27" y="2"/>
                    <a:pt x="22" y="4"/>
                  </a:cubicBezTo>
                  <a:cubicBezTo>
                    <a:pt x="21" y="5"/>
                    <a:pt x="20" y="5"/>
                    <a:pt x="18" y="6"/>
                  </a:cubicBezTo>
                  <a:cubicBezTo>
                    <a:pt x="8" y="13"/>
                    <a:pt x="0" y="25"/>
                    <a:pt x="1" y="39"/>
                  </a:cubicBezTo>
                  <a:cubicBezTo>
                    <a:pt x="1" y="42"/>
                    <a:pt x="1" y="44"/>
                    <a:pt x="2" y="46"/>
                  </a:cubicBezTo>
                  <a:cubicBezTo>
                    <a:pt x="2" y="48"/>
                    <a:pt x="2" y="49"/>
                    <a:pt x="3" y="51"/>
                  </a:cubicBezTo>
                  <a:cubicBezTo>
                    <a:pt x="8" y="65"/>
                    <a:pt x="22" y="76"/>
                    <a:pt x="38" y="76"/>
                  </a:cubicBezTo>
                  <a:cubicBezTo>
                    <a:pt x="39" y="76"/>
                    <a:pt x="39" y="76"/>
                    <a:pt x="39" y="76"/>
                  </a:cubicBezTo>
                  <a:cubicBezTo>
                    <a:pt x="44" y="76"/>
                    <a:pt x="48" y="75"/>
                    <a:pt x="52" y="73"/>
                  </a:cubicBezTo>
                  <a:cubicBezTo>
                    <a:pt x="54" y="73"/>
                    <a:pt x="55" y="72"/>
                    <a:pt x="56" y="72"/>
                  </a:cubicBezTo>
                  <a:cubicBezTo>
                    <a:pt x="68" y="65"/>
                    <a:pt x="76" y="52"/>
                    <a:pt x="76" y="38"/>
                  </a:cubicBezTo>
                  <a:cubicBezTo>
                    <a:pt x="76" y="36"/>
                    <a:pt x="76" y="35"/>
                    <a:pt x="76" y="33"/>
                  </a:cubicBezTo>
                  <a:cubicBezTo>
                    <a:pt x="76" y="32"/>
                    <a:pt x="75" y="31"/>
                    <a:pt x="75" y="29"/>
                  </a:cubicBezTo>
                  <a:cubicBezTo>
                    <a:pt x="71" y="13"/>
                    <a:pt x="56" y="0"/>
                    <a:pt x="38" y="0"/>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3" name="Freeform 20259"/>
            <p:cNvSpPr>
              <a:spLocks/>
            </p:cNvSpPr>
            <p:nvPr/>
          </p:nvSpPr>
          <p:spPr bwMode="auto">
            <a:xfrm>
              <a:off x="6909460" y="7374038"/>
              <a:ext cx="119394" cy="119394"/>
            </a:xfrm>
            <a:custGeom>
              <a:avLst/>
              <a:gdLst>
                <a:gd name="T0" fmla="*/ 38 w 76"/>
                <a:gd name="T1" fmla="*/ 0 h 76"/>
                <a:gd name="T2" fmla="*/ 37 w 76"/>
                <a:gd name="T3" fmla="*/ 0 h 76"/>
                <a:gd name="T4" fmla="*/ 31 w 76"/>
                <a:gd name="T5" fmla="*/ 1 h 76"/>
                <a:gd name="T6" fmla="*/ 26 w 76"/>
                <a:gd name="T7" fmla="*/ 2 h 76"/>
                <a:gd name="T8" fmla="*/ 13 w 76"/>
                <a:gd name="T9" fmla="*/ 10 h 76"/>
                <a:gd name="T10" fmla="*/ 10 w 76"/>
                <a:gd name="T11" fmla="*/ 13 h 76"/>
                <a:gd name="T12" fmla="*/ 2 w 76"/>
                <a:gd name="T13" fmla="*/ 26 h 76"/>
                <a:gd name="T14" fmla="*/ 1 w 76"/>
                <a:gd name="T15" fmla="*/ 30 h 76"/>
                <a:gd name="T16" fmla="*/ 0 w 76"/>
                <a:gd name="T17" fmla="*/ 39 h 76"/>
                <a:gd name="T18" fmla="*/ 12 w 76"/>
                <a:gd name="T19" fmla="*/ 66 h 76"/>
                <a:gd name="T20" fmla="*/ 16 w 76"/>
                <a:gd name="T21" fmla="*/ 69 h 76"/>
                <a:gd name="T22" fmla="*/ 38 w 76"/>
                <a:gd name="T23" fmla="*/ 76 h 76"/>
                <a:gd name="T24" fmla="*/ 39 w 76"/>
                <a:gd name="T25" fmla="*/ 76 h 76"/>
                <a:gd name="T26" fmla="*/ 68 w 76"/>
                <a:gd name="T27" fmla="*/ 62 h 76"/>
                <a:gd name="T28" fmla="*/ 70 w 76"/>
                <a:gd name="T29" fmla="*/ 58 h 76"/>
                <a:gd name="T30" fmla="*/ 76 w 76"/>
                <a:gd name="T31" fmla="*/ 38 h 76"/>
                <a:gd name="T32" fmla="*/ 65 w 76"/>
                <a:gd name="T33" fmla="*/ 12 h 76"/>
                <a:gd name="T34" fmla="*/ 62 w 76"/>
                <a:gd name="T35" fmla="*/ 9 h 76"/>
                <a:gd name="T36" fmla="*/ 43 w 76"/>
                <a:gd name="T37" fmla="*/ 1 h 76"/>
                <a:gd name="T38" fmla="*/ 39 w 76"/>
                <a:gd name="T39" fmla="*/ 0 h 76"/>
                <a:gd name="T40" fmla="*/ 38 w 76"/>
                <a:gd name="T41"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6" h="76">
                  <a:moveTo>
                    <a:pt x="38" y="0"/>
                  </a:moveTo>
                  <a:cubicBezTo>
                    <a:pt x="38" y="0"/>
                    <a:pt x="38" y="0"/>
                    <a:pt x="37" y="0"/>
                  </a:cubicBezTo>
                  <a:cubicBezTo>
                    <a:pt x="35" y="0"/>
                    <a:pt x="33" y="1"/>
                    <a:pt x="31" y="1"/>
                  </a:cubicBezTo>
                  <a:cubicBezTo>
                    <a:pt x="29" y="1"/>
                    <a:pt x="28" y="2"/>
                    <a:pt x="26" y="2"/>
                  </a:cubicBezTo>
                  <a:cubicBezTo>
                    <a:pt x="21" y="4"/>
                    <a:pt x="17" y="7"/>
                    <a:pt x="13" y="10"/>
                  </a:cubicBezTo>
                  <a:cubicBezTo>
                    <a:pt x="12" y="11"/>
                    <a:pt x="11" y="12"/>
                    <a:pt x="10" y="13"/>
                  </a:cubicBezTo>
                  <a:cubicBezTo>
                    <a:pt x="7" y="17"/>
                    <a:pt x="4" y="21"/>
                    <a:pt x="2" y="26"/>
                  </a:cubicBezTo>
                  <a:cubicBezTo>
                    <a:pt x="2" y="27"/>
                    <a:pt x="2" y="28"/>
                    <a:pt x="1" y="30"/>
                  </a:cubicBezTo>
                  <a:cubicBezTo>
                    <a:pt x="1" y="33"/>
                    <a:pt x="0" y="36"/>
                    <a:pt x="0" y="39"/>
                  </a:cubicBezTo>
                  <a:cubicBezTo>
                    <a:pt x="0" y="50"/>
                    <a:pt x="5" y="59"/>
                    <a:pt x="12" y="66"/>
                  </a:cubicBezTo>
                  <a:cubicBezTo>
                    <a:pt x="13" y="67"/>
                    <a:pt x="15" y="68"/>
                    <a:pt x="16" y="69"/>
                  </a:cubicBezTo>
                  <a:cubicBezTo>
                    <a:pt x="22" y="73"/>
                    <a:pt x="30" y="76"/>
                    <a:pt x="38" y="76"/>
                  </a:cubicBezTo>
                  <a:cubicBezTo>
                    <a:pt x="38" y="76"/>
                    <a:pt x="39" y="76"/>
                    <a:pt x="39" y="76"/>
                  </a:cubicBezTo>
                  <a:cubicBezTo>
                    <a:pt x="50" y="76"/>
                    <a:pt x="61" y="70"/>
                    <a:pt x="68" y="62"/>
                  </a:cubicBezTo>
                  <a:cubicBezTo>
                    <a:pt x="68" y="61"/>
                    <a:pt x="69" y="60"/>
                    <a:pt x="70" y="58"/>
                  </a:cubicBezTo>
                  <a:cubicBezTo>
                    <a:pt x="74" y="52"/>
                    <a:pt x="76" y="45"/>
                    <a:pt x="76" y="38"/>
                  </a:cubicBezTo>
                  <a:cubicBezTo>
                    <a:pt x="76" y="27"/>
                    <a:pt x="72" y="18"/>
                    <a:pt x="65" y="12"/>
                  </a:cubicBezTo>
                  <a:cubicBezTo>
                    <a:pt x="64" y="11"/>
                    <a:pt x="63" y="10"/>
                    <a:pt x="62" y="9"/>
                  </a:cubicBezTo>
                  <a:cubicBezTo>
                    <a:pt x="57" y="5"/>
                    <a:pt x="50" y="2"/>
                    <a:pt x="43" y="1"/>
                  </a:cubicBezTo>
                  <a:cubicBezTo>
                    <a:pt x="42" y="1"/>
                    <a:pt x="40" y="0"/>
                    <a:pt x="39" y="0"/>
                  </a:cubicBezTo>
                  <a:cubicBezTo>
                    <a:pt x="39" y="0"/>
                    <a:pt x="38" y="0"/>
                    <a:pt x="38"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4" name="Freeform 20260"/>
            <p:cNvSpPr>
              <a:spLocks/>
            </p:cNvSpPr>
            <p:nvPr/>
          </p:nvSpPr>
          <p:spPr bwMode="auto">
            <a:xfrm>
              <a:off x="6668004" y="6199445"/>
              <a:ext cx="76038" cy="75372"/>
            </a:xfrm>
            <a:custGeom>
              <a:avLst/>
              <a:gdLst>
                <a:gd name="T0" fmla="*/ 24 w 48"/>
                <a:gd name="T1" fmla="*/ 0 h 48"/>
                <a:gd name="T2" fmla="*/ 24 w 48"/>
                <a:gd name="T3" fmla="*/ 0 h 48"/>
                <a:gd name="T4" fmla="*/ 4 w 48"/>
                <a:gd name="T5" fmla="*/ 11 h 48"/>
                <a:gd name="T6" fmla="*/ 2 w 48"/>
                <a:gd name="T7" fmla="*/ 15 h 48"/>
                <a:gd name="T8" fmla="*/ 0 w 48"/>
                <a:gd name="T9" fmla="*/ 24 h 48"/>
                <a:gd name="T10" fmla="*/ 1 w 48"/>
                <a:gd name="T11" fmla="*/ 27 h 48"/>
                <a:gd name="T12" fmla="*/ 2 w 48"/>
                <a:gd name="T13" fmla="*/ 31 h 48"/>
                <a:gd name="T14" fmla="*/ 15 w 48"/>
                <a:gd name="T15" fmla="*/ 46 h 48"/>
                <a:gd name="T16" fmla="*/ 19 w 48"/>
                <a:gd name="T17" fmla="*/ 47 h 48"/>
                <a:gd name="T18" fmla="*/ 19 w 48"/>
                <a:gd name="T19" fmla="*/ 47 h 48"/>
                <a:gd name="T20" fmla="*/ 24 w 48"/>
                <a:gd name="T21" fmla="*/ 48 h 48"/>
                <a:gd name="T22" fmla="*/ 25 w 48"/>
                <a:gd name="T23" fmla="*/ 48 h 48"/>
                <a:gd name="T24" fmla="*/ 27 w 48"/>
                <a:gd name="T25" fmla="*/ 47 h 48"/>
                <a:gd name="T26" fmla="*/ 32 w 48"/>
                <a:gd name="T27" fmla="*/ 47 h 48"/>
                <a:gd name="T28" fmla="*/ 39 w 48"/>
                <a:gd name="T29" fmla="*/ 43 h 48"/>
                <a:gd name="T30" fmla="*/ 42 w 48"/>
                <a:gd name="T31" fmla="*/ 40 h 48"/>
                <a:gd name="T32" fmla="*/ 48 w 48"/>
                <a:gd name="T33" fmla="*/ 23 h 48"/>
                <a:gd name="T34" fmla="*/ 48 w 48"/>
                <a:gd name="T35" fmla="*/ 22 h 48"/>
                <a:gd name="T36" fmla="*/ 48 w 48"/>
                <a:gd name="T37" fmla="*/ 18 h 48"/>
                <a:gd name="T38" fmla="*/ 30 w 48"/>
                <a:gd name="T39" fmla="*/ 0 h 48"/>
                <a:gd name="T40" fmla="*/ 26 w 48"/>
                <a:gd name="T41" fmla="*/ 0 h 48"/>
                <a:gd name="T42" fmla="*/ 24 w 48"/>
                <a:gd name="T43"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8" h="48">
                  <a:moveTo>
                    <a:pt x="24" y="0"/>
                  </a:moveTo>
                  <a:cubicBezTo>
                    <a:pt x="24" y="0"/>
                    <a:pt x="24" y="0"/>
                    <a:pt x="24" y="0"/>
                  </a:cubicBezTo>
                  <a:cubicBezTo>
                    <a:pt x="15" y="0"/>
                    <a:pt x="8" y="5"/>
                    <a:pt x="4" y="11"/>
                  </a:cubicBezTo>
                  <a:cubicBezTo>
                    <a:pt x="3" y="13"/>
                    <a:pt x="2" y="14"/>
                    <a:pt x="2" y="15"/>
                  </a:cubicBezTo>
                  <a:cubicBezTo>
                    <a:pt x="1" y="18"/>
                    <a:pt x="0" y="21"/>
                    <a:pt x="0" y="24"/>
                  </a:cubicBezTo>
                  <a:cubicBezTo>
                    <a:pt x="0" y="25"/>
                    <a:pt x="1" y="26"/>
                    <a:pt x="1" y="27"/>
                  </a:cubicBezTo>
                  <a:cubicBezTo>
                    <a:pt x="1" y="28"/>
                    <a:pt x="1" y="30"/>
                    <a:pt x="2" y="31"/>
                  </a:cubicBezTo>
                  <a:cubicBezTo>
                    <a:pt x="4" y="38"/>
                    <a:pt x="9" y="43"/>
                    <a:pt x="15" y="46"/>
                  </a:cubicBezTo>
                  <a:cubicBezTo>
                    <a:pt x="16" y="46"/>
                    <a:pt x="17" y="47"/>
                    <a:pt x="19" y="47"/>
                  </a:cubicBezTo>
                  <a:cubicBezTo>
                    <a:pt x="19" y="47"/>
                    <a:pt x="19" y="47"/>
                    <a:pt x="19" y="47"/>
                  </a:cubicBezTo>
                  <a:cubicBezTo>
                    <a:pt x="20" y="47"/>
                    <a:pt x="22" y="48"/>
                    <a:pt x="24" y="48"/>
                  </a:cubicBezTo>
                  <a:cubicBezTo>
                    <a:pt x="25" y="48"/>
                    <a:pt x="25" y="48"/>
                    <a:pt x="25" y="48"/>
                  </a:cubicBezTo>
                  <a:cubicBezTo>
                    <a:pt x="26" y="48"/>
                    <a:pt x="27" y="48"/>
                    <a:pt x="27" y="47"/>
                  </a:cubicBezTo>
                  <a:cubicBezTo>
                    <a:pt x="29" y="47"/>
                    <a:pt x="30" y="47"/>
                    <a:pt x="32" y="47"/>
                  </a:cubicBezTo>
                  <a:cubicBezTo>
                    <a:pt x="34" y="46"/>
                    <a:pt x="37" y="44"/>
                    <a:pt x="39" y="43"/>
                  </a:cubicBezTo>
                  <a:cubicBezTo>
                    <a:pt x="40" y="42"/>
                    <a:pt x="41" y="41"/>
                    <a:pt x="42" y="40"/>
                  </a:cubicBezTo>
                  <a:cubicBezTo>
                    <a:pt x="46" y="35"/>
                    <a:pt x="48" y="30"/>
                    <a:pt x="48" y="23"/>
                  </a:cubicBezTo>
                  <a:cubicBezTo>
                    <a:pt x="48" y="23"/>
                    <a:pt x="48" y="22"/>
                    <a:pt x="48" y="22"/>
                  </a:cubicBezTo>
                  <a:cubicBezTo>
                    <a:pt x="48" y="20"/>
                    <a:pt x="48" y="19"/>
                    <a:pt x="48" y="18"/>
                  </a:cubicBezTo>
                  <a:cubicBezTo>
                    <a:pt x="45" y="9"/>
                    <a:pt x="39" y="3"/>
                    <a:pt x="30" y="0"/>
                  </a:cubicBezTo>
                  <a:cubicBezTo>
                    <a:pt x="29" y="0"/>
                    <a:pt x="27" y="0"/>
                    <a:pt x="26" y="0"/>
                  </a:cubicBezTo>
                  <a:cubicBezTo>
                    <a:pt x="25" y="0"/>
                    <a:pt x="25" y="0"/>
                    <a:pt x="24"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5" name="Freeform 20262"/>
            <p:cNvSpPr>
              <a:spLocks/>
            </p:cNvSpPr>
            <p:nvPr/>
          </p:nvSpPr>
          <p:spPr bwMode="auto">
            <a:xfrm>
              <a:off x="7177596" y="6117403"/>
              <a:ext cx="69368" cy="68034"/>
            </a:xfrm>
            <a:custGeom>
              <a:avLst/>
              <a:gdLst>
                <a:gd name="T0" fmla="*/ 22 w 44"/>
                <a:gd name="T1" fmla="*/ 0 h 43"/>
                <a:gd name="T2" fmla="*/ 22 w 44"/>
                <a:gd name="T3" fmla="*/ 0 h 43"/>
                <a:gd name="T4" fmla="*/ 10 w 44"/>
                <a:gd name="T5" fmla="*/ 3 h 43"/>
                <a:gd name="T6" fmla="*/ 7 w 44"/>
                <a:gd name="T7" fmla="*/ 6 h 43"/>
                <a:gd name="T8" fmla="*/ 0 w 44"/>
                <a:gd name="T9" fmla="*/ 22 h 43"/>
                <a:gd name="T10" fmla="*/ 0 w 44"/>
                <a:gd name="T11" fmla="*/ 23 h 43"/>
                <a:gd name="T12" fmla="*/ 1 w 44"/>
                <a:gd name="T13" fmla="*/ 27 h 43"/>
                <a:gd name="T14" fmla="*/ 13 w 44"/>
                <a:gd name="T15" fmla="*/ 41 h 43"/>
                <a:gd name="T16" fmla="*/ 17 w 44"/>
                <a:gd name="T17" fmla="*/ 43 h 43"/>
                <a:gd name="T18" fmla="*/ 22 w 44"/>
                <a:gd name="T19" fmla="*/ 43 h 43"/>
                <a:gd name="T20" fmla="*/ 22 w 44"/>
                <a:gd name="T21" fmla="*/ 43 h 43"/>
                <a:gd name="T22" fmla="*/ 27 w 44"/>
                <a:gd name="T23" fmla="*/ 42 h 43"/>
                <a:gd name="T24" fmla="*/ 31 w 44"/>
                <a:gd name="T25" fmla="*/ 41 h 43"/>
                <a:gd name="T26" fmla="*/ 36 w 44"/>
                <a:gd name="T27" fmla="*/ 38 h 43"/>
                <a:gd name="T28" fmla="*/ 39 w 44"/>
                <a:gd name="T29" fmla="*/ 35 h 43"/>
                <a:gd name="T30" fmla="*/ 44 w 44"/>
                <a:gd name="T31" fmla="*/ 21 h 43"/>
                <a:gd name="T32" fmla="*/ 34 w 44"/>
                <a:gd name="T33" fmla="*/ 4 h 43"/>
                <a:gd name="T34" fmla="*/ 31 w 44"/>
                <a:gd name="T35" fmla="*/ 2 h 43"/>
                <a:gd name="T36" fmla="*/ 22 w 44"/>
                <a:gd name="T3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4" h="43">
                  <a:moveTo>
                    <a:pt x="22" y="0"/>
                  </a:moveTo>
                  <a:cubicBezTo>
                    <a:pt x="22" y="0"/>
                    <a:pt x="22" y="0"/>
                    <a:pt x="22" y="0"/>
                  </a:cubicBezTo>
                  <a:cubicBezTo>
                    <a:pt x="17" y="0"/>
                    <a:pt x="13" y="1"/>
                    <a:pt x="10" y="3"/>
                  </a:cubicBezTo>
                  <a:cubicBezTo>
                    <a:pt x="9" y="4"/>
                    <a:pt x="8" y="5"/>
                    <a:pt x="7" y="6"/>
                  </a:cubicBezTo>
                  <a:cubicBezTo>
                    <a:pt x="3" y="10"/>
                    <a:pt x="0" y="16"/>
                    <a:pt x="0" y="22"/>
                  </a:cubicBezTo>
                  <a:cubicBezTo>
                    <a:pt x="0" y="22"/>
                    <a:pt x="0" y="23"/>
                    <a:pt x="0" y="23"/>
                  </a:cubicBezTo>
                  <a:cubicBezTo>
                    <a:pt x="0" y="24"/>
                    <a:pt x="1" y="26"/>
                    <a:pt x="1" y="27"/>
                  </a:cubicBezTo>
                  <a:cubicBezTo>
                    <a:pt x="3" y="34"/>
                    <a:pt x="7" y="39"/>
                    <a:pt x="13" y="41"/>
                  </a:cubicBezTo>
                  <a:cubicBezTo>
                    <a:pt x="15" y="42"/>
                    <a:pt x="16" y="42"/>
                    <a:pt x="17" y="43"/>
                  </a:cubicBezTo>
                  <a:cubicBezTo>
                    <a:pt x="19" y="43"/>
                    <a:pt x="20" y="43"/>
                    <a:pt x="22" y="43"/>
                  </a:cubicBezTo>
                  <a:cubicBezTo>
                    <a:pt x="22" y="43"/>
                    <a:pt x="22" y="43"/>
                    <a:pt x="22" y="43"/>
                  </a:cubicBezTo>
                  <a:cubicBezTo>
                    <a:pt x="24" y="43"/>
                    <a:pt x="26" y="43"/>
                    <a:pt x="27" y="42"/>
                  </a:cubicBezTo>
                  <a:cubicBezTo>
                    <a:pt x="29" y="42"/>
                    <a:pt x="30" y="42"/>
                    <a:pt x="31" y="41"/>
                  </a:cubicBezTo>
                  <a:cubicBezTo>
                    <a:pt x="33" y="40"/>
                    <a:pt x="34" y="39"/>
                    <a:pt x="36" y="38"/>
                  </a:cubicBezTo>
                  <a:cubicBezTo>
                    <a:pt x="37" y="37"/>
                    <a:pt x="38" y="36"/>
                    <a:pt x="39" y="35"/>
                  </a:cubicBezTo>
                  <a:cubicBezTo>
                    <a:pt x="42" y="31"/>
                    <a:pt x="44" y="26"/>
                    <a:pt x="44" y="21"/>
                  </a:cubicBezTo>
                  <a:cubicBezTo>
                    <a:pt x="43" y="14"/>
                    <a:pt x="40" y="8"/>
                    <a:pt x="34" y="4"/>
                  </a:cubicBezTo>
                  <a:cubicBezTo>
                    <a:pt x="33" y="3"/>
                    <a:pt x="32" y="2"/>
                    <a:pt x="31" y="2"/>
                  </a:cubicBezTo>
                  <a:cubicBezTo>
                    <a:pt x="28" y="0"/>
                    <a:pt x="25" y="0"/>
                    <a:pt x="22" y="0"/>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6" name="Freeform 20263"/>
            <p:cNvSpPr>
              <a:spLocks/>
            </p:cNvSpPr>
            <p:nvPr/>
          </p:nvSpPr>
          <p:spPr bwMode="auto">
            <a:xfrm>
              <a:off x="7429724" y="6849106"/>
              <a:ext cx="105387" cy="105387"/>
            </a:xfrm>
            <a:custGeom>
              <a:avLst/>
              <a:gdLst>
                <a:gd name="T0" fmla="*/ 33 w 67"/>
                <a:gd name="T1" fmla="*/ 0 h 67"/>
                <a:gd name="T2" fmla="*/ 33 w 67"/>
                <a:gd name="T3" fmla="*/ 0 h 67"/>
                <a:gd name="T4" fmla="*/ 24 w 67"/>
                <a:gd name="T5" fmla="*/ 1 h 67"/>
                <a:gd name="T6" fmla="*/ 20 w 67"/>
                <a:gd name="T7" fmla="*/ 3 h 67"/>
                <a:gd name="T8" fmla="*/ 7 w 67"/>
                <a:gd name="T9" fmla="*/ 13 h 67"/>
                <a:gd name="T10" fmla="*/ 4 w 67"/>
                <a:gd name="T11" fmla="*/ 17 h 67"/>
                <a:gd name="T12" fmla="*/ 0 w 67"/>
                <a:gd name="T13" fmla="*/ 34 h 67"/>
                <a:gd name="T14" fmla="*/ 8 w 67"/>
                <a:gd name="T15" fmla="*/ 56 h 67"/>
                <a:gd name="T16" fmla="*/ 12 w 67"/>
                <a:gd name="T17" fmla="*/ 59 h 67"/>
                <a:gd name="T18" fmla="*/ 27 w 67"/>
                <a:gd name="T19" fmla="*/ 67 h 67"/>
                <a:gd name="T20" fmla="*/ 32 w 67"/>
                <a:gd name="T21" fmla="*/ 67 h 67"/>
                <a:gd name="T22" fmla="*/ 33 w 67"/>
                <a:gd name="T23" fmla="*/ 67 h 67"/>
                <a:gd name="T24" fmla="*/ 34 w 67"/>
                <a:gd name="T25" fmla="*/ 67 h 67"/>
                <a:gd name="T26" fmla="*/ 48 w 67"/>
                <a:gd name="T27" fmla="*/ 64 h 67"/>
                <a:gd name="T28" fmla="*/ 51 w 67"/>
                <a:gd name="T29" fmla="*/ 62 h 67"/>
                <a:gd name="T30" fmla="*/ 67 w 67"/>
                <a:gd name="T31" fmla="*/ 33 h 67"/>
                <a:gd name="T32" fmla="*/ 67 w 67"/>
                <a:gd name="T33" fmla="*/ 32 h 67"/>
                <a:gd name="T34" fmla="*/ 66 w 67"/>
                <a:gd name="T35" fmla="*/ 28 h 67"/>
                <a:gd name="T36" fmla="*/ 33 w 67"/>
                <a:gd name="T37"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7" h="67">
                  <a:moveTo>
                    <a:pt x="33" y="0"/>
                  </a:moveTo>
                  <a:cubicBezTo>
                    <a:pt x="33" y="0"/>
                    <a:pt x="33" y="0"/>
                    <a:pt x="33" y="0"/>
                  </a:cubicBezTo>
                  <a:cubicBezTo>
                    <a:pt x="30" y="0"/>
                    <a:pt x="27" y="1"/>
                    <a:pt x="24" y="1"/>
                  </a:cubicBezTo>
                  <a:cubicBezTo>
                    <a:pt x="23" y="2"/>
                    <a:pt x="21" y="2"/>
                    <a:pt x="20" y="3"/>
                  </a:cubicBezTo>
                  <a:cubicBezTo>
                    <a:pt x="15" y="5"/>
                    <a:pt x="10" y="9"/>
                    <a:pt x="7" y="13"/>
                  </a:cubicBezTo>
                  <a:cubicBezTo>
                    <a:pt x="6" y="14"/>
                    <a:pt x="5" y="15"/>
                    <a:pt x="4" y="17"/>
                  </a:cubicBezTo>
                  <a:cubicBezTo>
                    <a:pt x="1" y="22"/>
                    <a:pt x="0" y="28"/>
                    <a:pt x="0" y="34"/>
                  </a:cubicBezTo>
                  <a:cubicBezTo>
                    <a:pt x="0" y="43"/>
                    <a:pt x="3" y="50"/>
                    <a:pt x="8" y="56"/>
                  </a:cubicBezTo>
                  <a:cubicBezTo>
                    <a:pt x="9" y="57"/>
                    <a:pt x="10" y="58"/>
                    <a:pt x="12" y="59"/>
                  </a:cubicBezTo>
                  <a:cubicBezTo>
                    <a:pt x="16" y="63"/>
                    <a:pt x="21" y="65"/>
                    <a:pt x="27" y="67"/>
                  </a:cubicBezTo>
                  <a:cubicBezTo>
                    <a:pt x="29" y="67"/>
                    <a:pt x="30" y="67"/>
                    <a:pt x="32" y="67"/>
                  </a:cubicBezTo>
                  <a:cubicBezTo>
                    <a:pt x="32" y="67"/>
                    <a:pt x="33" y="67"/>
                    <a:pt x="33" y="67"/>
                  </a:cubicBezTo>
                  <a:cubicBezTo>
                    <a:pt x="33" y="67"/>
                    <a:pt x="34" y="67"/>
                    <a:pt x="34" y="67"/>
                  </a:cubicBezTo>
                  <a:cubicBezTo>
                    <a:pt x="39" y="67"/>
                    <a:pt x="43" y="66"/>
                    <a:pt x="48" y="64"/>
                  </a:cubicBezTo>
                  <a:cubicBezTo>
                    <a:pt x="49" y="63"/>
                    <a:pt x="50" y="63"/>
                    <a:pt x="51" y="62"/>
                  </a:cubicBezTo>
                  <a:cubicBezTo>
                    <a:pt x="61" y="56"/>
                    <a:pt x="67" y="45"/>
                    <a:pt x="67" y="33"/>
                  </a:cubicBezTo>
                  <a:cubicBezTo>
                    <a:pt x="67" y="33"/>
                    <a:pt x="67" y="32"/>
                    <a:pt x="67" y="32"/>
                  </a:cubicBezTo>
                  <a:cubicBezTo>
                    <a:pt x="67" y="31"/>
                    <a:pt x="66" y="29"/>
                    <a:pt x="66" y="28"/>
                  </a:cubicBezTo>
                  <a:cubicBezTo>
                    <a:pt x="63" y="12"/>
                    <a:pt x="50" y="0"/>
                    <a:pt x="33"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7" name="Freeform 20293"/>
            <p:cNvSpPr>
              <a:spLocks noEditPoints="1"/>
            </p:cNvSpPr>
            <p:nvPr/>
          </p:nvSpPr>
          <p:spPr bwMode="auto">
            <a:xfrm>
              <a:off x="5870933" y="5794573"/>
              <a:ext cx="160748" cy="158747"/>
            </a:xfrm>
            <a:custGeom>
              <a:avLst/>
              <a:gdLst>
                <a:gd name="T0" fmla="*/ 27 w 102"/>
                <a:gd name="T1" fmla="*/ 78 h 101"/>
                <a:gd name="T2" fmla="*/ 14 w 102"/>
                <a:gd name="T3" fmla="*/ 51 h 101"/>
                <a:gd name="T4" fmla="*/ 51 w 102"/>
                <a:gd name="T5" fmla="*/ 13 h 101"/>
                <a:gd name="T6" fmla="*/ 51 w 102"/>
                <a:gd name="T7" fmla="*/ 13 h 101"/>
                <a:gd name="T8" fmla="*/ 86 w 102"/>
                <a:gd name="T9" fmla="*/ 37 h 101"/>
                <a:gd name="T10" fmla="*/ 87 w 102"/>
                <a:gd name="T11" fmla="*/ 41 h 101"/>
                <a:gd name="T12" fmla="*/ 88 w 102"/>
                <a:gd name="T13" fmla="*/ 50 h 101"/>
                <a:gd name="T14" fmla="*/ 87 w 102"/>
                <a:gd name="T15" fmla="*/ 59 h 101"/>
                <a:gd name="T16" fmla="*/ 86 w 102"/>
                <a:gd name="T17" fmla="*/ 63 h 101"/>
                <a:gd name="T18" fmla="*/ 86 w 102"/>
                <a:gd name="T19" fmla="*/ 64 h 101"/>
                <a:gd name="T20" fmla="*/ 84 w 102"/>
                <a:gd name="T21" fmla="*/ 68 h 101"/>
                <a:gd name="T22" fmla="*/ 69 w 102"/>
                <a:gd name="T23" fmla="*/ 83 h 101"/>
                <a:gd name="T24" fmla="*/ 66 w 102"/>
                <a:gd name="T25" fmla="*/ 84 h 101"/>
                <a:gd name="T26" fmla="*/ 52 w 102"/>
                <a:gd name="T27" fmla="*/ 87 h 101"/>
                <a:gd name="T28" fmla="*/ 51 w 102"/>
                <a:gd name="T29" fmla="*/ 87 h 101"/>
                <a:gd name="T30" fmla="*/ 40 w 102"/>
                <a:gd name="T31" fmla="*/ 85 h 101"/>
                <a:gd name="T32" fmla="*/ 36 w 102"/>
                <a:gd name="T33" fmla="*/ 84 h 101"/>
                <a:gd name="T34" fmla="*/ 31 w 102"/>
                <a:gd name="T35" fmla="*/ 81 h 101"/>
                <a:gd name="T36" fmla="*/ 27 w 102"/>
                <a:gd name="T37" fmla="*/ 78 h 101"/>
                <a:gd name="T38" fmla="*/ 51 w 102"/>
                <a:gd name="T39" fmla="*/ 0 h 101"/>
                <a:gd name="T40" fmla="*/ 50 w 102"/>
                <a:gd name="T41" fmla="*/ 0 h 101"/>
                <a:gd name="T42" fmla="*/ 1 w 102"/>
                <a:gd name="T43" fmla="*/ 51 h 101"/>
                <a:gd name="T44" fmla="*/ 19 w 102"/>
                <a:gd name="T45" fmla="*/ 90 h 101"/>
                <a:gd name="T46" fmla="*/ 23 w 102"/>
                <a:gd name="T47" fmla="*/ 92 h 101"/>
                <a:gd name="T48" fmla="*/ 31 w 102"/>
                <a:gd name="T49" fmla="*/ 97 h 101"/>
                <a:gd name="T50" fmla="*/ 35 w 102"/>
                <a:gd name="T51" fmla="*/ 98 h 101"/>
                <a:gd name="T52" fmla="*/ 51 w 102"/>
                <a:gd name="T53" fmla="*/ 101 h 101"/>
                <a:gd name="T54" fmla="*/ 52 w 102"/>
                <a:gd name="T55" fmla="*/ 101 h 101"/>
                <a:gd name="T56" fmla="*/ 72 w 102"/>
                <a:gd name="T57" fmla="*/ 97 h 101"/>
                <a:gd name="T58" fmla="*/ 76 w 102"/>
                <a:gd name="T59" fmla="*/ 95 h 101"/>
                <a:gd name="T60" fmla="*/ 96 w 102"/>
                <a:gd name="T61" fmla="*/ 74 h 101"/>
                <a:gd name="T62" fmla="*/ 98 w 102"/>
                <a:gd name="T63" fmla="*/ 70 h 101"/>
                <a:gd name="T64" fmla="*/ 99 w 102"/>
                <a:gd name="T65" fmla="*/ 67 h 101"/>
                <a:gd name="T66" fmla="*/ 100 w 102"/>
                <a:gd name="T67" fmla="*/ 63 h 101"/>
                <a:gd name="T68" fmla="*/ 102 w 102"/>
                <a:gd name="T69" fmla="*/ 49 h 101"/>
                <a:gd name="T70" fmla="*/ 100 w 102"/>
                <a:gd name="T71" fmla="*/ 38 h 101"/>
                <a:gd name="T72" fmla="*/ 99 w 102"/>
                <a:gd name="T73" fmla="*/ 34 h 101"/>
                <a:gd name="T74" fmla="*/ 51 w 102"/>
                <a:gd name="T75"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2" h="101">
                  <a:moveTo>
                    <a:pt x="27" y="78"/>
                  </a:moveTo>
                  <a:cubicBezTo>
                    <a:pt x="19" y="72"/>
                    <a:pt x="14" y="62"/>
                    <a:pt x="14" y="51"/>
                  </a:cubicBezTo>
                  <a:cubicBezTo>
                    <a:pt x="14" y="31"/>
                    <a:pt x="30" y="14"/>
                    <a:pt x="51" y="13"/>
                  </a:cubicBezTo>
                  <a:cubicBezTo>
                    <a:pt x="51" y="13"/>
                    <a:pt x="51" y="13"/>
                    <a:pt x="51" y="13"/>
                  </a:cubicBezTo>
                  <a:cubicBezTo>
                    <a:pt x="67" y="13"/>
                    <a:pt x="80" y="23"/>
                    <a:pt x="86" y="37"/>
                  </a:cubicBezTo>
                  <a:cubicBezTo>
                    <a:pt x="86" y="39"/>
                    <a:pt x="87" y="40"/>
                    <a:pt x="87" y="41"/>
                  </a:cubicBezTo>
                  <a:cubicBezTo>
                    <a:pt x="88" y="44"/>
                    <a:pt x="88" y="47"/>
                    <a:pt x="88" y="50"/>
                  </a:cubicBezTo>
                  <a:cubicBezTo>
                    <a:pt x="88" y="53"/>
                    <a:pt x="88" y="56"/>
                    <a:pt x="87" y="59"/>
                  </a:cubicBezTo>
                  <a:cubicBezTo>
                    <a:pt x="87" y="60"/>
                    <a:pt x="86" y="62"/>
                    <a:pt x="86" y="63"/>
                  </a:cubicBezTo>
                  <a:cubicBezTo>
                    <a:pt x="86" y="63"/>
                    <a:pt x="86" y="64"/>
                    <a:pt x="86" y="64"/>
                  </a:cubicBezTo>
                  <a:cubicBezTo>
                    <a:pt x="85" y="65"/>
                    <a:pt x="84" y="67"/>
                    <a:pt x="84" y="68"/>
                  </a:cubicBezTo>
                  <a:cubicBezTo>
                    <a:pt x="80" y="74"/>
                    <a:pt x="75" y="79"/>
                    <a:pt x="69" y="83"/>
                  </a:cubicBezTo>
                  <a:cubicBezTo>
                    <a:pt x="68" y="83"/>
                    <a:pt x="67" y="84"/>
                    <a:pt x="66" y="84"/>
                  </a:cubicBezTo>
                  <a:cubicBezTo>
                    <a:pt x="61" y="86"/>
                    <a:pt x="57" y="87"/>
                    <a:pt x="52" y="87"/>
                  </a:cubicBezTo>
                  <a:cubicBezTo>
                    <a:pt x="52" y="87"/>
                    <a:pt x="51" y="87"/>
                    <a:pt x="51" y="87"/>
                  </a:cubicBezTo>
                  <a:cubicBezTo>
                    <a:pt x="47" y="87"/>
                    <a:pt x="43" y="87"/>
                    <a:pt x="40" y="85"/>
                  </a:cubicBezTo>
                  <a:cubicBezTo>
                    <a:pt x="38" y="85"/>
                    <a:pt x="37" y="84"/>
                    <a:pt x="36" y="84"/>
                  </a:cubicBezTo>
                  <a:cubicBezTo>
                    <a:pt x="34" y="83"/>
                    <a:pt x="32" y="82"/>
                    <a:pt x="31" y="81"/>
                  </a:cubicBezTo>
                  <a:cubicBezTo>
                    <a:pt x="29" y="80"/>
                    <a:pt x="28" y="79"/>
                    <a:pt x="27" y="78"/>
                  </a:cubicBezTo>
                  <a:moveTo>
                    <a:pt x="51" y="0"/>
                  </a:moveTo>
                  <a:cubicBezTo>
                    <a:pt x="51" y="0"/>
                    <a:pt x="51" y="0"/>
                    <a:pt x="50" y="0"/>
                  </a:cubicBezTo>
                  <a:cubicBezTo>
                    <a:pt x="22" y="0"/>
                    <a:pt x="0" y="23"/>
                    <a:pt x="1" y="51"/>
                  </a:cubicBezTo>
                  <a:cubicBezTo>
                    <a:pt x="1" y="67"/>
                    <a:pt x="8" y="81"/>
                    <a:pt x="19" y="90"/>
                  </a:cubicBezTo>
                  <a:cubicBezTo>
                    <a:pt x="21" y="90"/>
                    <a:pt x="22" y="91"/>
                    <a:pt x="23" y="92"/>
                  </a:cubicBezTo>
                  <a:cubicBezTo>
                    <a:pt x="25" y="94"/>
                    <a:pt x="28" y="95"/>
                    <a:pt x="31" y="97"/>
                  </a:cubicBezTo>
                  <a:cubicBezTo>
                    <a:pt x="32" y="97"/>
                    <a:pt x="34" y="98"/>
                    <a:pt x="35" y="98"/>
                  </a:cubicBezTo>
                  <a:cubicBezTo>
                    <a:pt x="40" y="100"/>
                    <a:pt x="46" y="101"/>
                    <a:pt x="51" y="101"/>
                  </a:cubicBezTo>
                  <a:cubicBezTo>
                    <a:pt x="51" y="101"/>
                    <a:pt x="52" y="101"/>
                    <a:pt x="52" y="101"/>
                  </a:cubicBezTo>
                  <a:cubicBezTo>
                    <a:pt x="59" y="101"/>
                    <a:pt x="66" y="99"/>
                    <a:pt x="72" y="97"/>
                  </a:cubicBezTo>
                  <a:cubicBezTo>
                    <a:pt x="73" y="96"/>
                    <a:pt x="74" y="95"/>
                    <a:pt x="76" y="95"/>
                  </a:cubicBezTo>
                  <a:cubicBezTo>
                    <a:pt x="84" y="90"/>
                    <a:pt x="91" y="83"/>
                    <a:pt x="96" y="74"/>
                  </a:cubicBezTo>
                  <a:cubicBezTo>
                    <a:pt x="97" y="72"/>
                    <a:pt x="97" y="71"/>
                    <a:pt x="98" y="70"/>
                  </a:cubicBezTo>
                  <a:cubicBezTo>
                    <a:pt x="98" y="69"/>
                    <a:pt x="98" y="68"/>
                    <a:pt x="99" y="67"/>
                  </a:cubicBezTo>
                  <a:cubicBezTo>
                    <a:pt x="99" y="66"/>
                    <a:pt x="100" y="64"/>
                    <a:pt x="100" y="63"/>
                  </a:cubicBezTo>
                  <a:cubicBezTo>
                    <a:pt x="101" y="59"/>
                    <a:pt x="102" y="54"/>
                    <a:pt x="102" y="49"/>
                  </a:cubicBezTo>
                  <a:cubicBezTo>
                    <a:pt x="102" y="46"/>
                    <a:pt x="101" y="42"/>
                    <a:pt x="100" y="38"/>
                  </a:cubicBezTo>
                  <a:cubicBezTo>
                    <a:pt x="100" y="37"/>
                    <a:pt x="99" y="35"/>
                    <a:pt x="99" y="34"/>
                  </a:cubicBezTo>
                  <a:cubicBezTo>
                    <a:pt x="92" y="14"/>
                    <a:pt x="73" y="0"/>
                    <a:pt x="51"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20294"/>
            <p:cNvSpPr>
              <a:spLocks/>
            </p:cNvSpPr>
            <p:nvPr/>
          </p:nvSpPr>
          <p:spPr bwMode="auto">
            <a:xfrm>
              <a:off x="7021516" y="6572967"/>
              <a:ext cx="78706" cy="77372"/>
            </a:xfrm>
            <a:custGeom>
              <a:avLst/>
              <a:gdLst>
                <a:gd name="T0" fmla="*/ 25 w 50"/>
                <a:gd name="T1" fmla="*/ 0 h 49"/>
                <a:gd name="T2" fmla="*/ 25 w 50"/>
                <a:gd name="T3" fmla="*/ 0 h 49"/>
                <a:gd name="T4" fmla="*/ 20 w 50"/>
                <a:gd name="T5" fmla="*/ 0 h 49"/>
                <a:gd name="T6" fmla="*/ 16 w 50"/>
                <a:gd name="T7" fmla="*/ 1 h 49"/>
                <a:gd name="T8" fmla="*/ 8 w 50"/>
                <a:gd name="T9" fmla="*/ 6 h 49"/>
                <a:gd name="T10" fmla="*/ 5 w 50"/>
                <a:gd name="T11" fmla="*/ 10 h 49"/>
                <a:gd name="T12" fmla="*/ 0 w 50"/>
                <a:gd name="T13" fmla="*/ 25 h 49"/>
                <a:gd name="T14" fmla="*/ 3 w 50"/>
                <a:gd name="T15" fmla="*/ 36 h 49"/>
                <a:gd name="T16" fmla="*/ 6 w 50"/>
                <a:gd name="T17" fmla="*/ 40 h 49"/>
                <a:gd name="T18" fmla="*/ 21 w 50"/>
                <a:gd name="T19" fmla="*/ 49 h 49"/>
                <a:gd name="T20" fmla="*/ 25 w 50"/>
                <a:gd name="T21" fmla="*/ 49 h 49"/>
                <a:gd name="T22" fmla="*/ 25 w 50"/>
                <a:gd name="T23" fmla="*/ 49 h 49"/>
                <a:gd name="T24" fmla="*/ 26 w 50"/>
                <a:gd name="T25" fmla="*/ 49 h 49"/>
                <a:gd name="T26" fmla="*/ 29 w 50"/>
                <a:gd name="T27" fmla="*/ 49 h 49"/>
                <a:gd name="T28" fmla="*/ 33 w 50"/>
                <a:gd name="T29" fmla="*/ 48 h 49"/>
                <a:gd name="T30" fmla="*/ 43 w 50"/>
                <a:gd name="T31" fmla="*/ 42 h 49"/>
                <a:gd name="T32" fmla="*/ 45 w 50"/>
                <a:gd name="T33" fmla="*/ 39 h 49"/>
                <a:gd name="T34" fmla="*/ 50 w 50"/>
                <a:gd name="T35" fmla="*/ 24 h 49"/>
                <a:gd name="T36" fmla="*/ 36 w 50"/>
                <a:gd name="T37" fmla="*/ 2 h 49"/>
                <a:gd name="T38" fmla="*/ 32 w 50"/>
                <a:gd name="T39" fmla="*/ 0 h 49"/>
                <a:gd name="T40" fmla="*/ 25 w 50"/>
                <a:gd name="T41"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49">
                  <a:moveTo>
                    <a:pt x="25" y="0"/>
                  </a:moveTo>
                  <a:cubicBezTo>
                    <a:pt x="25" y="0"/>
                    <a:pt x="25" y="0"/>
                    <a:pt x="25" y="0"/>
                  </a:cubicBezTo>
                  <a:cubicBezTo>
                    <a:pt x="23" y="0"/>
                    <a:pt x="22" y="0"/>
                    <a:pt x="20" y="0"/>
                  </a:cubicBezTo>
                  <a:cubicBezTo>
                    <a:pt x="19" y="0"/>
                    <a:pt x="17" y="1"/>
                    <a:pt x="16" y="1"/>
                  </a:cubicBezTo>
                  <a:cubicBezTo>
                    <a:pt x="13" y="3"/>
                    <a:pt x="10" y="4"/>
                    <a:pt x="8" y="6"/>
                  </a:cubicBezTo>
                  <a:cubicBezTo>
                    <a:pt x="7" y="7"/>
                    <a:pt x="6" y="8"/>
                    <a:pt x="5" y="10"/>
                  </a:cubicBezTo>
                  <a:cubicBezTo>
                    <a:pt x="2" y="14"/>
                    <a:pt x="0" y="19"/>
                    <a:pt x="0" y="25"/>
                  </a:cubicBezTo>
                  <a:cubicBezTo>
                    <a:pt x="0" y="29"/>
                    <a:pt x="1" y="33"/>
                    <a:pt x="3" y="36"/>
                  </a:cubicBezTo>
                  <a:cubicBezTo>
                    <a:pt x="4" y="38"/>
                    <a:pt x="5" y="39"/>
                    <a:pt x="6" y="40"/>
                  </a:cubicBezTo>
                  <a:cubicBezTo>
                    <a:pt x="9" y="45"/>
                    <a:pt x="15" y="48"/>
                    <a:pt x="21" y="49"/>
                  </a:cubicBezTo>
                  <a:cubicBezTo>
                    <a:pt x="22" y="49"/>
                    <a:pt x="23" y="49"/>
                    <a:pt x="25" y="49"/>
                  </a:cubicBezTo>
                  <a:cubicBezTo>
                    <a:pt x="25" y="49"/>
                    <a:pt x="25" y="49"/>
                    <a:pt x="25" y="49"/>
                  </a:cubicBezTo>
                  <a:cubicBezTo>
                    <a:pt x="25" y="49"/>
                    <a:pt x="25" y="49"/>
                    <a:pt x="26" y="49"/>
                  </a:cubicBezTo>
                  <a:cubicBezTo>
                    <a:pt x="27" y="49"/>
                    <a:pt x="28" y="49"/>
                    <a:pt x="29" y="49"/>
                  </a:cubicBezTo>
                  <a:cubicBezTo>
                    <a:pt x="31" y="49"/>
                    <a:pt x="32" y="48"/>
                    <a:pt x="33" y="48"/>
                  </a:cubicBezTo>
                  <a:cubicBezTo>
                    <a:pt x="37" y="47"/>
                    <a:pt x="40" y="45"/>
                    <a:pt x="43" y="42"/>
                  </a:cubicBezTo>
                  <a:cubicBezTo>
                    <a:pt x="44" y="41"/>
                    <a:pt x="45" y="40"/>
                    <a:pt x="45" y="39"/>
                  </a:cubicBezTo>
                  <a:cubicBezTo>
                    <a:pt x="48" y="35"/>
                    <a:pt x="50" y="30"/>
                    <a:pt x="50" y="24"/>
                  </a:cubicBezTo>
                  <a:cubicBezTo>
                    <a:pt x="50" y="14"/>
                    <a:pt x="44" y="6"/>
                    <a:pt x="36" y="2"/>
                  </a:cubicBezTo>
                  <a:cubicBezTo>
                    <a:pt x="35" y="1"/>
                    <a:pt x="33" y="1"/>
                    <a:pt x="32" y="0"/>
                  </a:cubicBezTo>
                  <a:cubicBezTo>
                    <a:pt x="30" y="0"/>
                    <a:pt x="27" y="0"/>
                    <a:pt x="25"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9" name="Freeform 20295"/>
            <p:cNvSpPr>
              <a:spLocks noEditPoints="1"/>
            </p:cNvSpPr>
            <p:nvPr/>
          </p:nvSpPr>
          <p:spPr bwMode="auto">
            <a:xfrm>
              <a:off x="6980162" y="6532279"/>
              <a:ext cx="160748" cy="158747"/>
            </a:xfrm>
            <a:custGeom>
              <a:avLst/>
              <a:gdLst>
                <a:gd name="T0" fmla="*/ 43 w 102"/>
                <a:gd name="T1" fmla="*/ 14 h 101"/>
                <a:gd name="T2" fmla="*/ 51 w 102"/>
                <a:gd name="T3" fmla="*/ 13 h 101"/>
                <a:gd name="T4" fmla="*/ 51 w 102"/>
                <a:gd name="T5" fmla="*/ 13 h 101"/>
                <a:gd name="T6" fmla="*/ 62 w 102"/>
                <a:gd name="T7" fmla="*/ 15 h 101"/>
                <a:gd name="T8" fmla="*/ 66 w 102"/>
                <a:gd name="T9" fmla="*/ 16 h 101"/>
                <a:gd name="T10" fmla="*/ 88 w 102"/>
                <a:gd name="T11" fmla="*/ 50 h 101"/>
                <a:gd name="T12" fmla="*/ 81 w 102"/>
                <a:gd name="T13" fmla="*/ 72 h 101"/>
                <a:gd name="T14" fmla="*/ 79 w 102"/>
                <a:gd name="T15" fmla="*/ 75 h 101"/>
                <a:gd name="T16" fmla="*/ 63 w 102"/>
                <a:gd name="T17" fmla="*/ 85 h 101"/>
                <a:gd name="T18" fmla="*/ 59 w 102"/>
                <a:gd name="T19" fmla="*/ 87 h 101"/>
                <a:gd name="T20" fmla="*/ 52 w 102"/>
                <a:gd name="T21" fmla="*/ 87 h 101"/>
                <a:gd name="T22" fmla="*/ 51 w 102"/>
                <a:gd name="T23" fmla="*/ 87 h 101"/>
                <a:gd name="T24" fmla="*/ 50 w 102"/>
                <a:gd name="T25" fmla="*/ 87 h 101"/>
                <a:gd name="T26" fmla="*/ 45 w 102"/>
                <a:gd name="T27" fmla="*/ 87 h 101"/>
                <a:gd name="T28" fmla="*/ 21 w 102"/>
                <a:gd name="T29" fmla="*/ 71 h 101"/>
                <a:gd name="T30" fmla="*/ 19 w 102"/>
                <a:gd name="T31" fmla="*/ 68 h 101"/>
                <a:gd name="T32" fmla="*/ 14 w 102"/>
                <a:gd name="T33" fmla="*/ 51 h 101"/>
                <a:gd name="T34" fmla="*/ 23 w 102"/>
                <a:gd name="T35" fmla="*/ 27 h 101"/>
                <a:gd name="T36" fmla="*/ 26 w 102"/>
                <a:gd name="T37" fmla="*/ 24 h 101"/>
                <a:gd name="T38" fmla="*/ 39 w 102"/>
                <a:gd name="T39" fmla="*/ 16 h 101"/>
                <a:gd name="T40" fmla="*/ 43 w 102"/>
                <a:gd name="T41" fmla="*/ 14 h 101"/>
                <a:gd name="T42" fmla="*/ 51 w 102"/>
                <a:gd name="T43" fmla="*/ 0 h 101"/>
                <a:gd name="T44" fmla="*/ 50 w 102"/>
                <a:gd name="T45" fmla="*/ 0 h 101"/>
                <a:gd name="T46" fmla="*/ 39 w 102"/>
                <a:gd name="T47" fmla="*/ 1 h 101"/>
                <a:gd name="T48" fmla="*/ 35 w 102"/>
                <a:gd name="T49" fmla="*/ 3 h 101"/>
                <a:gd name="T50" fmla="*/ 17 w 102"/>
                <a:gd name="T51" fmla="*/ 14 h 101"/>
                <a:gd name="T52" fmla="*/ 14 w 102"/>
                <a:gd name="T53" fmla="*/ 17 h 101"/>
                <a:gd name="T54" fmla="*/ 1 w 102"/>
                <a:gd name="T55" fmla="*/ 51 h 101"/>
                <a:gd name="T56" fmla="*/ 6 w 102"/>
                <a:gd name="T57" fmla="*/ 74 h 101"/>
                <a:gd name="T58" fmla="*/ 9 w 102"/>
                <a:gd name="T59" fmla="*/ 78 h 101"/>
                <a:gd name="T60" fmla="*/ 44 w 102"/>
                <a:gd name="T61" fmla="*/ 100 h 101"/>
                <a:gd name="T62" fmla="*/ 48 w 102"/>
                <a:gd name="T63" fmla="*/ 101 h 101"/>
                <a:gd name="T64" fmla="*/ 51 w 102"/>
                <a:gd name="T65" fmla="*/ 101 h 101"/>
                <a:gd name="T66" fmla="*/ 52 w 102"/>
                <a:gd name="T67" fmla="*/ 101 h 101"/>
                <a:gd name="T68" fmla="*/ 63 w 102"/>
                <a:gd name="T69" fmla="*/ 100 h 101"/>
                <a:gd name="T70" fmla="*/ 67 w 102"/>
                <a:gd name="T71" fmla="*/ 98 h 101"/>
                <a:gd name="T72" fmla="*/ 90 w 102"/>
                <a:gd name="T73" fmla="*/ 83 h 101"/>
                <a:gd name="T74" fmla="*/ 93 w 102"/>
                <a:gd name="T75" fmla="*/ 79 h 101"/>
                <a:gd name="T76" fmla="*/ 102 w 102"/>
                <a:gd name="T77" fmla="*/ 49 h 101"/>
                <a:gd name="T78" fmla="*/ 70 w 102"/>
                <a:gd name="T79" fmla="*/ 3 h 101"/>
                <a:gd name="T80" fmla="*/ 66 w 102"/>
                <a:gd name="T81" fmla="*/ 2 h 101"/>
                <a:gd name="T82" fmla="*/ 51 w 102"/>
                <a:gd name="T8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2" h="101">
                  <a:moveTo>
                    <a:pt x="43" y="14"/>
                  </a:moveTo>
                  <a:cubicBezTo>
                    <a:pt x="45" y="14"/>
                    <a:pt x="48" y="14"/>
                    <a:pt x="51" y="13"/>
                  </a:cubicBezTo>
                  <a:cubicBezTo>
                    <a:pt x="51" y="13"/>
                    <a:pt x="51" y="13"/>
                    <a:pt x="51" y="13"/>
                  </a:cubicBezTo>
                  <a:cubicBezTo>
                    <a:pt x="55" y="13"/>
                    <a:pt x="58" y="14"/>
                    <a:pt x="62" y="15"/>
                  </a:cubicBezTo>
                  <a:cubicBezTo>
                    <a:pt x="63" y="15"/>
                    <a:pt x="64" y="16"/>
                    <a:pt x="66" y="16"/>
                  </a:cubicBezTo>
                  <a:cubicBezTo>
                    <a:pt x="79" y="22"/>
                    <a:pt x="88" y="35"/>
                    <a:pt x="88" y="50"/>
                  </a:cubicBezTo>
                  <a:cubicBezTo>
                    <a:pt x="88" y="58"/>
                    <a:pt x="86" y="65"/>
                    <a:pt x="81" y="72"/>
                  </a:cubicBezTo>
                  <a:cubicBezTo>
                    <a:pt x="81" y="73"/>
                    <a:pt x="80" y="74"/>
                    <a:pt x="79" y="75"/>
                  </a:cubicBezTo>
                  <a:cubicBezTo>
                    <a:pt x="74" y="80"/>
                    <a:pt x="69" y="83"/>
                    <a:pt x="63" y="85"/>
                  </a:cubicBezTo>
                  <a:cubicBezTo>
                    <a:pt x="61" y="86"/>
                    <a:pt x="60" y="86"/>
                    <a:pt x="59" y="87"/>
                  </a:cubicBezTo>
                  <a:cubicBezTo>
                    <a:pt x="56" y="87"/>
                    <a:pt x="54" y="87"/>
                    <a:pt x="52" y="87"/>
                  </a:cubicBezTo>
                  <a:cubicBezTo>
                    <a:pt x="52" y="87"/>
                    <a:pt x="51" y="87"/>
                    <a:pt x="51" y="87"/>
                  </a:cubicBezTo>
                  <a:cubicBezTo>
                    <a:pt x="51" y="87"/>
                    <a:pt x="50" y="87"/>
                    <a:pt x="50" y="87"/>
                  </a:cubicBezTo>
                  <a:cubicBezTo>
                    <a:pt x="48" y="87"/>
                    <a:pt x="47" y="87"/>
                    <a:pt x="45" y="87"/>
                  </a:cubicBezTo>
                  <a:cubicBezTo>
                    <a:pt x="35" y="85"/>
                    <a:pt x="26" y="80"/>
                    <a:pt x="21" y="71"/>
                  </a:cubicBezTo>
                  <a:cubicBezTo>
                    <a:pt x="20" y="70"/>
                    <a:pt x="19" y="69"/>
                    <a:pt x="19" y="68"/>
                  </a:cubicBezTo>
                  <a:cubicBezTo>
                    <a:pt x="16" y="63"/>
                    <a:pt x="14" y="57"/>
                    <a:pt x="14" y="51"/>
                  </a:cubicBezTo>
                  <a:cubicBezTo>
                    <a:pt x="14" y="42"/>
                    <a:pt x="17" y="33"/>
                    <a:pt x="23" y="27"/>
                  </a:cubicBezTo>
                  <a:cubicBezTo>
                    <a:pt x="24" y="26"/>
                    <a:pt x="25" y="25"/>
                    <a:pt x="26" y="24"/>
                  </a:cubicBezTo>
                  <a:cubicBezTo>
                    <a:pt x="30" y="20"/>
                    <a:pt x="34" y="17"/>
                    <a:pt x="39" y="16"/>
                  </a:cubicBezTo>
                  <a:cubicBezTo>
                    <a:pt x="40" y="15"/>
                    <a:pt x="41" y="15"/>
                    <a:pt x="43" y="14"/>
                  </a:cubicBezTo>
                  <a:moveTo>
                    <a:pt x="51" y="0"/>
                  </a:moveTo>
                  <a:cubicBezTo>
                    <a:pt x="51" y="0"/>
                    <a:pt x="51" y="0"/>
                    <a:pt x="50" y="0"/>
                  </a:cubicBezTo>
                  <a:cubicBezTo>
                    <a:pt x="46" y="0"/>
                    <a:pt x="43" y="0"/>
                    <a:pt x="39" y="1"/>
                  </a:cubicBezTo>
                  <a:cubicBezTo>
                    <a:pt x="38" y="2"/>
                    <a:pt x="36" y="2"/>
                    <a:pt x="35" y="3"/>
                  </a:cubicBezTo>
                  <a:cubicBezTo>
                    <a:pt x="28" y="5"/>
                    <a:pt x="22" y="9"/>
                    <a:pt x="17" y="14"/>
                  </a:cubicBezTo>
                  <a:cubicBezTo>
                    <a:pt x="16" y="15"/>
                    <a:pt x="15" y="16"/>
                    <a:pt x="14" y="17"/>
                  </a:cubicBezTo>
                  <a:cubicBezTo>
                    <a:pt x="5" y="26"/>
                    <a:pt x="0" y="38"/>
                    <a:pt x="1" y="51"/>
                  </a:cubicBezTo>
                  <a:cubicBezTo>
                    <a:pt x="1" y="59"/>
                    <a:pt x="3" y="67"/>
                    <a:pt x="6" y="74"/>
                  </a:cubicBezTo>
                  <a:cubicBezTo>
                    <a:pt x="7" y="75"/>
                    <a:pt x="8" y="76"/>
                    <a:pt x="9" y="78"/>
                  </a:cubicBezTo>
                  <a:cubicBezTo>
                    <a:pt x="16" y="90"/>
                    <a:pt x="29" y="98"/>
                    <a:pt x="44" y="100"/>
                  </a:cubicBezTo>
                  <a:cubicBezTo>
                    <a:pt x="45" y="101"/>
                    <a:pt x="47" y="101"/>
                    <a:pt x="48" y="101"/>
                  </a:cubicBezTo>
                  <a:cubicBezTo>
                    <a:pt x="49" y="101"/>
                    <a:pt x="50" y="101"/>
                    <a:pt x="51" y="101"/>
                  </a:cubicBezTo>
                  <a:cubicBezTo>
                    <a:pt x="51" y="101"/>
                    <a:pt x="52" y="101"/>
                    <a:pt x="52" y="101"/>
                  </a:cubicBezTo>
                  <a:cubicBezTo>
                    <a:pt x="56" y="101"/>
                    <a:pt x="59" y="100"/>
                    <a:pt x="63" y="100"/>
                  </a:cubicBezTo>
                  <a:cubicBezTo>
                    <a:pt x="64" y="99"/>
                    <a:pt x="65" y="99"/>
                    <a:pt x="67" y="98"/>
                  </a:cubicBezTo>
                  <a:cubicBezTo>
                    <a:pt x="76" y="95"/>
                    <a:pt x="84" y="90"/>
                    <a:pt x="90" y="83"/>
                  </a:cubicBezTo>
                  <a:cubicBezTo>
                    <a:pt x="91" y="82"/>
                    <a:pt x="92" y="80"/>
                    <a:pt x="93" y="79"/>
                  </a:cubicBezTo>
                  <a:cubicBezTo>
                    <a:pt x="98" y="71"/>
                    <a:pt x="102" y="61"/>
                    <a:pt x="102" y="49"/>
                  </a:cubicBezTo>
                  <a:cubicBezTo>
                    <a:pt x="101" y="29"/>
                    <a:pt x="88" y="11"/>
                    <a:pt x="70" y="3"/>
                  </a:cubicBezTo>
                  <a:cubicBezTo>
                    <a:pt x="68" y="3"/>
                    <a:pt x="67" y="2"/>
                    <a:pt x="66" y="2"/>
                  </a:cubicBezTo>
                  <a:cubicBezTo>
                    <a:pt x="61" y="1"/>
                    <a:pt x="56" y="0"/>
                    <a:pt x="51"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0" name="Freeform 20296"/>
            <p:cNvSpPr>
              <a:spLocks/>
            </p:cNvSpPr>
            <p:nvPr/>
          </p:nvSpPr>
          <p:spPr bwMode="auto">
            <a:xfrm>
              <a:off x="7349016" y="7680860"/>
              <a:ext cx="77372" cy="79374"/>
            </a:xfrm>
            <a:custGeom>
              <a:avLst/>
              <a:gdLst>
                <a:gd name="T0" fmla="*/ 25 w 49"/>
                <a:gd name="T1" fmla="*/ 0 h 50"/>
                <a:gd name="T2" fmla="*/ 24 w 49"/>
                <a:gd name="T3" fmla="*/ 0 h 50"/>
                <a:gd name="T4" fmla="*/ 20 w 49"/>
                <a:gd name="T5" fmla="*/ 1 h 50"/>
                <a:gd name="T6" fmla="*/ 15 w 49"/>
                <a:gd name="T7" fmla="*/ 2 h 50"/>
                <a:gd name="T8" fmla="*/ 5 w 49"/>
                <a:gd name="T9" fmla="*/ 9 h 50"/>
                <a:gd name="T10" fmla="*/ 3 w 49"/>
                <a:gd name="T11" fmla="*/ 13 h 50"/>
                <a:gd name="T12" fmla="*/ 0 w 49"/>
                <a:gd name="T13" fmla="*/ 25 h 50"/>
                <a:gd name="T14" fmla="*/ 0 w 49"/>
                <a:gd name="T15" fmla="*/ 31 h 50"/>
                <a:gd name="T16" fmla="*/ 2 w 49"/>
                <a:gd name="T17" fmla="*/ 35 h 50"/>
                <a:gd name="T18" fmla="*/ 25 w 49"/>
                <a:gd name="T19" fmla="*/ 50 h 50"/>
                <a:gd name="T20" fmla="*/ 25 w 49"/>
                <a:gd name="T21" fmla="*/ 50 h 50"/>
                <a:gd name="T22" fmla="*/ 47 w 49"/>
                <a:gd name="T23" fmla="*/ 36 h 50"/>
                <a:gd name="T24" fmla="*/ 48 w 49"/>
                <a:gd name="T25" fmla="*/ 32 h 50"/>
                <a:gd name="T26" fmla="*/ 49 w 49"/>
                <a:gd name="T27" fmla="*/ 24 h 50"/>
                <a:gd name="T28" fmla="*/ 30 w 49"/>
                <a:gd name="T29" fmla="*/ 1 h 50"/>
                <a:gd name="T30" fmla="*/ 25 w 49"/>
                <a:gd name="T31" fmla="*/ 0 h 50"/>
                <a:gd name="T32" fmla="*/ 25 w 49"/>
                <a:gd name="T33"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50">
                  <a:moveTo>
                    <a:pt x="25" y="0"/>
                  </a:moveTo>
                  <a:cubicBezTo>
                    <a:pt x="24" y="0"/>
                    <a:pt x="24" y="0"/>
                    <a:pt x="24" y="0"/>
                  </a:cubicBezTo>
                  <a:cubicBezTo>
                    <a:pt x="23" y="0"/>
                    <a:pt x="21" y="0"/>
                    <a:pt x="20" y="1"/>
                  </a:cubicBezTo>
                  <a:cubicBezTo>
                    <a:pt x="18" y="1"/>
                    <a:pt x="17" y="1"/>
                    <a:pt x="15" y="2"/>
                  </a:cubicBezTo>
                  <a:cubicBezTo>
                    <a:pt x="11" y="3"/>
                    <a:pt x="8" y="6"/>
                    <a:pt x="5" y="9"/>
                  </a:cubicBezTo>
                  <a:cubicBezTo>
                    <a:pt x="4" y="10"/>
                    <a:pt x="4" y="12"/>
                    <a:pt x="3" y="13"/>
                  </a:cubicBezTo>
                  <a:cubicBezTo>
                    <a:pt x="1" y="17"/>
                    <a:pt x="0" y="21"/>
                    <a:pt x="0" y="25"/>
                  </a:cubicBezTo>
                  <a:cubicBezTo>
                    <a:pt x="0" y="27"/>
                    <a:pt x="0" y="29"/>
                    <a:pt x="0" y="31"/>
                  </a:cubicBezTo>
                  <a:cubicBezTo>
                    <a:pt x="1" y="32"/>
                    <a:pt x="1" y="33"/>
                    <a:pt x="2" y="35"/>
                  </a:cubicBezTo>
                  <a:cubicBezTo>
                    <a:pt x="6" y="44"/>
                    <a:pt x="14" y="50"/>
                    <a:pt x="25" y="50"/>
                  </a:cubicBezTo>
                  <a:cubicBezTo>
                    <a:pt x="25" y="50"/>
                    <a:pt x="25" y="50"/>
                    <a:pt x="25" y="50"/>
                  </a:cubicBezTo>
                  <a:cubicBezTo>
                    <a:pt x="35" y="50"/>
                    <a:pt x="43" y="44"/>
                    <a:pt x="47" y="36"/>
                  </a:cubicBezTo>
                  <a:cubicBezTo>
                    <a:pt x="47" y="35"/>
                    <a:pt x="48" y="33"/>
                    <a:pt x="48" y="32"/>
                  </a:cubicBezTo>
                  <a:cubicBezTo>
                    <a:pt x="49" y="30"/>
                    <a:pt x="49" y="27"/>
                    <a:pt x="49" y="24"/>
                  </a:cubicBezTo>
                  <a:cubicBezTo>
                    <a:pt x="49" y="13"/>
                    <a:pt x="41" y="3"/>
                    <a:pt x="30" y="1"/>
                  </a:cubicBezTo>
                  <a:cubicBezTo>
                    <a:pt x="28" y="0"/>
                    <a:pt x="27" y="0"/>
                    <a:pt x="25" y="0"/>
                  </a:cubicBezTo>
                  <a:cubicBezTo>
                    <a:pt x="25" y="0"/>
                    <a:pt x="25" y="0"/>
                    <a:pt x="25"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1" name="Freeform 20297"/>
            <p:cNvSpPr>
              <a:spLocks noEditPoints="1"/>
            </p:cNvSpPr>
            <p:nvPr/>
          </p:nvSpPr>
          <p:spPr bwMode="auto">
            <a:xfrm>
              <a:off x="7308329" y="7640172"/>
              <a:ext cx="158747" cy="159414"/>
            </a:xfrm>
            <a:custGeom>
              <a:avLst/>
              <a:gdLst>
                <a:gd name="T0" fmla="*/ 42 w 101"/>
                <a:gd name="T1" fmla="*/ 15 h 101"/>
                <a:gd name="T2" fmla="*/ 50 w 101"/>
                <a:gd name="T3" fmla="*/ 14 h 101"/>
                <a:gd name="T4" fmla="*/ 51 w 101"/>
                <a:gd name="T5" fmla="*/ 14 h 101"/>
                <a:gd name="T6" fmla="*/ 53 w 101"/>
                <a:gd name="T7" fmla="*/ 14 h 101"/>
                <a:gd name="T8" fmla="*/ 57 w 101"/>
                <a:gd name="T9" fmla="*/ 15 h 101"/>
                <a:gd name="T10" fmla="*/ 87 w 101"/>
                <a:gd name="T11" fmla="*/ 50 h 101"/>
                <a:gd name="T12" fmla="*/ 86 w 101"/>
                <a:gd name="T13" fmla="*/ 63 h 101"/>
                <a:gd name="T14" fmla="*/ 84 w 101"/>
                <a:gd name="T15" fmla="*/ 67 h 101"/>
                <a:gd name="T16" fmla="*/ 51 w 101"/>
                <a:gd name="T17" fmla="*/ 88 h 101"/>
                <a:gd name="T18" fmla="*/ 51 w 101"/>
                <a:gd name="T19" fmla="*/ 88 h 101"/>
                <a:gd name="T20" fmla="*/ 16 w 101"/>
                <a:gd name="T21" fmla="*/ 65 h 101"/>
                <a:gd name="T22" fmla="*/ 15 w 101"/>
                <a:gd name="T23" fmla="*/ 60 h 101"/>
                <a:gd name="T24" fmla="*/ 14 w 101"/>
                <a:gd name="T25" fmla="*/ 52 h 101"/>
                <a:gd name="T26" fmla="*/ 19 w 101"/>
                <a:gd name="T27" fmla="*/ 32 h 101"/>
                <a:gd name="T28" fmla="*/ 21 w 101"/>
                <a:gd name="T29" fmla="*/ 28 h 101"/>
                <a:gd name="T30" fmla="*/ 38 w 101"/>
                <a:gd name="T31" fmla="*/ 16 h 101"/>
                <a:gd name="T32" fmla="*/ 42 w 101"/>
                <a:gd name="T33" fmla="*/ 15 h 101"/>
                <a:gd name="T34" fmla="*/ 51 w 101"/>
                <a:gd name="T35" fmla="*/ 0 h 101"/>
                <a:gd name="T36" fmla="*/ 50 w 101"/>
                <a:gd name="T37" fmla="*/ 0 h 101"/>
                <a:gd name="T38" fmla="*/ 38 w 101"/>
                <a:gd name="T39" fmla="*/ 2 h 101"/>
                <a:gd name="T40" fmla="*/ 34 w 101"/>
                <a:gd name="T41" fmla="*/ 3 h 101"/>
                <a:gd name="T42" fmla="*/ 10 w 101"/>
                <a:gd name="T43" fmla="*/ 21 h 101"/>
                <a:gd name="T44" fmla="*/ 8 w 101"/>
                <a:gd name="T45" fmla="*/ 24 h 101"/>
                <a:gd name="T46" fmla="*/ 0 w 101"/>
                <a:gd name="T47" fmla="*/ 52 h 101"/>
                <a:gd name="T48" fmla="*/ 2 w 101"/>
                <a:gd name="T49" fmla="*/ 65 h 101"/>
                <a:gd name="T50" fmla="*/ 3 w 101"/>
                <a:gd name="T51" fmla="*/ 69 h 101"/>
                <a:gd name="T52" fmla="*/ 51 w 101"/>
                <a:gd name="T53" fmla="*/ 101 h 101"/>
                <a:gd name="T54" fmla="*/ 51 w 101"/>
                <a:gd name="T55" fmla="*/ 101 h 101"/>
                <a:gd name="T56" fmla="*/ 97 w 101"/>
                <a:gd name="T57" fmla="*/ 72 h 101"/>
                <a:gd name="T58" fmla="*/ 98 w 101"/>
                <a:gd name="T59" fmla="*/ 68 h 101"/>
                <a:gd name="T60" fmla="*/ 101 w 101"/>
                <a:gd name="T61" fmla="*/ 50 h 101"/>
                <a:gd name="T62" fmla="*/ 58 w 101"/>
                <a:gd name="T63" fmla="*/ 1 h 101"/>
                <a:gd name="T64" fmla="*/ 54 w 101"/>
                <a:gd name="T65" fmla="*/ 1 h 101"/>
                <a:gd name="T66" fmla="*/ 51 w 101"/>
                <a:gd name="T67"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1" h="101">
                  <a:moveTo>
                    <a:pt x="42" y="15"/>
                  </a:moveTo>
                  <a:cubicBezTo>
                    <a:pt x="45" y="14"/>
                    <a:pt x="47" y="14"/>
                    <a:pt x="50" y="14"/>
                  </a:cubicBezTo>
                  <a:cubicBezTo>
                    <a:pt x="50" y="14"/>
                    <a:pt x="50" y="14"/>
                    <a:pt x="51" y="14"/>
                  </a:cubicBezTo>
                  <a:cubicBezTo>
                    <a:pt x="51" y="14"/>
                    <a:pt x="52" y="14"/>
                    <a:pt x="53" y="14"/>
                  </a:cubicBezTo>
                  <a:cubicBezTo>
                    <a:pt x="54" y="14"/>
                    <a:pt x="56" y="14"/>
                    <a:pt x="57" y="15"/>
                  </a:cubicBezTo>
                  <a:cubicBezTo>
                    <a:pt x="74" y="18"/>
                    <a:pt x="87" y="32"/>
                    <a:pt x="87" y="50"/>
                  </a:cubicBezTo>
                  <a:cubicBezTo>
                    <a:pt x="88" y="55"/>
                    <a:pt x="87" y="59"/>
                    <a:pt x="86" y="63"/>
                  </a:cubicBezTo>
                  <a:cubicBezTo>
                    <a:pt x="85" y="64"/>
                    <a:pt x="85" y="65"/>
                    <a:pt x="84" y="67"/>
                  </a:cubicBezTo>
                  <a:cubicBezTo>
                    <a:pt x="78" y="79"/>
                    <a:pt x="66" y="88"/>
                    <a:pt x="51" y="88"/>
                  </a:cubicBezTo>
                  <a:cubicBezTo>
                    <a:pt x="51" y="88"/>
                    <a:pt x="51" y="88"/>
                    <a:pt x="51" y="88"/>
                  </a:cubicBezTo>
                  <a:cubicBezTo>
                    <a:pt x="35" y="88"/>
                    <a:pt x="22" y="78"/>
                    <a:pt x="16" y="65"/>
                  </a:cubicBezTo>
                  <a:cubicBezTo>
                    <a:pt x="16" y="63"/>
                    <a:pt x="15" y="62"/>
                    <a:pt x="15" y="60"/>
                  </a:cubicBezTo>
                  <a:cubicBezTo>
                    <a:pt x="14" y="58"/>
                    <a:pt x="14" y="55"/>
                    <a:pt x="14" y="52"/>
                  </a:cubicBezTo>
                  <a:cubicBezTo>
                    <a:pt x="14" y="44"/>
                    <a:pt x="15" y="38"/>
                    <a:pt x="19" y="32"/>
                  </a:cubicBezTo>
                  <a:cubicBezTo>
                    <a:pt x="20" y="31"/>
                    <a:pt x="20" y="30"/>
                    <a:pt x="21" y="28"/>
                  </a:cubicBezTo>
                  <a:cubicBezTo>
                    <a:pt x="26" y="23"/>
                    <a:pt x="31" y="19"/>
                    <a:pt x="38" y="16"/>
                  </a:cubicBezTo>
                  <a:cubicBezTo>
                    <a:pt x="39" y="16"/>
                    <a:pt x="41" y="15"/>
                    <a:pt x="42" y="15"/>
                  </a:cubicBezTo>
                  <a:moveTo>
                    <a:pt x="51" y="0"/>
                  </a:moveTo>
                  <a:cubicBezTo>
                    <a:pt x="50" y="0"/>
                    <a:pt x="50" y="0"/>
                    <a:pt x="50" y="0"/>
                  </a:cubicBezTo>
                  <a:cubicBezTo>
                    <a:pt x="46" y="1"/>
                    <a:pt x="42" y="1"/>
                    <a:pt x="38" y="2"/>
                  </a:cubicBezTo>
                  <a:cubicBezTo>
                    <a:pt x="37" y="2"/>
                    <a:pt x="36" y="3"/>
                    <a:pt x="34" y="3"/>
                  </a:cubicBezTo>
                  <a:cubicBezTo>
                    <a:pt x="24" y="7"/>
                    <a:pt x="16" y="13"/>
                    <a:pt x="10" y="21"/>
                  </a:cubicBezTo>
                  <a:cubicBezTo>
                    <a:pt x="9" y="22"/>
                    <a:pt x="8" y="23"/>
                    <a:pt x="8" y="24"/>
                  </a:cubicBezTo>
                  <a:cubicBezTo>
                    <a:pt x="3" y="32"/>
                    <a:pt x="0" y="42"/>
                    <a:pt x="0" y="52"/>
                  </a:cubicBezTo>
                  <a:cubicBezTo>
                    <a:pt x="0" y="56"/>
                    <a:pt x="1" y="61"/>
                    <a:pt x="2" y="65"/>
                  </a:cubicBezTo>
                  <a:cubicBezTo>
                    <a:pt x="2" y="66"/>
                    <a:pt x="3" y="68"/>
                    <a:pt x="3" y="69"/>
                  </a:cubicBezTo>
                  <a:cubicBezTo>
                    <a:pt x="11" y="88"/>
                    <a:pt x="29" y="101"/>
                    <a:pt x="51" y="101"/>
                  </a:cubicBezTo>
                  <a:cubicBezTo>
                    <a:pt x="51" y="101"/>
                    <a:pt x="51" y="101"/>
                    <a:pt x="51" y="101"/>
                  </a:cubicBezTo>
                  <a:cubicBezTo>
                    <a:pt x="72" y="101"/>
                    <a:pt x="89" y="89"/>
                    <a:pt x="97" y="72"/>
                  </a:cubicBezTo>
                  <a:cubicBezTo>
                    <a:pt x="97" y="70"/>
                    <a:pt x="98" y="69"/>
                    <a:pt x="98" y="68"/>
                  </a:cubicBezTo>
                  <a:cubicBezTo>
                    <a:pt x="100" y="62"/>
                    <a:pt x="101" y="56"/>
                    <a:pt x="101" y="50"/>
                  </a:cubicBezTo>
                  <a:cubicBezTo>
                    <a:pt x="101" y="25"/>
                    <a:pt x="82" y="5"/>
                    <a:pt x="58" y="1"/>
                  </a:cubicBezTo>
                  <a:cubicBezTo>
                    <a:pt x="57" y="1"/>
                    <a:pt x="56" y="1"/>
                    <a:pt x="54" y="1"/>
                  </a:cubicBezTo>
                  <a:cubicBezTo>
                    <a:pt x="53" y="0"/>
                    <a:pt x="52" y="0"/>
                    <a:pt x="51"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2" name="Freeform 20298"/>
            <p:cNvSpPr>
              <a:spLocks/>
            </p:cNvSpPr>
            <p:nvPr/>
          </p:nvSpPr>
          <p:spPr bwMode="auto">
            <a:xfrm>
              <a:off x="6920132" y="6168095"/>
              <a:ext cx="54027" cy="53360"/>
            </a:xfrm>
            <a:custGeom>
              <a:avLst/>
              <a:gdLst>
                <a:gd name="T0" fmla="*/ 17 w 34"/>
                <a:gd name="T1" fmla="*/ 0 h 34"/>
                <a:gd name="T2" fmla="*/ 17 w 34"/>
                <a:gd name="T3" fmla="*/ 0 h 34"/>
                <a:gd name="T4" fmla="*/ 15 w 34"/>
                <a:gd name="T5" fmla="*/ 0 h 34"/>
                <a:gd name="T6" fmla="*/ 11 w 34"/>
                <a:gd name="T7" fmla="*/ 1 h 34"/>
                <a:gd name="T8" fmla="*/ 2 w 34"/>
                <a:gd name="T9" fmla="*/ 10 h 34"/>
                <a:gd name="T10" fmla="*/ 0 w 34"/>
                <a:gd name="T11" fmla="*/ 14 h 34"/>
                <a:gd name="T12" fmla="*/ 0 w 34"/>
                <a:gd name="T13" fmla="*/ 17 h 34"/>
                <a:gd name="T14" fmla="*/ 0 w 34"/>
                <a:gd name="T15" fmla="*/ 19 h 34"/>
                <a:gd name="T16" fmla="*/ 1 w 34"/>
                <a:gd name="T17" fmla="*/ 23 h 34"/>
                <a:gd name="T18" fmla="*/ 17 w 34"/>
                <a:gd name="T19" fmla="*/ 34 h 34"/>
                <a:gd name="T20" fmla="*/ 17 w 34"/>
                <a:gd name="T21" fmla="*/ 34 h 34"/>
                <a:gd name="T22" fmla="*/ 19 w 34"/>
                <a:gd name="T23" fmla="*/ 34 h 34"/>
                <a:gd name="T24" fmla="*/ 23 w 34"/>
                <a:gd name="T25" fmla="*/ 33 h 34"/>
                <a:gd name="T26" fmla="*/ 34 w 34"/>
                <a:gd name="T27" fmla="*/ 17 h 34"/>
                <a:gd name="T28" fmla="*/ 34 w 34"/>
                <a:gd name="T29" fmla="*/ 17 h 34"/>
                <a:gd name="T30" fmla="*/ 33 w 34"/>
                <a:gd name="T31" fmla="*/ 13 h 34"/>
                <a:gd name="T32" fmla="*/ 17 w 34"/>
                <a:gd name="T33"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 h="34">
                  <a:moveTo>
                    <a:pt x="17" y="0"/>
                  </a:moveTo>
                  <a:cubicBezTo>
                    <a:pt x="17" y="0"/>
                    <a:pt x="17" y="0"/>
                    <a:pt x="17" y="0"/>
                  </a:cubicBezTo>
                  <a:cubicBezTo>
                    <a:pt x="16" y="0"/>
                    <a:pt x="15" y="0"/>
                    <a:pt x="15" y="0"/>
                  </a:cubicBezTo>
                  <a:cubicBezTo>
                    <a:pt x="13" y="0"/>
                    <a:pt x="12" y="1"/>
                    <a:pt x="11" y="1"/>
                  </a:cubicBezTo>
                  <a:cubicBezTo>
                    <a:pt x="7" y="3"/>
                    <a:pt x="3" y="6"/>
                    <a:pt x="2" y="10"/>
                  </a:cubicBezTo>
                  <a:cubicBezTo>
                    <a:pt x="1" y="11"/>
                    <a:pt x="1" y="12"/>
                    <a:pt x="0" y="14"/>
                  </a:cubicBezTo>
                  <a:cubicBezTo>
                    <a:pt x="0" y="15"/>
                    <a:pt x="0" y="16"/>
                    <a:pt x="0" y="17"/>
                  </a:cubicBezTo>
                  <a:cubicBezTo>
                    <a:pt x="0" y="18"/>
                    <a:pt x="0" y="18"/>
                    <a:pt x="0" y="19"/>
                  </a:cubicBezTo>
                  <a:cubicBezTo>
                    <a:pt x="0" y="20"/>
                    <a:pt x="0" y="21"/>
                    <a:pt x="1" y="23"/>
                  </a:cubicBezTo>
                  <a:cubicBezTo>
                    <a:pt x="3" y="29"/>
                    <a:pt x="10" y="34"/>
                    <a:pt x="17" y="34"/>
                  </a:cubicBezTo>
                  <a:cubicBezTo>
                    <a:pt x="17" y="34"/>
                    <a:pt x="17" y="34"/>
                    <a:pt x="17" y="34"/>
                  </a:cubicBezTo>
                  <a:cubicBezTo>
                    <a:pt x="18" y="34"/>
                    <a:pt x="19" y="34"/>
                    <a:pt x="19" y="34"/>
                  </a:cubicBezTo>
                  <a:cubicBezTo>
                    <a:pt x="21" y="34"/>
                    <a:pt x="22" y="33"/>
                    <a:pt x="23" y="33"/>
                  </a:cubicBezTo>
                  <a:cubicBezTo>
                    <a:pt x="30" y="30"/>
                    <a:pt x="34" y="24"/>
                    <a:pt x="34" y="17"/>
                  </a:cubicBezTo>
                  <a:cubicBezTo>
                    <a:pt x="34" y="17"/>
                    <a:pt x="34" y="17"/>
                    <a:pt x="34" y="17"/>
                  </a:cubicBezTo>
                  <a:cubicBezTo>
                    <a:pt x="34" y="15"/>
                    <a:pt x="34" y="14"/>
                    <a:pt x="33" y="13"/>
                  </a:cubicBezTo>
                  <a:cubicBezTo>
                    <a:pt x="32" y="5"/>
                    <a:pt x="25" y="0"/>
                    <a:pt x="17"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3" name="Freeform 20299"/>
            <p:cNvSpPr>
              <a:spLocks noEditPoints="1"/>
            </p:cNvSpPr>
            <p:nvPr/>
          </p:nvSpPr>
          <p:spPr bwMode="auto">
            <a:xfrm>
              <a:off x="6892118" y="6139414"/>
              <a:ext cx="110056" cy="108722"/>
            </a:xfrm>
            <a:custGeom>
              <a:avLst/>
              <a:gdLst>
                <a:gd name="T0" fmla="*/ 31 w 70"/>
                <a:gd name="T1" fmla="*/ 10 h 69"/>
                <a:gd name="T2" fmla="*/ 34 w 70"/>
                <a:gd name="T3" fmla="*/ 10 h 69"/>
                <a:gd name="T4" fmla="*/ 35 w 70"/>
                <a:gd name="T5" fmla="*/ 10 h 69"/>
                <a:gd name="T6" fmla="*/ 60 w 70"/>
                <a:gd name="T7" fmla="*/ 30 h 69"/>
                <a:gd name="T8" fmla="*/ 60 w 70"/>
                <a:gd name="T9" fmla="*/ 34 h 69"/>
                <a:gd name="T10" fmla="*/ 60 w 70"/>
                <a:gd name="T11" fmla="*/ 35 h 69"/>
                <a:gd name="T12" fmla="*/ 44 w 70"/>
                <a:gd name="T13" fmla="*/ 59 h 69"/>
                <a:gd name="T14" fmla="*/ 39 w 70"/>
                <a:gd name="T15" fmla="*/ 60 h 69"/>
                <a:gd name="T16" fmla="*/ 35 w 70"/>
                <a:gd name="T17" fmla="*/ 60 h 69"/>
                <a:gd name="T18" fmla="*/ 35 w 70"/>
                <a:gd name="T19" fmla="*/ 60 h 69"/>
                <a:gd name="T20" fmla="*/ 11 w 70"/>
                <a:gd name="T21" fmla="*/ 42 h 69"/>
                <a:gd name="T22" fmla="*/ 10 w 70"/>
                <a:gd name="T23" fmla="*/ 38 h 69"/>
                <a:gd name="T24" fmla="*/ 10 w 70"/>
                <a:gd name="T25" fmla="*/ 35 h 69"/>
                <a:gd name="T26" fmla="*/ 10 w 70"/>
                <a:gd name="T27" fmla="*/ 29 h 69"/>
                <a:gd name="T28" fmla="*/ 12 w 70"/>
                <a:gd name="T29" fmla="*/ 25 h 69"/>
                <a:gd name="T30" fmla="*/ 26 w 70"/>
                <a:gd name="T31" fmla="*/ 11 h 69"/>
                <a:gd name="T32" fmla="*/ 31 w 70"/>
                <a:gd name="T33" fmla="*/ 10 h 69"/>
                <a:gd name="T34" fmla="*/ 35 w 70"/>
                <a:gd name="T35" fmla="*/ 0 h 69"/>
                <a:gd name="T36" fmla="*/ 34 w 70"/>
                <a:gd name="T37" fmla="*/ 0 h 69"/>
                <a:gd name="T38" fmla="*/ 28 w 70"/>
                <a:gd name="T39" fmla="*/ 1 h 69"/>
                <a:gd name="T40" fmla="*/ 24 w 70"/>
                <a:gd name="T41" fmla="*/ 2 h 69"/>
                <a:gd name="T42" fmla="*/ 3 w 70"/>
                <a:gd name="T43" fmla="*/ 22 h 69"/>
                <a:gd name="T44" fmla="*/ 2 w 70"/>
                <a:gd name="T45" fmla="*/ 26 h 69"/>
                <a:gd name="T46" fmla="*/ 0 w 70"/>
                <a:gd name="T47" fmla="*/ 36 h 69"/>
                <a:gd name="T48" fmla="*/ 1 w 70"/>
                <a:gd name="T49" fmla="*/ 39 h 69"/>
                <a:gd name="T50" fmla="*/ 2 w 70"/>
                <a:gd name="T51" fmla="*/ 44 h 69"/>
                <a:gd name="T52" fmla="*/ 35 w 70"/>
                <a:gd name="T53" fmla="*/ 69 h 69"/>
                <a:gd name="T54" fmla="*/ 36 w 70"/>
                <a:gd name="T55" fmla="*/ 69 h 69"/>
                <a:gd name="T56" fmla="*/ 42 w 70"/>
                <a:gd name="T57" fmla="*/ 69 h 69"/>
                <a:gd name="T58" fmla="*/ 46 w 70"/>
                <a:gd name="T59" fmla="*/ 68 h 69"/>
                <a:gd name="T60" fmla="*/ 69 w 70"/>
                <a:gd name="T61" fmla="*/ 34 h 69"/>
                <a:gd name="T62" fmla="*/ 69 w 70"/>
                <a:gd name="T63" fmla="*/ 32 h 69"/>
                <a:gd name="T64" fmla="*/ 69 w 70"/>
                <a:gd name="T65" fmla="*/ 28 h 69"/>
                <a:gd name="T66" fmla="*/ 35 w 70"/>
                <a:gd name="T67"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0" h="69">
                  <a:moveTo>
                    <a:pt x="31" y="10"/>
                  </a:moveTo>
                  <a:cubicBezTo>
                    <a:pt x="32" y="10"/>
                    <a:pt x="33" y="10"/>
                    <a:pt x="34" y="10"/>
                  </a:cubicBezTo>
                  <a:cubicBezTo>
                    <a:pt x="35" y="10"/>
                    <a:pt x="35" y="10"/>
                    <a:pt x="35" y="10"/>
                  </a:cubicBezTo>
                  <a:cubicBezTo>
                    <a:pt x="47" y="10"/>
                    <a:pt x="57" y="18"/>
                    <a:pt x="60" y="30"/>
                  </a:cubicBezTo>
                  <a:cubicBezTo>
                    <a:pt x="60" y="31"/>
                    <a:pt x="60" y="32"/>
                    <a:pt x="60" y="34"/>
                  </a:cubicBezTo>
                  <a:cubicBezTo>
                    <a:pt x="60" y="34"/>
                    <a:pt x="60" y="34"/>
                    <a:pt x="60" y="35"/>
                  </a:cubicBezTo>
                  <a:cubicBezTo>
                    <a:pt x="60" y="46"/>
                    <a:pt x="53" y="55"/>
                    <a:pt x="44" y="59"/>
                  </a:cubicBezTo>
                  <a:cubicBezTo>
                    <a:pt x="42" y="59"/>
                    <a:pt x="41" y="60"/>
                    <a:pt x="39" y="60"/>
                  </a:cubicBezTo>
                  <a:cubicBezTo>
                    <a:pt x="38" y="60"/>
                    <a:pt x="37" y="60"/>
                    <a:pt x="35" y="60"/>
                  </a:cubicBezTo>
                  <a:cubicBezTo>
                    <a:pt x="35" y="60"/>
                    <a:pt x="35" y="60"/>
                    <a:pt x="35" y="60"/>
                  </a:cubicBezTo>
                  <a:cubicBezTo>
                    <a:pt x="24" y="60"/>
                    <a:pt x="14" y="53"/>
                    <a:pt x="11" y="42"/>
                  </a:cubicBezTo>
                  <a:cubicBezTo>
                    <a:pt x="10" y="41"/>
                    <a:pt x="10" y="39"/>
                    <a:pt x="10" y="38"/>
                  </a:cubicBezTo>
                  <a:cubicBezTo>
                    <a:pt x="10" y="37"/>
                    <a:pt x="10" y="36"/>
                    <a:pt x="10" y="35"/>
                  </a:cubicBezTo>
                  <a:cubicBezTo>
                    <a:pt x="10" y="33"/>
                    <a:pt x="10" y="31"/>
                    <a:pt x="10" y="29"/>
                  </a:cubicBezTo>
                  <a:cubicBezTo>
                    <a:pt x="11" y="28"/>
                    <a:pt x="11" y="26"/>
                    <a:pt x="12" y="25"/>
                  </a:cubicBezTo>
                  <a:cubicBezTo>
                    <a:pt x="15" y="19"/>
                    <a:pt x="20" y="14"/>
                    <a:pt x="26" y="11"/>
                  </a:cubicBezTo>
                  <a:cubicBezTo>
                    <a:pt x="28" y="11"/>
                    <a:pt x="29" y="10"/>
                    <a:pt x="31" y="10"/>
                  </a:cubicBezTo>
                  <a:moveTo>
                    <a:pt x="35" y="0"/>
                  </a:moveTo>
                  <a:cubicBezTo>
                    <a:pt x="35" y="0"/>
                    <a:pt x="35" y="0"/>
                    <a:pt x="34" y="0"/>
                  </a:cubicBezTo>
                  <a:cubicBezTo>
                    <a:pt x="32" y="1"/>
                    <a:pt x="30" y="1"/>
                    <a:pt x="28" y="1"/>
                  </a:cubicBezTo>
                  <a:cubicBezTo>
                    <a:pt x="27" y="1"/>
                    <a:pt x="25" y="2"/>
                    <a:pt x="24" y="2"/>
                  </a:cubicBezTo>
                  <a:cubicBezTo>
                    <a:pt x="14" y="5"/>
                    <a:pt x="7" y="13"/>
                    <a:pt x="3" y="22"/>
                  </a:cubicBezTo>
                  <a:cubicBezTo>
                    <a:pt x="2" y="23"/>
                    <a:pt x="2" y="25"/>
                    <a:pt x="2" y="26"/>
                  </a:cubicBezTo>
                  <a:cubicBezTo>
                    <a:pt x="1" y="29"/>
                    <a:pt x="0" y="32"/>
                    <a:pt x="0" y="36"/>
                  </a:cubicBezTo>
                  <a:cubicBezTo>
                    <a:pt x="0" y="37"/>
                    <a:pt x="1" y="38"/>
                    <a:pt x="1" y="39"/>
                  </a:cubicBezTo>
                  <a:cubicBezTo>
                    <a:pt x="1" y="41"/>
                    <a:pt x="1" y="42"/>
                    <a:pt x="2" y="44"/>
                  </a:cubicBezTo>
                  <a:cubicBezTo>
                    <a:pt x="5" y="59"/>
                    <a:pt x="19" y="69"/>
                    <a:pt x="35" y="69"/>
                  </a:cubicBezTo>
                  <a:cubicBezTo>
                    <a:pt x="35" y="69"/>
                    <a:pt x="35" y="69"/>
                    <a:pt x="36" y="69"/>
                  </a:cubicBezTo>
                  <a:cubicBezTo>
                    <a:pt x="38" y="69"/>
                    <a:pt x="40" y="69"/>
                    <a:pt x="42" y="69"/>
                  </a:cubicBezTo>
                  <a:cubicBezTo>
                    <a:pt x="43" y="68"/>
                    <a:pt x="45" y="68"/>
                    <a:pt x="46" y="68"/>
                  </a:cubicBezTo>
                  <a:cubicBezTo>
                    <a:pt x="60" y="63"/>
                    <a:pt x="70" y="50"/>
                    <a:pt x="69" y="34"/>
                  </a:cubicBezTo>
                  <a:cubicBezTo>
                    <a:pt x="69" y="34"/>
                    <a:pt x="69" y="33"/>
                    <a:pt x="69" y="32"/>
                  </a:cubicBezTo>
                  <a:cubicBezTo>
                    <a:pt x="69" y="31"/>
                    <a:pt x="69" y="29"/>
                    <a:pt x="69" y="28"/>
                  </a:cubicBezTo>
                  <a:cubicBezTo>
                    <a:pt x="65" y="12"/>
                    <a:pt x="52" y="0"/>
                    <a:pt x="35"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4" name="Freeform 20306"/>
            <p:cNvSpPr>
              <a:spLocks/>
            </p:cNvSpPr>
            <p:nvPr/>
          </p:nvSpPr>
          <p:spPr bwMode="auto">
            <a:xfrm>
              <a:off x="6452561" y="6888459"/>
              <a:ext cx="45356" cy="45356"/>
            </a:xfrm>
            <a:custGeom>
              <a:avLst/>
              <a:gdLst>
                <a:gd name="T0" fmla="*/ 15 w 29"/>
                <a:gd name="T1" fmla="*/ 0 h 29"/>
                <a:gd name="T2" fmla="*/ 14 w 29"/>
                <a:gd name="T3" fmla="*/ 0 h 29"/>
                <a:gd name="T4" fmla="*/ 10 w 29"/>
                <a:gd name="T5" fmla="*/ 1 h 29"/>
                <a:gd name="T6" fmla="*/ 6 w 29"/>
                <a:gd name="T7" fmla="*/ 3 h 29"/>
                <a:gd name="T8" fmla="*/ 2 w 29"/>
                <a:gd name="T9" fmla="*/ 7 h 29"/>
                <a:gd name="T10" fmla="*/ 1 w 29"/>
                <a:gd name="T11" fmla="*/ 11 h 29"/>
                <a:gd name="T12" fmla="*/ 0 w 29"/>
                <a:gd name="T13" fmla="*/ 15 h 29"/>
                <a:gd name="T14" fmla="*/ 1 w 29"/>
                <a:gd name="T15" fmla="*/ 19 h 29"/>
                <a:gd name="T16" fmla="*/ 2 w 29"/>
                <a:gd name="T17" fmla="*/ 22 h 29"/>
                <a:gd name="T18" fmla="*/ 13 w 29"/>
                <a:gd name="T19" fmla="*/ 29 h 29"/>
                <a:gd name="T20" fmla="*/ 15 w 29"/>
                <a:gd name="T21" fmla="*/ 29 h 29"/>
                <a:gd name="T22" fmla="*/ 15 w 29"/>
                <a:gd name="T23" fmla="*/ 29 h 29"/>
                <a:gd name="T24" fmla="*/ 17 w 29"/>
                <a:gd name="T25" fmla="*/ 29 h 29"/>
                <a:gd name="T26" fmla="*/ 23 w 29"/>
                <a:gd name="T27" fmla="*/ 26 h 29"/>
                <a:gd name="T28" fmla="*/ 26 w 29"/>
                <a:gd name="T29" fmla="*/ 23 h 29"/>
                <a:gd name="T30" fmla="*/ 29 w 29"/>
                <a:gd name="T31" fmla="*/ 14 h 29"/>
                <a:gd name="T32" fmla="*/ 28 w 29"/>
                <a:gd name="T33" fmla="*/ 10 h 29"/>
                <a:gd name="T34" fmla="*/ 26 w 29"/>
                <a:gd name="T35" fmla="*/ 6 h 29"/>
                <a:gd name="T36" fmla="*/ 21 w 29"/>
                <a:gd name="T37" fmla="*/ 2 h 29"/>
                <a:gd name="T38" fmla="*/ 21 w 29"/>
                <a:gd name="T39" fmla="*/ 2 h 29"/>
                <a:gd name="T40" fmla="*/ 17 w 29"/>
                <a:gd name="T41" fmla="*/ 0 h 29"/>
                <a:gd name="T42" fmla="*/ 17 w 29"/>
                <a:gd name="T43" fmla="*/ 0 h 29"/>
                <a:gd name="T44" fmla="*/ 15 w 29"/>
                <a:gd name="T45"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9" h="29">
                  <a:moveTo>
                    <a:pt x="15" y="0"/>
                  </a:moveTo>
                  <a:cubicBezTo>
                    <a:pt x="14" y="0"/>
                    <a:pt x="14" y="0"/>
                    <a:pt x="14" y="0"/>
                  </a:cubicBezTo>
                  <a:cubicBezTo>
                    <a:pt x="13" y="0"/>
                    <a:pt x="12" y="0"/>
                    <a:pt x="10" y="1"/>
                  </a:cubicBezTo>
                  <a:cubicBezTo>
                    <a:pt x="9" y="1"/>
                    <a:pt x="8" y="2"/>
                    <a:pt x="6" y="3"/>
                  </a:cubicBezTo>
                  <a:cubicBezTo>
                    <a:pt x="5" y="4"/>
                    <a:pt x="3" y="5"/>
                    <a:pt x="2" y="7"/>
                  </a:cubicBezTo>
                  <a:cubicBezTo>
                    <a:pt x="2" y="8"/>
                    <a:pt x="1" y="9"/>
                    <a:pt x="1" y="11"/>
                  </a:cubicBezTo>
                  <a:cubicBezTo>
                    <a:pt x="0" y="12"/>
                    <a:pt x="0" y="13"/>
                    <a:pt x="0" y="15"/>
                  </a:cubicBezTo>
                  <a:cubicBezTo>
                    <a:pt x="0" y="16"/>
                    <a:pt x="0" y="17"/>
                    <a:pt x="1" y="19"/>
                  </a:cubicBezTo>
                  <a:cubicBezTo>
                    <a:pt x="1" y="20"/>
                    <a:pt x="2" y="21"/>
                    <a:pt x="2" y="22"/>
                  </a:cubicBezTo>
                  <a:cubicBezTo>
                    <a:pt x="5" y="26"/>
                    <a:pt x="9" y="29"/>
                    <a:pt x="13" y="29"/>
                  </a:cubicBezTo>
                  <a:cubicBezTo>
                    <a:pt x="13" y="29"/>
                    <a:pt x="14" y="29"/>
                    <a:pt x="15" y="29"/>
                  </a:cubicBezTo>
                  <a:cubicBezTo>
                    <a:pt x="15" y="29"/>
                    <a:pt x="15" y="29"/>
                    <a:pt x="15" y="29"/>
                  </a:cubicBezTo>
                  <a:cubicBezTo>
                    <a:pt x="16" y="29"/>
                    <a:pt x="17" y="29"/>
                    <a:pt x="17" y="29"/>
                  </a:cubicBezTo>
                  <a:cubicBezTo>
                    <a:pt x="19" y="28"/>
                    <a:pt x="21" y="27"/>
                    <a:pt x="23" y="26"/>
                  </a:cubicBezTo>
                  <a:cubicBezTo>
                    <a:pt x="24" y="25"/>
                    <a:pt x="25" y="24"/>
                    <a:pt x="26" y="23"/>
                  </a:cubicBezTo>
                  <a:cubicBezTo>
                    <a:pt x="28" y="21"/>
                    <a:pt x="29" y="18"/>
                    <a:pt x="29" y="14"/>
                  </a:cubicBezTo>
                  <a:cubicBezTo>
                    <a:pt x="29" y="13"/>
                    <a:pt x="29" y="11"/>
                    <a:pt x="28" y="10"/>
                  </a:cubicBezTo>
                  <a:cubicBezTo>
                    <a:pt x="28" y="8"/>
                    <a:pt x="27" y="7"/>
                    <a:pt x="26" y="6"/>
                  </a:cubicBezTo>
                  <a:cubicBezTo>
                    <a:pt x="25" y="4"/>
                    <a:pt x="23" y="3"/>
                    <a:pt x="21" y="2"/>
                  </a:cubicBezTo>
                  <a:cubicBezTo>
                    <a:pt x="21" y="2"/>
                    <a:pt x="21" y="2"/>
                    <a:pt x="21" y="2"/>
                  </a:cubicBezTo>
                  <a:cubicBezTo>
                    <a:pt x="20" y="1"/>
                    <a:pt x="18" y="1"/>
                    <a:pt x="17" y="0"/>
                  </a:cubicBezTo>
                  <a:cubicBezTo>
                    <a:pt x="17" y="0"/>
                    <a:pt x="17" y="0"/>
                    <a:pt x="17" y="0"/>
                  </a:cubicBezTo>
                  <a:cubicBezTo>
                    <a:pt x="16" y="0"/>
                    <a:pt x="15" y="0"/>
                    <a:pt x="15"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20307"/>
            <p:cNvSpPr>
              <a:spLocks noEditPoints="1"/>
            </p:cNvSpPr>
            <p:nvPr/>
          </p:nvSpPr>
          <p:spPr bwMode="auto">
            <a:xfrm>
              <a:off x="6428549" y="6864447"/>
              <a:ext cx="92714" cy="93380"/>
            </a:xfrm>
            <a:custGeom>
              <a:avLst/>
              <a:gdLst>
                <a:gd name="T0" fmla="*/ 22 w 59"/>
                <a:gd name="T1" fmla="*/ 9 h 59"/>
                <a:gd name="T2" fmla="*/ 29 w 59"/>
                <a:gd name="T3" fmla="*/ 8 h 59"/>
                <a:gd name="T4" fmla="*/ 30 w 59"/>
                <a:gd name="T5" fmla="*/ 8 h 59"/>
                <a:gd name="T6" fmla="*/ 34 w 59"/>
                <a:gd name="T7" fmla="*/ 9 h 59"/>
                <a:gd name="T8" fmla="*/ 34 w 59"/>
                <a:gd name="T9" fmla="*/ 9 h 59"/>
                <a:gd name="T10" fmla="*/ 38 w 59"/>
                <a:gd name="T11" fmla="*/ 10 h 59"/>
                <a:gd name="T12" fmla="*/ 38 w 59"/>
                <a:gd name="T13" fmla="*/ 10 h 59"/>
                <a:gd name="T14" fmla="*/ 47 w 59"/>
                <a:gd name="T15" fmla="*/ 18 h 59"/>
                <a:gd name="T16" fmla="*/ 49 w 59"/>
                <a:gd name="T17" fmla="*/ 21 h 59"/>
                <a:gd name="T18" fmla="*/ 51 w 59"/>
                <a:gd name="T19" fmla="*/ 29 h 59"/>
                <a:gd name="T20" fmla="*/ 46 w 59"/>
                <a:gd name="T21" fmla="*/ 43 h 59"/>
                <a:gd name="T22" fmla="*/ 43 w 59"/>
                <a:gd name="T23" fmla="*/ 46 h 59"/>
                <a:gd name="T24" fmla="*/ 33 w 59"/>
                <a:gd name="T25" fmla="*/ 51 h 59"/>
                <a:gd name="T26" fmla="*/ 30 w 59"/>
                <a:gd name="T27" fmla="*/ 51 h 59"/>
                <a:gd name="T28" fmla="*/ 30 w 59"/>
                <a:gd name="T29" fmla="*/ 51 h 59"/>
                <a:gd name="T30" fmla="*/ 28 w 59"/>
                <a:gd name="T31" fmla="*/ 51 h 59"/>
                <a:gd name="T32" fmla="*/ 11 w 59"/>
                <a:gd name="T33" fmla="*/ 41 h 59"/>
                <a:gd name="T34" fmla="*/ 9 w 59"/>
                <a:gd name="T35" fmla="*/ 37 h 59"/>
                <a:gd name="T36" fmla="*/ 8 w 59"/>
                <a:gd name="T37" fmla="*/ 30 h 59"/>
                <a:gd name="T38" fmla="*/ 9 w 59"/>
                <a:gd name="T39" fmla="*/ 23 h 59"/>
                <a:gd name="T40" fmla="*/ 11 w 59"/>
                <a:gd name="T41" fmla="*/ 19 h 59"/>
                <a:gd name="T42" fmla="*/ 18 w 59"/>
                <a:gd name="T43" fmla="*/ 11 h 59"/>
                <a:gd name="T44" fmla="*/ 22 w 59"/>
                <a:gd name="T45" fmla="*/ 9 h 59"/>
                <a:gd name="T46" fmla="*/ 30 w 59"/>
                <a:gd name="T47" fmla="*/ 0 h 59"/>
                <a:gd name="T48" fmla="*/ 29 w 59"/>
                <a:gd name="T49" fmla="*/ 0 h 59"/>
                <a:gd name="T50" fmla="*/ 19 w 59"/>
                <a:gd name="T51" fmla="*/ 2 h 59"/>
                <a:gd name="T52" fmla="*/ 15 w 59"/>
                <a:gd name="T53" fmla="*/ 4 h 59"/>
                <a:gd name="T54" fmla="*/ 3 w 59"/>
                <a:gd name="T55" fmla="*/ 16 h 59"/>
                <a:gd name="T56" fmla="*/ 2 w 59"/>
                <a:gd name="T57" fmla="*/ 20 h 59"/>
                <a:gd name="T58" fmla="*/ 0 w 59"/>
                <a:gd name="T59" fmla="*/ 30 h 59"/>
                <a:gd name="T60" fmla="*/ 2 w 59"/>
                <a:gd name="T61" fmla="*/ 40 h 59"/>
                <a:gd name="T62" fmla="*/ 4 w 59"/>
                <a:gd name="T63" fmla="*/ 44 h 59"/>
                <a:gd name="T64" fmla="*/ 29 w 59"/>
                <a:gd name="T65" fmla="*/ 59 h 59"/>
                <a:gd name="T66" fmla="*/ 30 w 59"/>
                <a:gd name="T67" fmla="*/ 59 h 59"/>
                <a:gd name="T68" fmla="*/ 30 w 59"/>
                <a:gd name="T69" fmla="*/ 59 h 59"/>
                <a:gd name="T70" fmla="*/ 33 w 59"/>
                <a:gd name="T71" fmla="*/ 59 h 59"/>
                <a:gd name="T72" fmla="*/ 48 w 59"/>
                <a:gd name="T73" fmla="*/ 52 h 59"/>
                <a:gd name="T74" fmla="*/ 51 w 59"/>
                <a:gd name="T75" fmla="*/ 49 h 59"/>
                <a:gd name="T76" fmla="*/ 59 w 59"/>
                <a:gd name="T77" fmla="*/ 29 h 59"/>
                <a:gd name="T78" fmla="*/ 56 w 59"/>
                <a:gd name="T79" fmla="*/ 18 h 59"/>
                <a:gd name="T80" fmla="*/ 54 w 59"/>
                <a:gd name="T81" fmla="*/ 14 h 59"/>
                <a:gd name="T82" fmla="*/ 41 w 59"/>
                <a:gd name="T83" fmla="*/ 3 h 59"/>
                <a:gd name="T84" fmla="*/ 41 w 59"/>
                <a:gd name="T85" fmla="*/ 3 h 59"/>
                <a:gd name="T86" fmla="*/ 37 w 59"/>
                <a:gd name="T87" fmla="*/ 1 h 59"/>
                <a:gd name="T88" fmla="*/ 37 w 59"/>
                <a:gd name="T89" fmla="*/ 1 h 59"/>
                <a:gd name="T90" fmla="*/ 30 w 59"/>
                <a:gd name="T91"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9" h="59">
                  <a:moveTo>
                    <a:pt x="22" y="9"/>
                  </a:moveTo>
                  <a:cubicBezTo>
                    <a:pt x="24" y="9"/>
                    <a:pt x="27" y="8"/>
                    <a:pt x="29" y="8"/>
                  </a:cubicBezTo>
                  <a:cubicBezTo>
                    <a:pt x="29" y="8"/>
                    <a:pt x="29" y="8"/>
                    <a:pt x="30" y="8"/>
                  </a:cubicBezTo>
                  <a:cubicBezTo>
                    <a:pt x="31" y="8"/>
                    <a:pt x="33" y="8"/>
                    <a:pt x="34" y="9"/>
                  </a:cubicBezTo>
                  <a:cubicBezTo>
                    <a:pt x="34" y="9"/>
                    <a:pt x="34" y="9"/>
                    <a:pt x="34" y="9"/>
                  </a:cubicBezTo>
                  <a:cubicBezTo>
                    <a:pt x="36" y="9"/>
                    <a:pt x="37" y="9"/>
                    <a:pt x="38" y="10"/>
                  </a:cubicBezTo>
                  <a:cubicBezTo>
                    <a:pt x="38" y="10"/>
                    <a:pt x="38" y="10"/>
                    <a:pt x="38" y="10"/>
                  </a:cubicBezTo>
                  <a:cubicBezTo>
                    <a:pt x="42" y="12"/>
                    <a:pt x="45" y="14"/>
                    <a:pt x="47" y="18"/>
                  </a:cubicBezTo>
                  <a:cubicBezTo>
                    <a:pt x="48" y="19"/>
                    <a:pt x="49" y="20"/>
                    <a:pt x="49" y="21"/>
                  </a:cubicBezTo>
                  <a:cubicBezTo>
                    <a:pt x="50" y="24"/>
                    <a:pt x="51" y="26"/>
                    <a:pt x="51" y="29"/>
                  </a:cubicBezTo>
                  <a:cubicBezTo>
                    <a:pt x="51" y="35"/>
                    <a:pt x="49" y="40"/>
                    <a:pt x="46" y="43"/>
                  </a:cubicBezTo>
                  <a:cubicBezTo>
                    <a:pt x="45" y="44"/>
                    <a:pt x="44" y="45"/>
                    <a:pt x="43" y="46"/>
                  </a:cubicBezTo>
                  <a:cubicBezTo>
                    <a:pt x="40" y="49"/>
                    <a:pt x="37" y="50"/>
                    <a:pt x="33" y="51"/>
                  </a:cubicBezTo>
                  <a:cubicBezTo>
                    <a:pt x="32" y="51"/>
                    <a:pt x="31" y="51"/>
                    <a:pt x="30" y="51"/>
                  </a:cubicBezTo>
                  <a:cubicBezTo>
                    <a:pt x="30" y="51"/>
                    <a:pt x="30" y="51"/>
                    <a:pt x="30" y="51"/>
                  </a:cubicBezTo>
                  <a:cubicBezTo>
                    <a:pt x="29" y="51"/>
                    <a:pt x="29" y="51"/>
                    <a:pt x="28" y="51"/>
                  </a:cubicBezTo>
                  <a:cubicBezTo>
                    <a:pt x="21" y="51"/>
                    <a:pt x="15" y="47"/>
                    <a:pt x="11" y="41"/>
                  </a:cubicBezTo>
                  <a:cubicBezTo>
                    <a:pt x="10" y="39"/>
                    <a:pt x="10" y="38"/>
                    <a:pt x="9" y="37"/>
                  </a:cubicBezTo>
                  <a:cubicBezTo>
                    <a:pt x="9" y="35"/>
                    <a:pt x="8" y="32"/>
                    <a:pt x="8" y="30"/>
                  </a:cubicBezTo>
                  <a:cubicBezTo>
                    <a:pt x="8" y="28"/>
                    <a:pt x="8" y="25"/>
                    <a:pt x="9" y="23"/>
                  </a:cubicBezTo>
                  <a:cubicBezTo>
                    <a:pt x="10" y="22"/>
                    <a:pt x="10" y="20"/>
                    <a:pt x="11" y="19"/>
                  </a:cubicBezTo>
                  <a:cubicBezTo>
                    <a:pt x="13" y="16"/>
                    <a:pt x="15" y="13"/>
                    <a:pt x="18" y="11"/>
                  </a:cubicBezTo>
                  <a:cubicBezTo>
                    <a:pt x="19" y="11"/>
                    <a:pt x="21" y="10"/>
                    <a:pt x="22" y="9"/>
                  </a:cubicBezTo>
                  <a:moveTo>
                    <a:pt x="30" y="0"/>
                  </a:moveTo>
                  <a:cubicBezTo>
                    <a:pt x="29" y="0"/>
                    <a:pt x="29" y="0"/>
                    <a:pt x="29" y="0"/>
                  </a:cubicBezTo>
                  <a:cubicBezTo>
                    <a:pt x="25" y="0"/>
                    <a:pt x="22" y="1"/>
                    <a:pt x="19" y="2"/>
                  </a:cubicBezTo>
                  <a:cubicBezTo>
                    <a:pt x="17" y="3"/>
                    <a:pt x="16" y="4"/>
                    <a:pt x="15" y="4"/>
                  </a:cubicBezTo>
                  <a:cubicBezTo>
                    <a:pt x="10" y="7"/>
                    <a:pt x="6" y="11"/>
                    <a:pt x="3" y="16"/>
                  </a:cubicBezTo>
                  <a:cubicBezTo>
                    <a:pt x="3" y="17"/>
                    <a:pt x="2" y="19"/>
                    <a:pt x="2" y="20"/>
                  </a:cubicBezTo>
                  <a:cubicBezTo>
                    <a:pt x="1" y="23"/>
                    <a:pt x="0" y="27"/>
                    <a:pt x="0" y="30"/>
                  </a:cubicBezTo>
                  <a:cubicBezTo>
                    <a:pt x="0" y="34"/>
                    <a:pt x="1" y="37"/>
                    <a:pt x="2" y="40"/>
                  </a:cubicBezTo>
                  <a:cubicBezTo>
                    <a:pt x="3" y="42"/>
                    <a:pt x="3" y="43"/>
                    <a:pt x="4" y="44"/>
                  </a:cubicBezTo>
                  <a:cubicBezTo>
                    <a:pt x="9" y="53"/>
                    <a:pt x="18" y="59"/>
                    <a:pt x="29" y="59"/>
                  </a:cubicBezTo>
                  <a:cubicBezTo>
                    <a:pt x="29" y="59"/>
                    <a:pt x="29" y="59"/>
                    <a:pt x="30" y="59"/>
                  </a:cubicBezTo>
                  <a:cubicBezTo>
                    <a:pt x="30" y="59"/>
                    <a:pt x="30" y="59"/>
                    <a:pt x="30" y="59"/>
                  </a:cubicBezTo>
                  <a:cubicBezTo>
                    <a:pt x="31" y="59"/>
                    <a:pt x="32" y="59"/>
                    <a:pt x="33" y="59"/>
                  </a:cubicBezTo>
                  <a:cubicBezTo>
                    <a:pt x="39" y="58"/>
                    <a:pt x="44" y="56"/>
                    <a:pt x="48" y="52"/>
                  </a:cubicBezTo>
                  <a:cubicBezTo>
                    <a:pt x="49" y="51"/>
                    <a:pt x="51" y="50"/>
                    <a:pt x="51" y="49"/>
                  </a:cubicBezTo>
                  <a:cubicBezTo>
                    <a:pt x="56" y="44"/>
                    <a:pt x="59" y="37"/>
                    <a:pt x="59" y="29"/>
                  </a:cubicBezTo>
                  <a:cubicBezTo>
                    <a:pt x="59" y="25"/>
                    <a:pt x="58" y="21"/>
                    <a:pt x="56" y="18"/>
                  </a:cubicBezTo>
                  <a:cubicBezTo>
                    <a:pt x="56" y="17"/>
                    <a:pt x="55" y="15"/>
                    <a:pt x="54" y="14"/>
                  </a:cubicBezTo>
                  <a:cubicBezTo>
                    <a:pt x="51" y="9"/>
                    <a:pt x="46" y="5"/>
                    <a:pt x="41" y="3"/>
                  </a:cubicBezTo>
                  <a:cubicBezTo>
                    <a:pt x="41" y="3"/>
                    <a:pt x="41" y="3"/>
                    <a:pt x="41" y="3"/>
                  </a:cubicBezTo>
                  <a:cubicBezTo>
                    <a:pt x="40" y="2"/>
                    <a:pt x="38" y="2"/>
                    <a:pt x="37" y="1"/>
                  </a:cubicBezTo>
                  <a:cubicBezTo>
                    <a:pt x="37" y="1"/>
                    <a:pt x="37" y="1"/>
                    <a:pt x="37" y="1"/>
                  </a:cubicBezTo>
                  <a:cubicBezTo>
                    <a:pt x="34" y="1"/>
                    <a:pt x="32" y="0"/>
                    <a:pt x="30"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20308"/>
            <p:cNvSpPr>
              <a:spLocks/>
            </p:cNvSpPr>
            <p:nvPr/>
          </p:nvSpPr>
          <p:spPr bwMode="auto">
            <a:xfrm>
              <a:off x="5969649" y="7101233"/>
              <a:ext cx="90046" cy="88044"/>
            </a:xfrm>
            <a:custGeom>
              <a:avLst/>
              <a:gdLst>
                <a:gd name="T0" fmla="*/ 29 w 57"/>
                <a:gd name="T1" fmla="*/ 0 h 56"/>
                <a:gd name="T2" fmla="*/ 28 w 57"/>
                <a:gd name="T3" fmla="*/ 0 h 56"/>
                <a:gd name="T4" fmla="*/ 16 w 57"/>
                <a:gd name="T5" fmla="*/ 3 h 56"/>
                <a:gd name="T6" fmla="*/ 13 w 57"/>
                <a:gd name="T7" fmla="*/ 5 h 56"/>
                <a:gd name="T8" fmla="*/ 0 w 57"/>
                <a:gd name="T9" fmla="*/ 29 h 56"/>
                <a:gd name="T10" fmla="*/ 2 w 57"/>
                <a:gd name="T11" fmla="*/ 38 h 56"/>
                <a:gd name="T12" fmla="*/ 4 w 57"/>
                <a:gd name="T13" fmla="*/ 42 h 56"/>
                <a:gd name="T14" fmla="*/ 14 w 57"/>
                <a:gd name="T15" fmla="*/ 52 h 56"/>
                <a:gd name="T16" fmla="*/ 18 w 57"/>
                <a:gd name="T17" fmla="*/ 54 h 56"/>
                <a:gd name="T18" fmla="*/ 28 w 57"/>
                <a:gd name="T19" fmla="*/ 56 h 56"/>
                <a:gd name="T20" fmla="*/ 29 w 57"/>
                <a:gd name="T21" fmla="*/ 56 h 56"/>
                <a:gd name="T22" fmla="*/ 41 w 57"/>
                <a:gd name="T23" fmla="*/ 53 h 56"/>
                <a:gd name="T24" fmla="*/ 45 w 57"/>
                <a:gd name="T25" fmla="*/ 51 h 56"/>
                <a:gd name="T26" fmla="*/ 55 w 57"/>
                <a:gd name="T27" fmla="*/ 38 h 56"/>
                <a:gd name="T28" fmla="*/ 56 w 57"/>
                <a:gd name="T29" fmla="*/ 34 h 56"/>
                <a:gd name="T30" fmla="*/ 57 w 57"/>
                <a:gd name="T31" fmla="*/ 28 h 56"/>
                <a:gd name="T32" fmla="*/ 54 w 57"/>
                <a:gd name="T33" fmla="*/ 17 h 56"/>
                <a:gd name="T34" fmla="*/ 52 w 57"/>
                <a:gd name="T35" fmla="*/ 13 h 56"/>
                <a:gd name="T36" fmla="*/ 29 w 57"/>
                <a:gd name="T37"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7" h="56">
                  <a:moveTo>
                    <a:pt x="29" y="0"/>
                  </a:moveTo>
                  <a:cubicBezTo>
                    <a:pt x="28" y="0"/>
                    <a:pt x="28" y="0"/>
                    <a:pt x="28" y="0"/>
                  </a:cubicBezTo>
                  <a:cubicBezTo>
                    <a:pt x="24" y="0"/>
                    <a:pt x="20" y="1"/>
                    <a:pt x="16" y="3"/>
                  </a:cubicBezTo>
                  <a:cubicBezTo>
                    <a:pt x="15" y="3"/>
                    <a:pt x="14" y="4"/>
                    <a:pt x="13" y="5"/>
                  </a:cubicBezTo>
                  <a:cubicBezTo>
                    <a:pt x="5" y="10"/>
                    <a:pt x="0" y="19"/>
                    <a:pt x="0" y="29"/>
                  </a:cubicBezTo>
                  <a:cubicBezTo>
                    <a:pt x="0" y="32"/>
                    <a:pt x="1" y="35"/>
                    <a:pt x="2" y="38"/>
                  </a:cubicBezTo>
                  <a:cubicBezTo>
                    <a:pt x="3" y="40"/>
                    <a:pt x="3" y="41"/>
                    <a:pt x="4" y="42"/>
                  </a:cubicBezTo>
                  <a:cubicBezTo>
                    <a:pt x="7" y="47"/>
                    <a:pt x="10" y="50"/>
                    <a:pt x="14" y="52"/>
                  </a:cubicBezTo>
                  <a:cubicBezTo>
                    <a:pt x="15" y="53"/>
                    <a:pt x="17" y="54"/>
                    <a:pt x="18" y="54"/>
                  </a:cubicBezTo>
                  <a:cubicBezTo>
                    <a:pt x="21" y="56"/>
                    <a:pt x="25" y="56"/>
                    <a:pt x="28" y="56"/>
                  </a:cubicBezTo>
                  <a:cubicBezTo>
                    <a:pt x="29" y="56"/>
                    <a:pt x="29" y="56"/>
                    <a:pt x="29" y="56"/>
                  </a:cubicBezTo>
                  <a:cubicBezTo>
                    <a:pt x="33" y="56"/>
                    <a:pt x="38" y="55"/>
                    <a:pt x="41" y="53"/>
                  </a:cubicBezTo>
                  <a:cubicBezTo>
                    <a:pt x="43" y="53"/>
                    <a:pt x="44" y="52"/>
                    <a:pt x="45" y="51"/>
                  </a:cubicBezTo>
                  <a:cubicBezTo>
                    <a:pt x="49" y="48"/>
                    <a:pt x="53" y="43"/>
                    <a:pt x="55" y="38"/>
                  </a:cubicBezTo>
                  <a:cubicBezTo>
                    <a:pt x="55" y="36"/>
                    <a:pt x="56" y="35"/>
                    <a:pt x="56" y="34"/>
                  </a:cubicBezTo>
                  <a:cubicBezTo>
                    <a:pt x="56" y="32"/>
                    <a:pt x="57" y="30"/>
                    <a:pt x="57" y="28"/>
                  </a:cubicBezTo>
                  <a:cubicBezTo>
                    <a:pt x="57" y="24"/>
                    <a:pt x="56" y="20"/>
                    <a:pt x="54" y="17"/>
                  </a:cubicBezTo>
                  <a:cubicBezTo>
                    <a:pt x="54" y="15"/>
                    <a:pt x="53" y="14"/>
                    <a:pt x="52" y="13"/>
                  </a:cubicBezTo>
                  <a:cubicBezTo>
                    <a:pt x="47" y="5"/>
                    <a:pt x="38" y="0"/>
                    <a:pt x="29"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 name="Freeform 20309"/>
            <p:cNvSpPr>
              <a:spLocks noEditPoints="1"/>
            </p:cNvSpPr>
            <p:nvPr/>
          </p:nvSpPr>
          <p:spPr bwMode="auto">
            <a:xfrm>
              <a:off x="5924293" y="7055210"/>
              <a:ext cx="181425" cy="180091"/>
            </a:xfrm>
            <a:custGeom>
              <a:avLst/>
              <a:gdLst>
                <a:gd name="T0" fmla="*/ 38 w 115"/>
                <a:gd name="T1" fmla="*/ 20 h 114"/>
                <a:gd name="T2" fmla="*/ 57 w 115"/>
                <a:gd name="T3" fmla="*/ 15 h 114"/>
                <a:gd name="T4" fmla="*/ 58 w 115"/>
                <a:gd name="T5" fmla="*/ 15 h 114"/>
                <a:gd name="T6" fmla="*/ 93 w 115"/>
                <a:gd name="T7" fmla="*/ 36 h 114"/>
                <a:gd name="T8" fmla="*/ 95 w 115"/>
                <a:gd name="T9" fmla="*/ 40 h 114"/>
                <a:gd name="T10" fmla="*/ 99 w 115"/>
                <a:gd name="T11" fmla="*/ 56 h 114"/>
                <a:gd name="T12" fmla="*/ 98 w 115"/>
                <a:gd name="T13" fmla="*/ 67 h 114"/>
                <a:gd name="T14" fmla="*/ 97 w 115"/>
                <a:gd name="T15" fmla="*/ 71 h 114"/>
                <a:gd name="T16" fmla="*/ 81 w 115"/>
                <a:gd name="T17" fmla="*/ 92 h 114"/>
                <a:gd name="T18" fmla="*/ 77 w 115"/>
                <a:gd name="T19" fmla="*/ 94 h 114"/>
                <a:gd name="T20" fmla="*/ 58 w 115"/>
                <a:gd name="T21" fmla="*/ 99 h 114"/>
                <a:gd name="T22" fmla="*/ 57 w 115"/>
                <a:gd name="T23" fmla="*/ 99 h 114"/>
                <a:gd name="T24" fmla="*/ 41 w 115"/>
                <a:gd name="T25" fmla="*/ 96 h 114"/>
                <a:gd name="T26" fmla="*/ 37 w 115"/>
                <a:gd name="T27" fmla="*/ 94 h 114"/>
                <a:gd name="T28" fmla="*/ 21 w 115"/>
                <a:gd name="T29" fmla="*/ 78 h 114"/>
                <a:gd name="T30" fmla="*/ 19 w 115"/>
                <a:gd name="T31" fmla="*/ 74 h 114"/>
                <a:gd name="T32" fmla="*/ 16 w 115"/>
                <a:gd name="T33" fmla="*/ 58 h 114"/>
                <a:gd name="T34" fmla="*/ 35 w 115"/>
                <a:gd name="T35" fmla="*/ 22 h 114"/>
                <a:gd name="T36" fmla="*/ 38 w 115"/>
                <a:gd name="T37" fmla="*/ 20 h 114"/>
                <a:gd name="T38" fmla="*/ 57 w 115"/>
                <a:gd name="T39" fmla="*/ 0 h 114"/>
                <a:gd name="T40" fmla="*/ 56 w 115"/>
                <a:gd name="T41" fmla="*/ 0 h 114"/>
                <a:gd name="T42" fmla="*/ 31 w 115"/>
                <a:gd name="T43" fmla="*/ 7 h 114"/>
                <a:gd name="T44" fmla="*/ 27 w 115"/>
                <a:gd name="T45" fmla="*/ 9 h 114"/>
                <a:gd name="T46" fmla="*/ 0 w 115"/>
                <a:gd name="T47" fmla="*/ 58 h 114"/>
                <a:gd name="T48" fmla="*/ 5 w 115"/>
                <a:gd name="T49" fmla="*/ 81 h 114"/>
                <a:gd name="T50" fmla="*/ 7 w 115"/>
                <a:gd name="T51" fmla="*/ 85 h 114"/>
                <a:gd name="T52" fmla="*/ 31 w 115"/>
                <a:gd name="T53" fmla="*/ 108 h 114"/>
                <a:gd name="T54" fmla="*/ 35 w 115"/>
                <a:gd name="T55" fmla="*/ 110 h 114"/>
                <a:gd name="T56" fmla="*/ 57 w 115"/>
                <a:gd name="T57" fmla="*/ 114 h 114"/>
                <a:gd name="T58" fmla="*/ 59 w 115"/>
                <a:gd name="T59" fmla="*/ 114 h 114"/>
                <a:gd name="T60" fmla="*/ 85 w 115"/>
                <a:gd name="T61" fmla="*/ 107 h 114"/>
                <a:gd name="T62" fmla="*/ 89 w 115"/>
                <a:gd name="T63" fmla="*/ 105 h 114"/>
                <a:gd name="T64" fmla="*/ 112 w 115"/>
                <a:gd name="T65" fmla="*/ 75 h 114"/>
                <a:gd name="T66" fmla="*/ 113 w 115"/>
                <a:gd name="T67" fmla="*/ 71 h 114"/>
                <a:gd name="T68" fmla="*/ 115 w 115"/>
                <a:gd name="T69" fmla="*/ 56 h 114"/>
                <a:gd name="T70" fmla="*/ 109 w 115"/>
                <a:gd name="T71" fmla="*/ 33 h 114"/>
                <a:gd name="T72" fmla="*/ 107 w 115"/>
                <a:gd name="T73" fmla="*/ 29 h 114"/>
                <a:gd name="T74" fmla="*/ 57 w 115"/>
                <a:gd name="T75"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5" h="114">
                  <a:moveTo>
                    <a:pt x="38" y="20"/>
                  </a:moveTo>
                  <a:cubicBezTo>
                    <a:pt x="44" y="17"/>
                    <a:pt x="50" y="15"/>
                    <a:pt x="57" y="15"/>
                  </a:cubicBezTo>
                  <a:cubicBezTo>
                    <a:pt x="57" y="15"/>
                    <a:pt x="57" y="15"/>
                    <a:pt x="58" y="15"/>
                  </a:cubicBezTo>
                  <a:cubicBezTo>
                    <a:pt x="73" y="15"/>
                    <a:pt x="86" y="24"/>
                    <a:pt x="93" y="36"/>
                  </a:cubicBezTo>
                  <a:cubicBezTo>
                    <a:pt x="94" y="37"/>
                    <a:pt x="95" y="38"/>
                    <a:pt x="95" y="40"/>
                  </a:cubicBezTo>
                  <a:cubicBezTo>
                    <a:pt x="98" y="45"/>
                    <a:pt x="99" y="50"/>
                    <a:pt x="99" y="56"/>
                  </a:cubicBezTo>
                  <a:cubicBezTo>
                    <a:pt x="99" y="60"/>
                    <a:pt x="99" y="63"/>
                    <a:pt x="98" y="67"/>
                  </a:cubicBezTo>
                  <a:cubicBezTo>
                    <a:pt x="98" y="68"/>
                    <a:pt x="97" y="69"/>
                    <a:pt x="97" y="71"/>
                  </a:cubicBezTo>
                  <a:cubicBezTo>
                    <a:pt x="94" y="79"/>
                    <a:pt x="88" y="87"/>
                    <a:pt x="81" y="92"/>
                  </a:cubicBezTo>
                  <a:cubicBezTo>
                    <a:pt x="80" y="93"/>
                    <a:pt x="78" y="93"/>
                    <a:pt x="77" y="94"/>
                  </a:cubicBezTo>
                  <a:cubicBezTo>
                    <a:pt x="72" y="97"/>
                    <a:pt x="65" y="99"/>
                    <a:pt x="58" y="99"/>
                  </a:cubicBezTo>
                  <a:cubicBezTo>
                    <a:pt x="58" y="99"/>
                    <a:pt x="58" y="99"/>
                    <a:pt x="57" y="99"/>
                  </a:cubicBezTo>
                  <a:cubicBezTo>
                    <a:pt x="52" y="99"/>
                    <a:pt x="46" y="98"/>
                    <a:pt x="41" y="96"/>
                  </a:cubicBezTo>
                  <a:cubicBezTo>
                    <a:pt x="40" y="95"/>
                    <a:pt x="39" y="94"/>
                    <a:pt x="37" y="94"/>
                  </a:cubicBezTo>
                  <a:cubicBezTo>
                    <a:pt x="31" y="90"/>
                    <a:pt x="25" y="84"/>
                    <a:pt x="21" y="78"/>
                  </a:cubicBezTo>
                  <a:cubicBezTo>
                    <a:pt x="20" y="76"/>
                    <a:pt x="20" y="75"/>
                    <a:pt x="19" y="74"/>
                  </a:cubicBezTo>
                  <a:cubicBezTo>
                    <a:pt x="17" y="69"/>
                    <a:pt x="16" y="63"/>
                    <a:pt x="16" y="58"/>
                  </a:cubicBezTo>
                  <a:cubicBezTo>
                    <a:pt x="15" y="43"/>
                    <a:pt x="23" y="30"/>
                    <a:pt x="35" y="22"/>
                  </a:cubicBezTo>
                  <a:cubicBezTo>
                    <a:pt x="36" y="21"/>
                    <a:pt x="37" y="21"/>
                    <a:pt x="38" y="20"/>
                  </a:cubicBezTo>
                  <a:moveTo>
                    <a:pt x="57" y="0"/>
                  </a:moveTo>
                  <a:cubicBezTo>
                    <a:pt x="57" y="0"/>
                    <a:pt x="57" y="0"/>
                    <a:pt x="56" y="0"/>
                  </a:cubicBezTo>
                  <a:cubicBezTo>
                    <a:pt x="47" y="0"/>
                    <a:pt x="38" y="3"/>
                    <a:pt x="31" y="7"/>
                  </a:cubicBezTo>
                  <a:cubicBezTo>
                    <a:pt x="29" y="7"/>
                    <a:pt x="28" y="8"/>
                    <a:pt x="27" y="9"/>
                  </a:cubicBezTo>
                  <a:cubicBezTo>
                    <a:pt x="11" y="19"/>
                    <a:pt x="0" y="37"/>
                    <a:pt x="0" y="58"/>
                  </a:cubicBezTo>
                  <a:cubicBezTo>
                    <a:pt x="0" y="66"/>
                    <a:pt x="2" y="74"/>
                    <a:pt x="5" y="81"/>
                  </a:cubicBezTo>
                  <a:cubicBezTo>
                    <a:pt x="6" y="82"/>
                    <a:pt x="7" y="83"/>
                    <a:pt x="7" y="85"/>
                  </a:cubicBezTo>
                  <a:cubicBezTo>
                    <a:pt x="13" y="94"/>
                    <a:pt x="21" y="102"/>
                    <a:pt x="31" y="108"/>
                  </a:cubicBezTo>
                  <a:cubicBezTo>
                    <a:pt x="32" y="108"/>
                    <a:pt x="33" y="109"/>
                    <a:pt x="35" y="110"/>
                  </a:cubicBezTo>
                  <a:cubicBezTo>
                    <a:pt x="42" y="113"/>
                    <a:pt x="49" y="114"/>
                    <a:pt x="57" y="114"/>
                  </a:cubicBezTo>
                  <a:cubicBezTo>
                    <a:pt x="58" y="114"/>
                    <a:pt x="58" y="114"/>
                    <a:pt x="59" y="114"/>
                  </a:cubicBezTo>
                  <a:cubicBezTo>
                    <a:pt x="68" y="114"/>
                    <a:pt x="77" y="112"/>
                    <a:pt x="85" y="107"/>
                  </a:cubicBezTo>
                  <a:cubicBezTo>
                    <a:pt x="86" y="107"/>
                    <a:pt x="88" y="106"/>
                    <a:pt x="89" y="105"/>
                  </a:cubicBezTo>
                  <a:cubicBezTo>
                    <a:pt x="99" y="98"/>
                    <a:pt x="108" y="88"/>
                    <a:pt x="112" y="75"/>
                  </a:cubicBezTo>
                  <a:cubicBezTo>
                    <a:pt x="112" y="74"/>
                    <a:pt x="113" y="72"/>
                    <a:pt x="113" y="71"/>
                  </a:cubicBezTo>
                  <a:cubicBezTo>
                    <a:pt x="114" y="66"/>
                    <a:pt x="115" y="61"/>
                    <a:pt x="115" y="56"/>
                  </a:cubicBezTo>
                  <a:cubicBezTo>
                    <a:pt x="114" y="48"/>
                    <a:pt x="113" y="40"/>
                    <a:pt x="109" y="33"/>
                  </a:cubicBezTo>
                  <a:cubicBezTo>
                    <a:pt x="109" y="31"/>
                    <a:pt x="108" y="30"/>
                    <a:pt x="107" y="29"/>
                  </a:cubicBezTo>
                  <a:cubicBezTo>
                    <a:pt x="97" y="12"/>
                    <a:pt x="79" y="0"/>
                    <a:pt x="57"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20310"/>
            <p:cNvSpPr>
              <a:spLocks/>
            </p:cNvSpPr>
            <p:nvPr/>
          </p:nvSpPr>
          <p:spPr bwMode="auto">
            <a:xfrm>
              <a:off x="4789050" y="6354190"/>
              <a:ext cx="79374" cy="78706"/>
            </a:xfrm>
            <a:custGeom>
              <a:avLst/>
              <a:gdLst>
                <a:gd name="T0" fmla="*/ 25 w 50"/>
                <a:gd name="T1" fmla="*/ 0 h 50"/>
                <a:gd name="T2" fmla="*/ 24 w 50"/>
                <a:gd name="T3" fmla="*/ 0 h 50"/>
                <a:gd name="T4" fmla="*/ 24 w 50"/>
                <a:gd name="T5" fmla="*/ 0 h 50"/>
                <a:gd name="T6" fmla="*/ 20 w 50"/>
                <a:gd name="T7" fmla="*/ 0 h 50"/>
                <a:gd name="T8" fmla="*/ 1 w 50"/>
                <a:gd name="T9" fmla="*/ 19 h 50"/>
                <a:gd name="T10" fmla="*/ 0 w 50"/>
                <a:gd name="T11" fmla="*/ 23 h 50"/>
                <a:gd name="T12" fmla="*/ 0 w 50"/>
                <a:gd name="T13" fmla="*/ 25 h 50"/>
                <a:gd name="T14" fmla="*/ 24 w 50"/>
                <a:gd name="T15" fmla="*/ 50 h 50"/>
                <a:gd name="T16" fmla="*/ 25 w 50"/>
                <a:gd name="T17" fmla="*/ 50 h 50"/>
                <a:gd name="T18" fmla="*/ 25 w 50"/>
                <a:gd name="T19" fmla="*/ 50 h 50"/>
                <a:gd name="T20" fmla="*/ 29 w 50"/>
                <a:gd name="T21" fmla="*/ 49 h 50"/>
                <a:gd name="T22" fmla="*/ 49 w 50"/>
                <a:gd name="T23" fmla="*/ 31 h 50"/>
                <a:gd name="T24" fmla="*/ 49 w 50"/>
                <a:gd name="T25" fmla="*/ 26 h 50"/>
                <a:gd name="T26" fmla="*/ 50 w 50"/>
                <a:gd name="T27" fmla="*/ 24 h 50"/>
                <a:gd name="T28" fmla="*/ 25 w 50"/>
                <a:gd name="T2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0" h="50">
                  <a:moveTo>
                    <a:pt x="25" y="0"/>
                  </a:moveTo>
                  <a:cubicBezTo>
                    <a:pt x="25" y="0"/>
                    <a:pt x="24" y="0"/>
                    <a:pt x="24" y="0"/>
                  </a:cubicBezTo>
                  <a:cubicBezTo>
                    <a:pt x="24" y="0"/>
                    <a:pt x="24" y="0"/>
                    <a:pt x="24" y="0"/>
                  </a:cubicBezTo>
                  <a:cubicBezTo>
                    <a:pt x="22" y="0"/>
                    <a:pt x="21" y="0"/>
                    <a:pt x="20" y="0"/>
                  </a:cubicBezTo>
                  <a:cubicBezTo>
                    <a:pt x="10" y="2"/>
                    <a:pt x="3" y="9"/>
                    <a:pt x="1" y="19"/>
                  </a:cubicBezTo>
                  <a:cubicBezTo>
                    <a:pt x="0" y="20"/>
                    <a:pt x="0" y="21"/>
                    <a:pt x="0" y="23"/>
                  </a:cubicBezTo>
                  <a:cubicBezTo>
                    <a:pt x="0" y="24"/>
                    <a:pt x="0" y="24"/>
                    <a:pt x="0" y="25"/>
                  </a:cubicBezTo>
                  <a:cubicBezTo>
                    <a:pt x="0" y="39"/>
                    <a:pt x="11" y="49"/>
                    <a:pt x="24" y="50"/>
                  </a:cubicBezTo>
                  <a:cubicBezTo>
                    <a:pt x="25" y="50"/>
                    <a:pt x="25" y="50"/>
                    <a:pt x="25" y="50"/>
                  </a:cubicBezTo>
                  <a:cubicBezTo>
                    <a:pt x="25" y="50"/>
                    <a:pt x="25" y="50"/>
                    <a:pt x="25" y="50"/>
                  </a:cubicBezTo>
                  <a:cubicBezTo>
                    <a:pt x="26" y="49"/>
                    <a:pt x="28" y="49"/>
                    <a:pt x="29" y="49"/>
                  </a:cubicBezTo>
                  <a:cubicBezTo>
                    <a:pt x="39" y="48"/>
                    <a:pt x="46" y="40"/>
                    <a:pt x="49" y="31"/>
                  </a:cubicBezTo>
                  <a:cubicBezTo>
                    <a:pt x="49" y="29"/>
                    <a:pt x="49" y="28"/>
                    <a:pt x="49" y="26"/>
                  </a:cubicBezTo>
                  <a:cubicBezTo>
                    <a:pt x="50" y="26"/>
                    <a:pt x="50" y="25"/>
                    <a:pt x="50" y="24"/>
                  </a:cubicBezTo>
                  <a:cubicBezTo>
                    <a:pt x="49" y="11"/>
                    <a:pt x="38" y="0"/>
                    <a:pt x="25" y="0"/>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 name="Freeform 20312"/>
            <p:cNvSpPr>
              <a:spLocks noEditPoints="1"/>
            </p:cNvSpPr>
            <p:nvPr/>
          </p:nvSpPr>
          <p:spPr bwMode="auto">
            <a:xfrm>
              <a:off x="4748355" y="6312835"/>
              <a:ext cx="159414" cy="159414"/>
            </a:xfrm>
            <a:custGeom>
              <a:avLst/>
              <a:gdLst>
                <a:gd name="T0" fmla="*/ 49 w 101"/>
                <a:gd name="T1" fmla="*/ 14 h 101"/>
                <a:gd name="T2" fmla="*/ 50 w 101"/>
                <a:gd name="T3" fmla="*/ 14 h 101"/>
                <a:gd name="T4" fmla="*/ 51 w 101"/>
                <a:gd name="T5" fmla="*/ 14 h 101"/>
                <a:gd name="T6" fmla="*/ 88 w 101"/>
                <a:gd name="T7" fmla="*/ 50 h 101"/>
                <a:gd name="T8" fmla="*/ 87 w 101"/>
                <a:gd name="T9" fmla="*/ 54 h 101"/>
                <a:gd name="T10" fmla="*/ 87 w 101"/>
                <a:gd name="T11" fmla="*/ 59 h 101"/>
                <a:gd name="T12" fmla="*/ 56 w 101"/>
                <a:gd name="T13" fmla="*/ 87 h 101"/>
                <a:gd name="T14" fmla="*/ 52 w 101"/>
                <a:gd name="T15" fmla="*/ 88 h 101"/>
                <a:gd name="T16" fmla="*/ 51 w 101"/>
                <a:gd name="T17" fmla="*/ 88 h 101"/>
                <a:gd name="T18" fmla="*/ 51 w 101"/>
                <a:gd name="T19" fmla="*/ 88 h 101"/>
                <a:gd name="T20" fmla="*/ 14 w 101"/>
                <a:gd name="T21" fmla="*/ 51 h 101"/>
                <a:gd name="T22" fmla="*/ 14 w 101"/>
                <a:gd name="T23" fmla="*/ 47 h 101"/>
                <a:gd name="T24" fmla="*/ 15 w 101"/>
                <a:gd name="T25" fmla="*/ 43 h 101"/>
                <a:gd name="T26" fmla="*/ 44 w 101"/>
                <a:gd name="T27" fmla="*/ 14 h 101"/>
                <a:gd name="T28" fmla="*/ 49 w 101"/>
                <a:gd name="T29" fmla="*/ 14 h 101"/>
                <a:gd name="T30" fmla="*/ 51 w 101"/>
                <a:gd name="T31" fmla="*/ 0 h 101"/>
                <a:gd name="T32" fmla="*/ 50 w 101"/>
                <a:gd name="T33" fmla="*/ 0 h 101"/>
                <a:gd name="T34" fmla="*/ 47 w 101"/>
                <a:gd name="T35" fmla="*/ 0 h 101"/>
                <a:gd name="T36" fmla="*/ 43 w 101"/>
                <a:gd name="T37" fmla="*/ 1 h 101"/>
                <a:gd name="T38" fmla="*/ 1 w 101"/>
                <a:gd name="T39" fmla="*/ 41 h 101"/>
                <a:gd name="T40" fmla="*/ 1 w 101"/>
                <a:gd name="T41" fmla="*/ 45 h 101"/>
                <a:gd name="T42" fmla="*/ 0 w 101"/>
                <a:gd name="T43" fmla="*/ 52 h 101"/>
                <a:gd name="T44" fmla="*/ 51 w 101"/>
                <a:gd name="T45" fmla="*/ 101 h 101"/>
                <a:gd name="T46" fmla="*/ 52 w 101"/>
                <a:gd name="T47" fmla="*/ 101 h 101"/>
                <a:gd name="T48" fmla="*/ 53 w 101"/>
                <a:gd name="T49" fmla="*/ 101 h 101"/>
                <a:gd name="T50" fmla="*/ 57 w 101"/>
                <a:gd name="T51" fmla="*/ 101 h 101"/>
                <a:gd name="T52" fmla="*/ 100 w 101"/>
                <a:gd name="T53" fmla="*/ 61 h 101"/>
                <a:gd name="T54" fmla="*/ 101 w 101"/>
                <a:gd name="T55" fmla="*/ 57 h 101"/>
                <a:gd name="T56" fmla="*/ 101 w 101"/>
                <a:gd name="T57" fmla="*/ 50 h 101"/>
                <a:gd name="T58" fmla="*/ 51 w 101"/>
                <a:gd name="T59"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1" h="101">
                  <a:moveTo>
                    <a:pt x="49" y="14"/>
                  </a:moveTo>
                  <a:cubicBezTo>
                    <a:pt x="49" y="14"/>
                    <a:pt x="50" y="14"/>
                    <a:pt x="50" y="14"/>
                  </a:cubicBezTo>
                  <a:cubicBezTo>
                    <a:pt x="50" y="14"/>
                    <a:pt x="50" y="14"/>
                    <a:pt x="51" y="14"/>
                  </a:cubicBezTo>
                  <a:cubicBezTo>
                    <a:pt x="71" y="14"/>
                    <a:pt x="87" y="30"/>
                    <a:pt x="88" y="50"/>
                  </a:cubicBezTo>
                  <a:cubicBezTo>
                    <a:pt x="88" y="51"/>
                    <a:pt x="88" y="53"/>
                    <a:pt x="87" y="54"/>
                  </a:cubicBezTo>
                  <a:cubicBezTo>
                    <a:pt x="87" y="56"/>
                    <a:pt x="87" y="57"/>
                    <a:pt x="87" y="59"/>
                  </a:cubicBezTo>
                  <a:cubicBezTo>
                    <a:pt x="83" y="73"/>
                    <a:pt x="71" y="85"/>
                    <a:pt x="56" y="87"/>
                  </a:cubicBezTo>
                  <a:cubicBezTo>
                    <a:pt x="55" y="87"/>
                    <a:pt x="53" y="88"/>
                    <a:pt x="52" y="88"/>
                  </a:cubicBezTo>
                  <a:cubicBezTo>
                    <a:pt x="52" y="88"/>
                    <a:pt x="51" y="88"/>
                    <a:pt x="51" y="88"/>
                  </a:cubicBezTo>
                  <a:cubicBezTo>
                    <a:pt x="51" y="88"/>
                    <a:pt x="51" y="88"/>
                    <a:pt x="51" y="88"/>
                  </a:cubicBezTo>
                  <a:cubicBezTo>
                    <a:pt x="31" y="88"/>
                    <a:pt x="14" y="71"/>
                    <a:pt x="14" y="51"/>
                  </a:cubicBezTo>
                  <a:cubicBezTo>
                    <a:pt x="14" y="50"/>
                    <a:pt x="14" y="48"/>
                    <a:pt x="14" y="47"/>
                  </a:cubicBezTo>
                  <a:cubicBezTo>
                    <a:pt x="14" y="46"/>
                    <a:pt x="14" y="44"/>
                    <a:pt x="15" y="43"/>
                  </a:cubicBezTo>
                  <a:cubicBezTo>
                    <a:pt x="18" y="28"/>
                    <a:pt x="30" y="17"/>
                    <a:pt x="44" y="14"/>
                  </a:cubicBezTo>
                  <a:cubicBezTo>
                    <a:pt x="46" y="14"/>
                    <a:pt x="47" y="14"/>
                    <a:pt x="49" y="14"/>
                  </a:cubicBezTo>
                  <a:moveTo>
                    <a:pt x="51" y="0"/>
                  </a:moveTo>
                  <a:cubicBezTo>
                    <a:pt x="50" y="0"/>
                    <a:pt x="50" y="0"/>
                    <a:pt x="50" y="0"/>
                  </a:cubicBezTo>
                  <a:cubicBezTo>
                    <a:pt x="49" y="0"/>
                    <a:pt x="48" y="0"/>
                    <a:pt x="47" y="0"/>
                  </a:cubicBezTo>
                  <a:cubicBezTo>
                    <a:pt x="46" y="0"/>
                    <a:pt x="44" y="1"/>
                    <a:pt x="43" y="1"/>
                  </a:cubicBezTo>
                  <a:cubicBezTo>
                    <a:pt x="22" y="4"/>
                    <a:pt x="5" y="20"/>
                    <a:pt x="1" y="41"/>
                  </a:cubicBezTo>
                  <a:cubicBezTo>
                    <a:pt x="1" y="42"/>
                    <a:pt x="1" y="43"/>
                    <a:pt x="1" y="45"/>
                  </a:cubicBezTo>
                  <a:cubicBezTo>
                    <a:pt x="0" y="47"/>
                    <a:pt x="0" y="49"/>
                    <a:pt x="0" y="52"/>
                  </a:cubicBezTo>
                  <a:cubicBezTo>
                    <a:pt x="1" y="79"/>
                    <a:pt x="23" y="101"/>
                    <a:pt x="51" y="101"/>
                  </a:cubicBezTo>
                  <a:cubicBezTo>
                    <a:pt x="51" y="101"/>
                    <a:pt x="51" y="101"/>
                    <a:pt x="52" y="101"/>
                  </a:cubicBezTo>
                  <a:cubicBezTo>
                    <a:pt x="52" y="101"/>
                    <a:pt x="53" y="101"/>
                    <a:pt x="53" y="101"/>
                  </a:cubicBezTo>
                  <a:cubicBezTo>
                    <a:pt x="54" y="101"/>
                    <a:pt x="56" y="101"/>
                    <a:pt x="57" y="101"/>
                  </a:cubicBezTo>
                  <a:cubicBezTo>
                    <a:pt x="79" y="98"/>
                    <a:pt x="96" y="82"/>
                    <a:pt x="100" y="61"/>
                  </a:cubicBezTo>
                  <a:cubicBezTo>
                    <a:pt x="100" y="59"/>
                    <a:pt x="101" y="58"/>
                    <a:pt x="101" y="57"/>
                  </a:cubicBezTo>
                  <a:cubicBezTo>
                    <a:pt x="101" y="54"/>
                    <a:pt x="101" y="52"/>
                    <a:pt x="101" y="50"/>
                  </a:cubicBezTo>
                  <a:cubicBezTo>
                    <a:pt x="101" y="22"/>
                    <a:pt x="78" y="0"/>
                    <a:pt x="51"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20313"/>
            <p:cNvSpPr>
              <a:spLocks/>
            </p:cNvSpPr>
            <p:nvPr/>
          </p:nvSpPr>
          <p:spPr bwMode="auto">
            <a:xfrm>
              <a:off x="4494894" y="7487428"/>
              <a:ext cx="110056" cy="108722"/>
            </a:xfrm>
            <a:custGeom>
              <a:avLst/>
              <a:gdLst>
                <a:gd name="T0" fmla="*/ 35 w 70"/>
                <a:gd name="T1" fmla="*/ 0 h 69"/>
                <a:gd name="T2" fmla="*/ 34 w 70"/>
                <a:gd name="T3" fmla="*/ 0 h 69"/>
                <a:gd name="T4" fmla="*/ 31 w 70"/>
                <a:gd name="T5" fmla="*/ 0 h 69"/>
                <a:gd name="T6" fmla="*/ 27 w 70"/>
                <a:gd name="T7" fmla="*/ 1 h 69"/>
                <a:gd name="T8" fmla="*/ 20 w 70"/>
                <a:gd name="T9" fmla="*/ 3 h 69"/>
                <a:gd name="T10" fmla="*/ 16 w 70"/>
                <a:gd name="T11" fmla="*/ 6 h 69"/>
                <a:gd name="T12" fmla="*/ 3 w 70"/>
                <a:gd name="T13" fmla="*/ 21 h 69"/>
                <a:gd name="T14" fmla="*/ 2 w 70"/>
                <a:gd name="T15" fmla="*/ 25 h 69"/>
                <a:gd name="T16" fmla="*/ 0 w 70"/>
                <a:gd name="T17" fmla="*/ 35 h 69"/>
                <a:gd name="T18" fmla="*/ 26 w 70"/>
                <a:gd name="T19" fmla="*/ 68 h 69"/>
                <a:gd name="T20" fmla="*/ 30 w 70"/>
                <a:gd name="T21" fmla="*/ 69 h 69"/>
                <a:gd name="T22" fmla="*/ 35 w 70"/>
                <a:gd name="T23" fmla="*/ 69 h 69"/>
                <a:gd name="T24" fmla="*/ 36 w 70"/>
                <a:gd name="T25" fmla="*/ 69 h 69"/>
                <a:gd name="T26" fmla="*/ 57 w 70"/>
                <a:gd name="T27" fmla="*/ 61 h 69"/>
                <a:gd name="T28" fmla="*/ 60 w 70"/>
                <a:gd name="T29" fmla="*/ 58 h 69"/>
                <a:gd name="T30" fmla="*/ 69 w 70"/>
                <a:gd name="T31" fmla="*/ 34 h 69"/>
                <a:gd name="T32" fmla="*/ 53 w 70"/>
                <a:gd name="T33" fmla="*/ 5 h 69"/>
                <a:gd name="T34" fmla="*/ 49 w 70"/>
                <a:gd name="T35" fmla="*/ 3 h 69"/>
                <a:gd name="T36" fmla="*/ 35 w 70"/>
                <a:gd name="T37"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0" h="69">
                  <a:moveTo>
                    <a:pt x="35" y="0"/>
                  </a:moveTo>
                  <a:cubicBezTo>
                    <a:pt x="35" y="0"/>
                    <a:pt x="35" y="0"/>
                    <a:pt x="34" y="0"/>
                  </a:cubicBezTo>
                  <a:cubicBezTo>
                    <a:pt x="33" y="0"/>
                    <a:pt x="32" y="0"/>
                    <a:pt x="31" y="0"/>
                  </a:cubicBezTo>
                  <a:cubicBezTo>
                    <a:pt x="29" y="0"/>
                    <a:pt x="28" y="1"/>
                    <a:pt x="27" y="1"/>
                  </a:cubicBezTo>
                  <a:cubicBezTo>
                    <a:pt x="24" y="2"/>
                    <a:pt x="22" y="2"/>
                    <a:pt x="20" y="3"/>
                  </a:cubicBezTo>
                  <a:cubicBezTo>
                    <a:pt x="19" y="4"/>
                    <a:pt x="17" y="5"/>
                    <a:pt x="16" y="6"/>
                  </a:cubicBezTo>
                  <a:cubicBezTo>
                    <a:pt x="10" y="9"/>
                    <a:pt x="6" y="15"/>
                    <a:pt x="3" y="21"/>
                  </a:cubicBezTo>
                  <a:cubicBezTo>
                    <a:pt x="3" y="22"/>
                    <a:pt x="2" y="24"/>
                    <a:pt x="2" y="25"/>
                  </a:cubicBezTo>
                  <a:cubicBezTo>
                    <a:pt x="1" y="28"/>
                    <a:pt x="0" y="32"/>
                    <a:pt x="0" y="35"/>
                  </a:cubicBezTo>
                  <a:cubicBezTo>
                    <a:pt x="1" y="51"/>
                    <a:pt x="12" y="64"/>
                    <a:pt x="26" y="68"/>
                  </a:cubicBezTo>
                  <a:cubicBezTo>
                    <a:pt x="28" y="68"/>
                    <a:pt x="29" y="69"/>
                    <a:pt x="30" y="69"/>
                  </a:cubicBezTo>
                  <a:cubicBezTo>
                    <a:pt x="32" y="69"/>
                    <a:pt x="33" y="69"/>
                    <a:pt x="35" y="69"/>
                  </a:cubicBezTo>
                  <a:cubicBezTo>
                    <a:pt x="35" y="69"/>
                    <a:pt x="35" y="69"/>
                    <a:pt x="36" y="69"/>
                  </a:cubicBezTo>
                  <a:cubicBezTo>
                    <a:pt x="44" y="69"/>
                    <a:pt x="51" y="66"/>
                    <a:pt x="57" y="61"/>
                  </a:cubicBezTo>
                  <a:cubicBezTo>
                    <a:pt x="58" y="60"/>
                    <a:pt x="59" y="59"/>
                    <a:pt x="60" y="58"/>
                  </a:cubicBezTo>
                  <a:cubicBezTo>
                    <a:pt x="66" y="52"/>
                    <a:pt x="70" y="43"/>
                    <a:pt x="69" y="34"/>
                  </a:cubicBezTo>
                  <a:cubicBezTo>
                    <a:pt x="69" y="22"/>
                    <a:pt x="63" y="11"/>
                    <a:pt x="53" y="5"/>
                  </a:cubicBezTo>
                  <a:cubicBezTo>
                    <a:pt x="52" y="4"/>
                    <a:pt x="50" y="4"/>
                    <a:pt x="49" y="3"/>
                  </a:cubicBezTo>
                  <a:cubicBezTo>
                    <a:pt x="45" y="1"/>
                    <a:pt x="40" y="0"/>
                    <a:pt x="35"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 name="Freeform 20314"/>
            <p:cNvSpPr>
              <a:spLocks noEditPoints="1"/>
            </p:cNvSpPr>
            <p:nvPr/>
          </p:nvSpPr>
          <p:spPr bwMode="auto">
            <a:xfrm>
              <a:off x="4439532" y="7430732"/>
              <a:ext cx="220778" cy="222112"/>
            </a:xfrm>
            <a:custGeom>
              <a:avLst/>
              <a:gdLst>
                <a:gd name="T0" fmla="*/ 63 w 140"/>
                <a:gd name="T1" fmla="*/ 20 h 141"/>
                <a:gd name="T2" fmla="*/ 69 w 140"/>
                <a:gd name="T3" fmla="*/ 19 h 141"/>
                <a:gd name="T4" fmla="*/ 70 w 140"/>
                <a:gd name="T5" fmla="*/ 19 h 141"/>
                <a:gd name="T6" fmla="*/ 92 w 140"/>
                <a:gd name="T7" fmla="*/ 24 h 141"/>
                <a:gd name="T8" fmla="*/ 96 w 140"/>
                <a:gd name="T9" fmla="*/ 26 h 141"/>
                <a:gd name="T10" fmla="*/ 121 w 140"/>
                <a:gd name="T11" fmla="*/ 70 h 141"/>
                <a:gd name="T12" fmla="*/ 106 w 140"/>
                <a:gd name="T13" fmla="*/ 107 h 141"/>
                <a:gd name="T14" fmla="*/ 103 w 140"/>
                <a:gd name="T15" fmla="*/ 110 h 141"/>
                <a:gd name="T16" fmla="*/ 71 w 140"/>
                <a:gd name="T17" fmla="*/ 122 h 141"/>
                <a:gd name="T18" fmla="*/ 70 w 140"/>
                <a:gd name="T19" fmla="*/ 122 h 141"/>
                <a:gd name="T20" fmla="*/ 62 w 140"/>
                <a:gd name="T21" fmla="*/ 121 h 141"/>
                <a:gd name="T22" fmla="*/ 58 w 140"/>
                <a:gd name="T23" fmla="*/ 120 h 141"/>
                <a:gd name="T24" fmla="*/ 19 w 140"/>
                <a:gd name="T25" fmla="*/ 71 h 141"/>
                <a:gd name="T26" fmla="*/ 21 w 140"/>
                <a:gd name="T27" fmla="*/ 56 h 141"/>
                <a:gd name="T28" fmla="*/ 22 w 140"/>
                <a:gd name="T29" fmla="*/ 51 h 141"/>
                <a:gd name="T30" fmla="*/ 43 w 140"/>
                <a:gd name="T31" fmla="*/ 27 h 141"/>
                <a:gd name="T32" fmla="*/ 47 w 140"/>
                <a:gd name="T33" fmla="*/ 25 h 141"/>
                <a:gd name="T34" fmla="*/ 59 w 140"/>
                <a:gd name="T35" fmla="*/ 21 h 141"/>
                <a:gd name="T36" fmla="*/ 63 w 140"/>
                <a:gd name="T37" fmla="*/ 20 h 141"/>
                <a:gd name="T38" fmla="*/ 70 w 140"/>
                <a:gd name="T39" fmla="*/ 0 h 141"/>
                <a:gd name="T40" fmla="*/ 69 w 140"/>
                <a:gd name="T41" fmla="*/ 0 h 141"/>
                <a:gd name="T42" fmla="*/ 60 w 140"/>
                <a:gd name="T43" fmla="*/ 1 h 141"/>
                <a:gd name="T44" fmla="*/ 55 w 140"/>
                <a:gd name="T45" fmla="*/ 2 h 141"/>
                <a:gd name="T46" fmla="*/ 38 w 140"/>
                <a:gd name="T47" fmla="*/ 8 h 141"/>
                <a:gd name="T48" fmla="*/ 34 w 140"/>
                <a:gd name="T49" fmla="*/ 10 h 141"/>
                <a:gd name="T50" fmla="*/ 5 w 140"/>
                <a:gd name="T51" fmla="*/ 45 h 141"/>
                <a:gd name="T52" fmla="*/ 3 w 140"/>
                <a:gd name="T53" fmla="*/ 49 h 141"/>
                <a:gd name="T54" fmla="*/ 0 w 140"/>
                <a:gd name="T55" fmla="*/ 72 h 141"/>
                <a:gd name="T56" fmla="*/ 54 w 140"/>
                <a:gd name="T57" fmla="*/ 139 h 141"/>
                <a:gd name="T58" fmla="*/ 59 w 140"/>
                <a:gd name="T59" fmla="*/ 140 h 141"/>
                <a:gd name="T60" fmla="*/ 70 w 140"/>
                <a:gd name="T61" fmla="*/ 141 h 141"/>
                <a:gd name="T62" fmla="*/ 71 w 140"/>
                <a:gd name="T63" fmla="*/ 141 h 141"/>
                <a:gd name="T64" fmla="*/ 116 w 140"/>
                <a:gd name="T65" fmla="*/ 123 h 141"/>
                <a:gd name="T66" fmla="*/ 119 w 140"/>
                <a:gd name="T67" fmla="*/ 120 h 141"/>
                <a:gd name="T68" fmla="*/ 140 w 140"/>
                <a:gd name="T69" fmla="*/ 69 h 141"/>
                <a:gd name="T70" fmla="*/ 105 w 140"/>
                <a:gd name="T71" fmla="*/ 10 h 141"/>
                <a:gd name="T72" fmla="*/ 101 w 140"/>
                <a:gd name="T73" fmla="*/ 8 h 141"/>
                <a:gd name="T74" fmla="*/ 70 w 140"/>
                <a:gd name="T75"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0" h="141">
                  <a:moveTo>
                    <a:pt x="63" y="20"/>
                  </a:moveTo>
                  <a:cubicBezTo>
                    <a:pt x="65" y="19"/>
                    <a:pt x="67" y="19"/>
                    <a:pt x="69" y="19"/>
                  </a:cubicBezTo>
                  <a:cubicBezTo>
                    <a:pt x="69" y="19"/>
                    <a:pt x="70" y="19"/>
                    <a:pt x="70" y="19"/>
                  </a:cubicBezTo>
                  <a:cubicBezTo>
                    <a:pt x="78" y="19"/>
                    <a:pt x="85" y="21"/>
                    <a:pt x="92" y="24"/>
                  </a:cubicBezTo>
                  <a:cubicBezTo>
                    <a:pt x="93" y="25"/>
                    <a:pt x="94" y="26"/>
                    <a:pt x="96" y="26"/>
                  </a:cubicBezTo>
                  <a:cubicBezTo>
                    <a:pt x="111" y="35"/>
                    <a:pt x="121" y="51"/>
                    <a:pt x="121" y="70"/>
                  </a:cubicBezTo>
                  <a:cubicBezTo>
                    <a:pt x="121" y="84"/>
                    <a:pt x="116" y="97"/>
                    <a:pt x="106" y="107"/>
                  </a:cubicBezTo>
                  <a:cubicBezTo>
                    <a:pt x="105" y="108"/>
                    <a:pt x="104" y="109"/>
                    <a:pt x="103" y="110"/>
                  </a:cubicBezTo>
                  <a:cubicBezTo>
                    <a:pt x="94" y="117"/>
                    <a:pt x="83" y="122"/>
                    <a:pt x="71" y="122"/>
                  </a:cubicBezTo>
                  <a:cubicBezTo>
                    <a:pt x="71" y="122"/>
                    <a:pt x="70" y="122"/>
                    <a:pt x="70" y="122"/>
                  </a:cubicBezTo>
                  <a:cubicBezTo>
                    <a:pt x="67" y="122"/>
                    <a:pt x="65" y="122"/>
                    <a:pt x="62" y="121"/>
                  </a:cubicBezTo>
                  <a:cubicBezTo>
                    <a:pt x="61" y="121"/>
                    <a:pt x="59" y="121"/>
                    <a:pt x="58" y="120"/>
                  </a:cubicBezTo>
                  <a:cubicBezTo>
                    <a:pt x="36" y="115"/>
                    <a:pt x="19" y="95"/>
                    <a:pt x="19" y="71"/>
                  </a:cubicBezTo>
                  <a:cubicBezTo>
                    <a:pt x="19" y="66"/>
                    <a:pt x="19" y="61"/>
                    <a:pt x="21" y="56"/>
                  </a:cubicBezTo>
                  <a:cubicBezTo>
                    <a:pt x="21" y="54"/>
                    <a:pt x="22" y="53"/>
                    <a:pt x="22" y="51"/>
                  </a:cubicBezTo>
                  <a:cubicBezTo>
                    <a:pt x="27" y="41"/>
                    <a:pt x="34" y="33"/>
                    <a:pt x="43" y="27"/>
                  </a:cubicBezTo>
                  <a:cubicBezTo>
                    <a:pt x="44" y="26"/>
                    <a:pt x="46" y="25"/>
                    <a:pt x="47" y="25"/>
                  </a:cubicBezTo>
                  <a:cubicBezTo>
                    <a:pt x="51" y="23"/>
                    <a:pt x="55" y="21"/>
                    <a:pt x="59" y="21"/>
                  </a:cubicBezTo>
                  <a:cubicBezTo>
                    <a:pt x="60" y="20"/>
                    <a:pt x="61" y="20"/>
                    <a:pt x="63" y="20"/>
                  </a:cubicBezTo>
                  <a:moveTo>
                    <a:pt x="70" y="0"/>
                  </a:moveTo>
                  <a:cubicBezTo>
                    <a:pt x="70" y="0"/>
                    <a:pt x="69" y="0"/>
                    <a:pt x="69" y="0"/>
                  </a:cubicBezTo>
                  <a:cubicBezTo>
                    <a:pt x="66" y="1"/>
                    <a:pt x="63" y="1"/>
                    <a:pt x="60" y="1"/>
                  </a:cubicBezTo>
                  <a:cubicBezTo>
                    <a:pt x="58" y="1"/>
                    <a:pt x="57" y="2"/>
                    <a:pt x="55" y="2"/>
                  </a:cubicBezTo>
                  <a:cubicBezTo>
                    <a:pt x="49" y="3"/>
                    <a:pt x="43" y="6"/>
                    <a:pt x="38" y="8"/>
                  </a:cubicBezTo>
                  <a:cubicBezTo>
                    <a:pt x="36" y="9"/>
                    <a:pt x="35" y="10"/>
                    <a:pt x="34" y="10"/>
                  </a:cubicBezTo>
                  <a:cubicBezTo>
                    <a:pt x="21" y="18"/>
                    <a:pt x="10" y="31"/>
                    <a:pt x="5" y="45"/>
                  </a:cubicBezTo>
                  <a:cubicBezTo>
                    <a:pt x="4" y="46"/>
                    <a:pt x="4" y="48"/>
                    <a:pt x="3" y="49"/>
                  </a:cubicBezTo>
                  <a:cubicBezTo>
                    <a:pt x="1" y="56"/>
                    <a:pt x="0" y="64"/>
                    <a:pt x="0" y="72"/>
                  </a:cubicBezTo>
                  <a:cubicBezTo>
                    <a:pt x="0" y="105"/>
                    <a:pt x="24" y="132"/>
                    <a:pt x="54" y="139"/>
                  </a:cubicBezTo>
                  <a:cubicBezTo>
                    <a:pt x="56" y="139"/>
                    <a:pt x="57" y="139"/>
                    <a:pt x="59" y="140"/>
                  </a:cubicBezTo>
                  <a:cubicBezTo>
                    <a:pt x="62" y="140"/>
                    <a:pt x="66" y="141"/>
                    <a:pt x="70" y="141"/>
                  </a:cubicBezTo>
                  <a:cubicBezTo>
                    <a:pt x="70" y="141"/>
                    <a:pt x="71" y="141"/>
                    <a:pt x="71" y="141"/>
                  </a:cubicBezTo>
                  <a:cubicBezTo>
                    <a:pt x="88" y="140"/>
                    <a:pt x="104" y="134"/>
                    <a:pt x="116" y="123"/>
                  </a:cubicBezTo>
                  <a:cubicBezTo>
                    <a:pt x="117" y="122"/>
                    <a:pt x="118" y="121"/>
                    <a:pt x="119" y="120"/>
                  </a:cubicBezTo>
                  <a:cubicBezTo>
                    <a:pt x="132" y="107"/>
                    <a:pt x="140" y="89"/>
                    <a:pt x="140" y="69"/>
                  </a:cubicBezTo>
                  <a:cubicBezTo>
                    <a:pt x="140" y="44"/>
                    <a:pt x="125" y="21"/>
                    <a:pt x="105" y="10"/>
                  </a:cubicBezTo>
                  <a:cubicBezTo>
                    <a:pt x="103" y="9"/>
                    <a:pt x="102" y="8"/>
                    <a:pt x="101" y="8"/>
                  </a:cubicBezTo>
                  <a:cubicBezTo>
                    <a:pt x="91" y="3"/>
                    <a:pt x="81" y="0"/>
                    <a:pt x="70"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 name="Freeform 20315"/>
            <p:cNvSpPr>
              <a:spLocks/>
            </p:cNvSpPr>
            <p:nvPr/>
          </p:nvSpPr>
          <p:spPr bwMode="auto">
            <a:xfrm>
              <a:off x="5096531" y="6418888"/>
              <a:ext cx="46023" cy="45356"/>
            </a:xfrm>
            <a:custGeom>
              <a:avLst/>
              <a:gdLst>
                <a:gd name="T0" fmla="*/ 15 w 29"/>
                <a:gd name="T1" fmla="*/ 0 h 29"/>
                <a:gd name="T2" fmla="*/ 15 w 29"/>
                <a:gd name="T3" fmla="*/ 0 h 29"/>
                <a:gd name="T4" fmla="*/ 10 w 29"/>
                <a:gd name="T5" fmla="*/ 1 h 29"/>
                <a:gd name="T6" fmla="*/ 6 w 29"/>
                <a:gd name="T7" fmla="*/ 3 h 29"/>
                <a:gd name="T8" fmla="*/ 1 w 29"/>
                <a:gd name="T9" fmla="*/ 9 h 29"/>
                <a:gd name="T10" fmla="*/ 0 w 29"/>
                <a:gd name="T11" fmla="*/ 13 h 29"/>
                <a:gd name="T12" fmla="*/ 0 w 29"/>
                <a:gd name="T13" fmla="*/ 14 h 29"/>
                <a:gd name="T14" fmla="*/ 9 w 29"/>
                <a:gd name="T15" fmla="*/ 27 h 29"/>
                <a:gd name="T16" fmla="*/ 13 w 29"/>
                <a:gd name="T17" fmla="*/ 29 h 29"/>
                <a:gd name="T18" fmla="*/ 15 w 29"/>
                <a:gd name="T19" fmla="*/ 29 h 29"/>
                <a:gd name="T20" fmla="*/ 15 w 29"/>
                <a:gd name="T21" fmla="*/ 29 h 29"/>
                <a:gd name="T22" fmla="*/ 29 w 29"/>
                <a:gd name="T23" fmla="*/ 19 h 29"/>
                <a:gd name="T24" fmla="*/ 29 w 29"/>
                <a:gd name="T25" fmla="*/ 14 h 29"/>
                <a:gd name="T26" fmla="*/ 29 w 29"/>
                <a:gd name="T27" fmla="*/ 14 h 29"/>
                <a:gd name="T28" fmla="*/ 15 w 29"/>
                <a:gd name="T29"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 h="29">
                  <a:moveTo>
                    <a:pt x="15" y="0"/>
                  </a:moveTo>
                  <a:cubicBezTo>
                    <a:pt x="15" y="0"/>
                    <a:pt x="15" y="0"/>
                    <a:pt x="15" y="0"/>
                  </a:cubicBezTo>
                  <a:cubicBezTo>
                    <a:pt x="13" y="0"/>
                    <a:pt x="11" y="0"/>
                    <a:pt x="10" y="1"/>
                  </a:cubicBezTo>
                  <a:cubicBezTo>
                    <a:pt x="8" y="1"/>
                    <a:pt x="7" y="2"/>
                    <a:pt x="6" y="3"/>
                  </a:cubicBezTo>
                  <a:cubicBezTo>
                    <a:pt x="4" y="5"/>
                    <a:pt x="2" y="7"/>
                    <a:pt x="1" y="9"/>
                  </a:cubicBezTo>
                  <a:cubicBezTo>
                    <a:pt x="1" y="10"/>
                    <a:pt x="1" y="12"/>
                    <a:pt x="0" y="13"/>
                  </a:cubicBezTo>
                  <a:cubicBezTo>
                    <a:pt x="0" y="14"/>
                    <a:pt x="0" y="14"/>
                    <a:pt x="0" y="14"/>
                  </a:cubicBezTo>
                  <a:cubicBezTo>
                    <a:pt x="1" y="20"/>
                    <a:pt x="4" y="25"/>
                    <a:pt x="9" y="27"/>
                  </a:cubicBezTo>
                  <a:cubicBezTo>
                    <a:pt x="10" y="28"/>
                    <a:pt x="11" y="28"/>
                    <a:pt x="13" y="29"/>
                  </a:cubicBezTo>
                  <a:cubicBezTo>
                    <a:pt x="14" y="29"/>
                    <a:pt x="14" y="29"/>
                    <a:pt x="15" y="29"/>
                  </a:cubicBezTo>
                  <a:cubicBezTo>
                    <a:pt x="15" y="29"/>
                    <a:pt x="15" y="29"/>
                    <a:pt x="15" y="29"/>
                  </a:cubicBezTo>
                  <a:cubicBezTo>
                    <a:pt x="22" y="29"/>
                    <a:pt x="27" y="24"/>
                    <a:pt x="29" y="19"/>
                  </a:cubicBezTo>
                  <a:cubicBezTo>
                    <a:pt x="29" y="17"/>
                    <a:pt x="29" y="16"/>
                    <a:pt x="29" y="14"/>
                  </a:cubicBezTo>
                  <a:cubicBezTo>
                    <a:pt x="29" y="14"/>
                    <a:pt x="29" y="14"/>
                    <a:pt x="29" y="14"/>
                  </a:cubicBezTo>
                  <a:cubicBezTo>
                    <a:pt x="29" y="6"/>
                    <a:pt x="23" y="0"/>
                    <a:pt x="15"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20316"/>
            <p:cNvSpPr>
              <a:spLocks noEditPoints="1"/>
            </p:cNvSpPr>
            <p:nvPr/>
          </p:nvSpPr>
          <p:spPr bwMode="auto">
            <a:xfrm>
              <a:off x="5074520" y="6394876"/>
              <a:ext cx="91380" cy="92714"/>
            </a:xfrm>
            <a:custGeom>
              <a:avLst/>
              <a:gdLst>
                <a:gd name="T0" fmla="*/ 19 w 58"/>
                <a:gd name="T1" fmla="*/ 10 h 59"/>
                <a:gd name="T2" fmla="*/ 29 w 58"/>
                <a:gd name="T3" fmla="*/ 8 h 59"/>
                <a:gd name="T4" fmla="*/ 29 w 58"/>
                <a:gd name="T5" fmla="*/ 8 h 59"/>
                <a:gd name="T6" fmla="*/ 50 w 58"/>
                <a:gd name="T7" fmla="*/ 29 h 59"/>
                <a:gd name="T8" fmla="*/ 50 w 58"/>
                <a:gd name="T9" fmla="*/ 31 h 59"/>
                <a:gd name="T10" fmla="*/ 50 w 58"/>
                <a:gd name="T11" fmla="*/ 35 h 59"/>
                <a:gd name="T12" fmla="*/ 29 w 58"/>
                <a:gd name="T13" fmla="*/ 51 h 59"/>
                <a:gd name="T14" fmla="*/ 29 w 58"/>
                <a:gd name="T15" fmla="*/ 51 h 59"/>
                <a:gd name="T16" fmla="*/ 24 w 58"/>
                <a:gd name="T17" fmla="*/ 50 h 59"/>
                <a:gd name="T18" fmla="*/ 20 w 58"/>
                <a:gd name="T19" fmla="*/ 49 h 59"/>
                <a:gd name="T20" fmla="*/ 7 w 58"/>
                <a:gd name="T21" fmla="*/ 30 h 59"/>
                <a:gd name="T22" fmla="*/ 8 w 58"/>
                <a:gd name="T23" fmla="*/ 27 h 59"/>
                <a:gd name="T24" fmla="*/ 8 w 58"/>
                <a:gd name="T25" fmla="*/ 23 h 59"/>
                <a:gd name="T26" fmla="*/ 15 w 58"/>
                <a:gd name="T27" fmla="*/ 13 h 59"/>
                <a:gd name="T28" fmla="*/ 19 w 58"/>
                <a:gd name="T29" fmla="*/ 10 h 59"/>
                <a:gd name="T30" fmla="*/ 29 w 58"/>
                <a:gd name="T31" fmla="*/ 0 h 59"/>
                <a:gd name="T32" fmla="*/ 28 w 58"/>
                <a:gd name="T33" fmla="*/ 0 h 59"/>
                <a:gd name="T34" fmla="*/ 14 w 58"/>
                <a:gd name="T35" fmla="*/ 4 h 59"/>
                <a:gd name="T36" fmla="*/ 10 w 58"/>
                <a:gd name="T37" fmla="*/ 7 h 59"/>
                <a:gd name="T38" fmla="*/ 1 w 58"/>
                <a:gd name="T39" fmla="*/ 22 h 59"/>
                <a:gd name="T40" fmla="*/ 0 w 58"/>
                <a:gd name="T41" fmla="*/ 26 h 59"/>
                <a:gd name="T42" fmla="*/ 0 w 58"/>
                <a:gd name="T43" fmla="*/ 30 h 59"/>
                <a:gd name="T44" fmla="*/ 16 w 58"/>
                <a:gd name="T45" fmla="*/ 56 h 59"/>
                <a:gd name="T46" fmla="*/ 20 w 58"/>
                <a:gd name="T47" fmla="*/ 57 h 59"/>
                <a:gd name="T48" fmla="*/ 29 w 58"/>
                <a:gd name="T49" fmla="*/ 59 h 59"/>
                <a:gd name="T50" fmla="*/ 29 w 58"/>
                <a:gd name="T51" fmla="*/ 59 h 59"/>
                <a:gd name="T52" fmla="*/ 57 w 58"/>
                <a:gd name="T53" fmla="*/ 37 h 59"/>
                <a:gd name="T54" fmla="*/ 58 w 58"/>
                <a:gd name="T55" fmla="*/ 32 h 59"/>
                <a:gd name="T56" fmla="*/ 58 w 58"/>
                <a:gd name="T57" fmla="*/ 29 h 59"/>
                <a:gd name="T58" fmla="*/ 29 w 58"/>
                <a:gd name="T59"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8" h="59">
                  <a:moveTo>
                    <a:pt x="19" y="10"/>
                  </a:moveTo>
                  <a:cubicBezTo>
                    <a:pt x="22" y="9"/>
                    <a:pt x="25" y="8"/>
                    <a:pt x="29" y="8"/>
                  </a:cubicBezTo>
                  <a:cubicBezTo>
                    <a:pt x="29" y="8"/>
                    <a:pt x="29" y="8"/>
                    <a:pt x="29" y="8"/>
                  </a:cubicBezTo>
                  <a:cubicBezTo>
                    <a:pt x="41" y="8"/>
                    <a:pt x="50" y="17"/>
                    <a:pt x="50" y="29"/>
                  </a:cubicBezTo>
                  <a:cubicBezTo>
                    <a:pt x="50" y="29"/>
                    <a:pt x="50" y="30"/>
                    <a:pt x="50" y="31"/>
                  </a:cubicBezTo>
                  <a:cubicBezTo>
                    <a:pt x="50" y="32"/>
                    <a:pt x="50" y="34"/>
                    <a:pt x="50" y="35"/>
                  </a:cubicBezTo>
                  <a:cubicBezTo>
                    <a:pt x="47" y="44"/>
                    <a:pt x="39" y="50"/>
                    <a:pt x="29" y="51"/>
                  </a:cubicBezTo>
                  <a:cubicBezTo>
                    <a:pt x="29" y="51"/>
                    <a:pt x="29" y="51"/>
                    <a:pt x="29" y="51"/>
                  </a:cubicBezTo>
                  <a:cubicBezTo>
                    <a:pt x="27" y="51"/>
                    <a:pt x="25" y="50"/>
                    <a:pt x="24" y="50"/>
                  </a:cubicBezTo>
                  <a:cubicBezTo>
                    <a:pt x="22" y="50"/>
                    <a:pt x="21" y="49"/>
                    <a:pt x="20" y="49"/>
                  </a:cubicBezTo>
                  <a:cubicBezTo>
                    <a:pt x="13" y="45"/>
                    <a:pt x="8" y="38"/>
                    <a:pt x="7" y="30"/>
                  </a:cubicBezTo>
                  <a:cubicBezTo>
                    <a:pt x="7" y="29"/>
                    <a:pt x="7" y="28"/>
                    <a:pt x="8" y="27"/>
                  </a:cubicBezTo>
                  <a:cubicBezTo>
                    <a:pt x="8" y="26"/>
                    <a:pt x="8" y="24"/>
                    <a:pt x="8" y="23"/>
                  </a:cubicBezTo>
                  <a:cubicBezTo>
                    <a:pt x="10" y="19"/>
                    <a:pt x="12" y="15"/>
                    <a:pt x="15" y="13"/>
                  </a:cubicBezTo>
                  <a:cubicBezTo>
                    <a:pt x="16" y="12"/>
                    <a:pt x="18" y="11"/>
                    <a:pt x="19" y="10"/>
                  </a:cubicBezTo>
                  <a:moveTo>
                    <a:pt x="29" y="0"/>
                  </a:moveTo>
                  <a:cubicBezTo>
                    <a:pt x="29" y="0"/>
                    <a:pt x="29" y="0"/>
                    <a:pt x="28" y="0"/>
                  </a:cubicBezTo>
                  <a:cubicBezTo>
                    <a:pt x="23" y="0"/>
                    <a:pt x="18" y="2"/>
                    <a:pt x="14" y="4"/>
                  </a:cubicBezTo>
                  <a:cubicBezTo>
                    <a:pt x="12" y="5"/>
                    <a:pt x="11" y="6"/>
                    <a:pt x="10" y="7"/>
                  </a:cubicBezTo>
                  <a:cubicBezTo>
                    <a:pt x="6" y="10"/>
                    <a:pt x="2" y="16"/>
                    <a:pt x="1" y="22"/>
                  </a:cubicBezTo>
                  <a:cubicBezTo>
                    <a:pt x="0" y="23"/>
                    <a:pt x="0" y="25"/>
                    <a:pt x="0" y="26"/>
                  </a:cubicBezTo>
                  <a:cubicBezTo>
                    <a:pt x="0" y="27"/>
                    <a:pt x="0" y="28"/>
                    <a:pt x="0" y="30"/>
                  </a:cubicBezTo>
                  <a:cubicBezTo>
                    <a:pt x="0" y="41"/>
                    <a:pt x="6" y="51"/>
                    <a:pt x="16" y="56"/>
                  </a:cubicBezTo>
                  <a:cubicBezTo>
                    <a:pt x="17" y="56"/>
                    <a:pt x="19" y="57"/>
                    <a:pt x="20" y="57"/>
                  </a:cubicBezTo>
                  <a:cubicBezTo>
                    <a:pt x="23" y="58"/>
                    <a:pt x="26" y="59"/>
                    <a:pt x="29" y="59"/>
                  </a:cubicBezTo>
                  <a:cubicBezTo>
                    <a:pt x="29" y="59"/>
                    <a:pt x="29" y="59"/>
                    <a:pt x="29" y="59"/>
                  </a:cubicBezTo>
                  <a:cubicBezTo>
                    <a:pt x="43" y="58"/>
                    <a:pt x="54" y="49"/>
                    <a:pt x="57" y="37"/>
                  </a:cubicBezTo>
                  <a:cubicBezTo>
                    <a:pt x="58" y="35"/>
                    <a:pt x="58" y="34"/>
                    <a:pt x="58" y="32"/>
                  </a:cubicBezTo>
                  <a:cubicBezTo>
                    <a:pt x="58" y="31"/>
                    <a:pt x="58" y="30"/>
                    <a:pt x="58" y="29"/>
                  </a:cubicBezTo>
                  <a:cubicBezTo>
                    <a:pt x="58" y="13"/>
                    <a:pt x="45" y="0"/>
                    <a:pt x="29"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20317"/>
            <p:cNvSpPr>
              <a:spLocks/>
            </p:cNvSpPr>
            <p:nvPr/>
          </p:nvSpPr>
          <p:spPr bwMode="auto">
            <a:xfrm>
              <a:off x="5359997" y="7432066"/>
              <a:ext cx="60030" cy="60030"/>
            </a:xfrm>
            <a:custGeom>
              <a:avLst/>
              <a:gdLst>
                <a:gd name="T0" fmla="*/ 19 w 38"/>
                <a:gd name="T1" fmla="*/ 0 h 38"/>
                <a:gd name="T2" fmla="*/ 19 w 38"/>
                <a:gd name="T3" fmla="*/ 0 h 38"/>
                <a:gd name="T4" fmla="*/ 19 w 38"/>
                <a:gd name="T5" fmla="*/ 0 h 38"/>
                <a:gd name="T6" fmla="*/ 8 w 38"/>
                <a:gd name="T7" fmla="*/ 4 h 38"/>
                <a:gd name="T8" fmla="*/ 5 w 38"/>
                <a:gd name="T9" fmla="*/ 7 h 38"/>
                <a:gd name="T10" fmla="*/ 0 w 38"/>
                <a:gd name="T11" fmla="*/ 20 h 38"/>
                <a:gd name="T12" fmla="*/ 5 w 38"/>
                <a:gd name="T13" fmla="*/ 32 h 38"/>
                <a:gd name="T14" fmla="*/ 8 w 38"/>
                <a:gd name="T15" fmla="*/ 35 h 38"/>
                <a:gd name="T16" fmla="*/ 19 w 38"/>
                <a:gd name="T17" fmla="*/ 38 h 38"/>
                <a:gd name="T18" fmla="*/ 20 w 38"/>
                <a:gd name="T19" fmla="*/ 38 h 38"/>
                <a:gd name="T20" fmla="*/ 36 w 38"/>
                <a:gd name="T21" fmla="*/ 29 h 38"/>
                <a:gd name="T22" fmla="*/ 37 w 38"/>
                <a:gd name="T23" fmla="*/ 26 h 38"/>
                <a:gd name="T24" fmla="*/ 38 w 38"/>
                <a:gd name="T25" fmla="*/ 19 h 38"/>
                <a:gd name="T26" fmla="*/ 37 w 38"/>
                <a:gd name="T27" fmla="*/ 13 h 38"/>
                <a:gd name="T28" fmla="*/ 35 w 38"/>
                <a:gd name="T29" fmla="*/ 9 h 38"/>
                <a:gd name="T30" fmla="*/ 28 w 38"/>
                <a:gd name="T31" fmla="*/ 2 h 38"/>
                <a:gd name="T32" fmla="*/ 24 w 38"/>
                <a:gd name="T33" fmla="*/ 1 h 38"/>
                <a:gd name="T34" fmla="*/ 19 w 38"/>
                <a:gd name="T3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 h="38">
                  <a:moveTo>
                    <a:pt x="19" y="0"/>
                  </a:moveTo>
                  <a:cubicBezTo>
                    <a:pt x="19" y="0"/>
                    <a:pt x="19" y="0"/>
                    <a:pt x="19" y="0"/>
                  </a:cubicBezTo>
                  <a:cubicBezTo>
                    <a:pt x="19" y="0"/>
                    <a:pt x="19" y="0"/>
                    <a:pt x="19" y="0"/>
                  </a:cubicBezTo>
                  <a:cubicBezTo>
                    <a:pt x="15" y="0"/>
                    <a:pt x="11" y="2"/>
                    <a:pt x="8" y="4"/>
                  </a:cubicBezTo>
                  <a:cubicBezTo>
                    <a:pt x="7" y="5"/>
                    <a:pt x="6" y="6"/>
                    <a:pt x="5" y="7"/>
                  </a:cubicBezTo>
                  <a:cubicBezTo>
                    <a:pt x="2" y="10"/>
                    <a:pt x="0" y="15"/>
                    <a:pt x="0" y="20"/>
                  </a:cubicBezTo>
                  <a:cubicBezTo>
                    <a:pt x="0" y="24"/>
                    <a:pt x="2" y="28"/>
                    <a:pt x="5" y="32"/>
                  </a:cubicBezTo>
                  <a:cubicBezTo>
                    <a:pt x="6" y="33"/>
                    <a:pt x="7" y="34"/>
                    <a:pt x="8" y="35"/>
                  </a:cubicBezTo>
                  <a:cubicBezTo>
                    <a:pt x="11" y="37"/>
                    <a:pt x="15" y="38"/>
                    <a:pt x="19" y="38"/>
                  </a:cubicBezTo>
                  <a:cubicBezTo>
                    <a:pt x="19" y="38"/>
                    <a:pt x="20" y="38"/>
                    <a:pt x="20" y="38"/>
                  </a:cubicBezTo>
                  <a:cubicBezTo>
                    <a:pt x="26" y="38"/>
                    <a:pt x="32" y="35"/>
                    <a:pt x="36" y="29"/>
                  </a:cubicBezTo>
                  <a:cubicBezTo>
                    <a:pt x="36" y="28"/>
                    <a:pt x="37" y="27"/>
                    <a:pt x="37" y="26"/>
                  </a:cubicBezTo>
                  <a:cubicBezTo>
                    <a:pt x="38" y="23"/>
                    <a:pt x="38" y="21"/>
                    <a:pt x="38" y="19"/>
                  </a:cubicBezTo>
                  <a:cubicBezTo>
                    <a:pt x="38" y="17"/>
                    <a:pt x="38" y="15"/>
                    <a:pt x="37" y="13"/>
                  </a:cubicBezTo>
                  <a:cubicBezTo>
                    <a:pt x="37" y="11"/>
                    <a:pt x="36" y="10"/>
                    <a:pt x="35" y="9"/>
                  </a:cubicBezTo>
                  <a:cubicBezTo>
                    <a:pt x="33" y="6"/>
                    <a:pt x="31" y="3"/>
                    <a:pt x="28" y="2"/>
                  </a:cubicBezTo>
                  <a:cubicBezTo>
                    <a:pt x="26" y="1"/>
                    <a:pt x="25" y="1"/>
                    <a:pt x="24" y="1"/>
                  </a:cubicBezTo>
                  <a:cubicBezTo>
                    <a:pt x="22" y="0"/>
                    <a:pt x="21" y="0"/>
                    <a:pt x="19"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 name="Freeform 20318"/>
            <p:cNvSpPr>
              <a:spLocks noEditPoints="1"/>
            </p:cNvSpPr>
            <p:nvPr/>
          </p:nvSpPr>
          <p:spPr bwMode="auto">
            <a:xfrm>
              <a:off x="5328648" y="7400717"/>
              <a:ext cx="122729" cy="122729"/>
            </a:xfrm>
            <a:custGeom>
              <a:avLst/>
              <a:gdLst>
                <a:gd name="T0" fmla="*/ 22 w 78"/>
                <a:gd name="T1" fmla="*/ 17 h 78"/>
                <a:gd name="T2" fmla="*/ 39 w 78"/>
                <a:gd name="T3" fmla="*/ 11 h 78"/>
                <a:gd name="T4" fmla="*/ 39 w 78"/>
                <a:gd name="T5" fmla="*/ 11 h 78"/>
                <a:gd name="T6" fmla="*/ 40 w 78"/>
                <a:gd name="T7" fmla="*/ 11 h 78"/>
                <a:gd name="T8" fmla="*/ 45 w 78"/>
                <a:gd name="T9" fmla="*/ 11 h 78"/>
                <a:gd name="T10" fmla="*/ 47 w 78"/>
                <a:gd name="T11" fmla="*/ 12 h 78"/>
                <a:gd name="T12" fmla="*/ 51 w 78"/>
                <a:gd name="T13" fmla="*/ 13 h 78"/>
                <a:gd name="T14" fmla="*/ 64 w 78"/>
                <a:gd name="T15" fmla="*/ 24 h 78"/>
                <a:gd name="T16" fmla="*/ 66 w 78"/>
                <a:gd name="T17" fmla="*/ 28 h 78"/>
                <a:gd name="T18" fmla="*/ 68 w 78"/>
                <a:gd name="T19" fmla="*/ 39 h 78"/>
                <a:gd name="T20" fmla="*/ 66 w 78"/>
                <a:gd name="T21" fmla="*/ 50 h 78"/>
                <a:gd name="T22" fmla="*/ 64 w 78"/>
                <a:gd name="T23" fmla="*/ 53 h 78"/>
                <a:gd name="T24" fmla="*/ 40 w 78"/>
                <a:gd name="T25" fmla="*/ 68 h 78"/>
                <a:gd name="T26" fmla="*/ 39 w 78"/>
                <a:gd name="T27" fmla="*/ 68 h 78"/>
                <a:gd name="T28" fmla="*/ 21 w 78"/>
                <a:gd name="T29" fmla="*/ 61 h 78"/>
                <a:gd name="T30" fmla="*/ 18 w 78"/>
                <a:gd name="T31" fmla="*/ 58 h 78"/>
                <a:gd name="T32" fmla="*/ 11 w 78"/>
                <a:gd name="T33" fmla="*/ 40 h 78"/>
                <a:gd name="T34" fmla="*/ 18 w 78"/>
                <a:gd name="T35" fmla="*/ 20 h 78"/>
                <a:gd name="T36" fmla="*/ 22 w 78"/>
                <a:gd name="T37" fmla="*/ 17 h 78"/>
                <a:gd name="T38" fmla="*/ 39 w 78"/>
                <a:gd name="T39" fmla="*/ 0 h 78"/>
                <a:gd name="T40" fmla="*/ 39 w 78"/>
                <a:gd name="T41" fmla="*/ 0 h 78"/>
                <a:gd name="T42" fmla="*/ 14 w 78"/>
                <a:gd name="T43" fmla="*/ 9 h 78"/>
                <a:gd name="T44" fmla="*/ 11 w 78"/>
                <a:gd name="T45" fmla="*/ 12 h 78"/>
                <a:gd name="T46" fmla="*/ 0 w 78"/>
                <a:gd name="T47" fmla="*/ 40 h 78"/>
                <a:gd name="T48" fmla="*/ 11 w 78"/>
                <a:gd name="T49" fmla="*/ 66 h 78"/>
                <a:gd name="T50" fmla="*/ 14 w 78"/>
                <a:gd name="T51" fmla="*/ 69 h 78"/>
                <a:gd name="T52" fmla="*/ 39 w 78"/>
                <a:gd name="T53" fmla="*/ 78 h 78"/>
                <a:gd name="T54" fmla="*/ 40 w 78"/>
                <a:gd name="T55" fmla="*/ 78 h 78"/>
                <a:gd name="T56" fmla="*/ 73 w 78"/>
                <a:gd name="T57" fmla="*/ 58 h 78"/>
                <a:gd name="T58" fmla="*/ 75 w 78"/>
                <a:gd name="T59" fmla="*/ 54 h 78"/>
                <a:gd name="T60" fmla="*/ 78 w 78"/>
                <a:gd name="T61" fmla="*/ 39 h 78"/>
                <a:gd name="T62" fmla="*/ 75 w 78"/>
                <a:gd name="T63" fmla="*/ 24 h 78"/>
                <a:gd name="T64" fmla="*/ 73 w 78"/>
                <a:gd name="T65" fmla="*/ 20 h 78"/>
                <a:gd name="T66" fmla="*/ 54 w 78"/>
                <a:gd name="T67" fmla="*/ 3 h 78"/>
                <a:gd name="T68" fmla="*/ 50 w 78"/>
                <a:gd name="T69" fmla="*/ 2 h 78"/>
                <a:gd name="T70" fmla="*/ 46 w 78"/>
                <a:gd name="T71" fmla="*/ 1 h 78"/>
                <a:gd name="T72" fmla="*/ 42 w 78"/>
                <a:gd name="T73" fmla="*/ 0 h 78"/>
                <a:gd name="T74" fmla="*/ 39 w 78"/>
                <a:gd name="T7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8" h="78">
                  <a:moveTo>
                    <a:pt x="22" y="17"/>
                  </a:moveTo>
                  <a:cubicBezTo>
                    <a:pt x="26" y="13"/>
                    <a:pt x="32" y="11"/>
                    <a:pt x="39" y="11"/>
                  </a:cubicBezTo>
                  <a:cubicBezTo>
                    <a:pt x="39" y="11"/>
                    <a:pt x="39" y="11"/>
                    <a:pt x="39" y="11"/>
                  </a:cubicBezTo>
                  <a:cubicBezTo>
                    <a:pt x="40" y="11"/>
                    <a:pt x="40" y="11"/>
                    <a:pt x="40" y="11"/>
                  </a:cubicBezTo>
                  <a:cubicBezTo>
                    <a:pt x="42" y="11"/>
                    <a:pt x="43" y="11"/>
                    <a:pt x="45" y="11"/>
                  </a:cubicBezTo>
                  <a:cubicBezTo>
                    <a:pt x="45" y="11"/>
                    <a:pt x="46" y="12"/>
                    <a:pt x="47" y="12"/>
                  </a:cubicBezTo>
                  <a:cubicBezTo>
                    <a:pt x="48" y="12"/>
                    <a:pt x="49" y="13"/>
                    <a:pt x="51" y="13"/>
                  </a:cubicBezTo>
                  <a:cubicBezTo>
                    <a:pt x="56" y="16"/>
                    <a:pt x="61" y="20"/>
                    <a:pt x="64" y="24"/>
                  </a:cubicBezTo>
                  <a:cubicBezTo>
                    <a:pt x="64" y="26"/>
                    <a:pt x="65" y="27"/>
                    <a:pt x="66" y="28"/>
                  </a:cubicBezTo>
                  <a:cubicBezTo>
                    <a:pt x="67" y="32"/>
                    <a:pt x="68" y="35"/>
                    <a:pt x="68" y="39"/>
                  </a:cubicBezTo>
                  <a:cubicBezTo>
                    <a:pt x="68" y="43"/>
                    <a:pt x="67" y="46"/>
                    <a:pt x="66" y="50"/>
                  </a:cubicBezTo>
                  <a:cubicBezTo>
                    <a:pt x="65" y="51"/>
                    <a:pt x="65" y="52"/>
                    <a:pt x="64" y="53"/>
                  </a:cubicBezTo>
                  <a:cubicBezTo>
                    <a:pt x="59" y="62"/>
                    <a:pt x="50" y="68"/>
                    <a:pt x="40" y="68"/>
                  </a:cubicBezTo>
                  <a:cubicBezTo>
                    <a:pt x="40" y="68"/>
                    <a:pt x="39" y="68"/>
                    <a:pt x="39" y="68"/>
                  </a:cubicBezTo>
                  <a:cubicBezTo>
                    <a:pt x="33" y="68"/>
                    <a:pt x="26" y="65"/>
                    <a:pt x="21" y="61"/>
                  </a:cubicBezTo>
                  <a:cubicBezTo>
                    <a:pt x="20" y="60"/>
                    <a:pt x="19" y="59"/>
                    <a:pt x="18" y="58"/>
                  </a:cubicBezTo>
                  <a:cubicBezTo>
                    <a:pt x="14" y="53"/>
                    <a:pt x="11" y="47"/>
                    <a:pt x="11" y="40"/>
                  </a:cubicBezTo>
                  <a:cubicBezTo>
                    <a:pt x="11" y="32"/>
                    <a:pt x="14" y="25"/>
                    <a:pt x="18" y="20"/>
                  </a:cubicBezTo>
                  <a:cubicBezTo>
                    <a:pt x="19" y="19"/>
                    <a:pt x="20" y="18"/>
                    <a:pt x="22" y="17"/>
                  </a:cubicBezTo>
                  <a:moveTo>
                    <a:pt x="39" y="0"/>
                  </a:moveTo>
                  <a:cubicBezTo>
                    <a:pt x="39" y="0"/>
                    <a:pt x="39" y="0"/>
                    <a:pt x="39" y="0"/>
                  </a:cubicBezTo>
                  <a:cubicBezTo>
                    <a:pt x="29" y="1"/>
                    <a:pt x="21" y="4"/>
                    <a:pt x="14" y="9"/>
                  </a:cubicBezTo>
                  <a:cubicBezTo>
                    <a:pt x="13" y="10"/>
                    <a:pt x="12" y="11"/>
                    <a:pt x="11" y="12"/>
                  </a:cubicBezTo>
                  <a:cubicBezTo>
                    <a:pt x="4" y="20"/>
                    <a:pt x="0" y="29"/>
                    <a:pt x="0" y="40"/>
                  </a:cubicBezTo>
                  <a:cubicBezTo>
                    <a:pt x="1" y="50"/>
                    <a:pt x="5" y="59"/>
                    <a:pt x="11" y="66"/>
                  </a:cubicBezTo>
                  <a:cubicBezTo>
                    <a:pt x="12" y="67"/>
                    <a:pt x="13" y="68"/>
                    <a:pt x="14" y="69"/>
                  </a:cubicBezTo>
                  <a:cubicBezTo>
                    <a:pt x="21" y="75"/>
                    <a:pt x="30" y="78"/>
                    <a:pt x="39" y="78"/>
                  </a:cubicBezTo>
                  <a:cubicBezTo>
                    <a:pt x="40" y="78"/>
                    <a:pt x="40" y="78"/>
                    <a:pt x="40" y="78"/>
                  </a:cubicBezTo>
                  <a:cubicBezTo>
                    <a:pt x="54" y="78"/>
                    <a:pt x="67" y="70"/>
                    <a:pt x="73" y="58"/>
                  </a:cubicBezTo>
                  <a:cubicBezTo>
                    <a:pt x="74" y="57"/>
                    <a:pt x="75" y="55"/>
                    <a:pt x="75" y="54"/>
                  </a:cubicBezTo>
                  <a:cubicBezTo>
                    <a:pt x="77" y="49"/>
                    <a:pt x="78" y="44"/>
                    <a:pt x="78" y="39"/>
                  </a:cubicBezTo>
                  <a:cubicBezTo>
                    <a:pt x="78" y="33"/>
                    <a:pt x="77" y="28"/>
                    <a:pt x="75" y="24"/>
                  </a:cubicBezTo>
                  <a:cubicBezTo>
                    <a:pt x="74" y="22"/>
                    <a:pt x="74" y="21"/>
                    <a:pt x="73" y="20"/>
                  </a:cubicBezTo>
                  <a:cubicBezTo>
                    <a:pt x="69" y="12"/>
                    <a:pt x="62" y="7"/>
                    <a:pt x="54" y="3"/>
                  </a:cubicBezTo>
                  <a:cubicBezTo>
                    <a:pt x="53" y="3"/>
                    <a:pt x="52" y="2"/>
                    <a:pt x="50" y="2"/>
                  </a:cubicBezTo>
                  <a:cubicBezTo>
                    <a:pt x="49" y="1"/>
                    <a:pt x="47" y="1"/>
                    <a:pt x="46" y="1"/>
                  </a:cubicBezTo>
                  <a:cubicBezTo>
                    <a:pt x="44" y="1"/>
                    <a:pt x="43" y="0"/>
                    <a:pt x="42" y="0"/>
                  </a:cubicBezTo>
                  <a:cubicBezTo>
                    <a:pt x="41" y="0"/>
                    <a:pt x="40" y="0"/>
                    <a:pt x="39"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20423"/>
            <p:cNvSpPr>
              <a:spLocks/>
            </p:cNvSpPr>
            <p:nvPr/>
          </p:nvSpPr>
          <p:spPr bwMode="auto">
            <a:xfrm>
              <a:off x="5276622" y="6064042"/>
              <a:ext cx="113391" cy="106721"/>
            </a:xfrm>
            <a:custGeom>
              <a:avLst/>
              <a:gdLst>
                <a:gd name="T0" fmla="*/ 36 w 72"/>
                <a:gd name="T1" fmla="*/ 0 h 68"/>
                <a:gd name="T2" fmla="*/ 24 w 72"/>
                <a:gd name="T3" fmla="*/ 2 h 68"/>
                <a:gd name="T4" fmla="*/ 20 w 72"/>
                <a:gd name="T5" fmla="*/ 4 h 68"/>
                <a:gd name="T6" fmla="*/ 3 w 72"/>
                <a:gd name="T7" fmla="*/ 29 h 68"/>
                <a:gd name="T8" fmla="*/ 32 w 72"/>
                <a:gd name="T9" fmla="*/ 67 h 68"/>
                <a:gd name="T10" fmla="*/ 37 w 72"/>
                <a:gd name="T11" fmla="*/ 68 h 68"/>
                <a:gd name="T12" fmla="*/ 70 w 72"/>
                <a:gd name="T13" fmla="*/ 39 h 68"/>
                <a:gd name="T14" fmla="*/ 56 w 72"/>
                <a:gd name="T15" fmla="*/ 6 h 68"/>
                <a:gd name="T16" fmla="*/ 53 w 72"/>
                <a:gd name="T17" fmla="*/ 4 h 68"/>
                <a:gd name="T18" fmla="*/ 43 w 72"/>
                <a:gd name="T19" fmla="*/ 0 h 68"/>
                <a:gd name="T20" fmla="*/ 42 w 72"/>
                <a:gd name="T21" fmla="*/ 0 h 68"/>
                <a:gd name="T22" fmla="*/ 38 w 72"/>
                <a:gd name="T23" fmla="*/ 0 h 68"/>
                <a:gd name="T24" fmla="*/ 36 w 72"/>
                <a:gd name="T25"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 h="68">
                  <a:moveTo>
                    <a:pt x="36" y="0"/>
                  </a:moveTo>
                  <a:cubicBezTo>
                    <a:pt x="32" y="0"/>
                    <a:pt x="28" y="1"/>
                    <a:pt x="24" y="2"/>
                  </a:cubicBezTo>
                  <a:cubicBezTo>
                    <a:pt x="23" y="3"/>
                    <a:pt x="21" y="3"/>
                    <a:pt x="20" y="4"/>
                  </a:cubicBezTo>
                  <a:cubicBezTo>
                    <a:pt x="11" y="9"/>
                    <a:pt x="5" y="18"/>
                    <a:pt x="3" y="29"/>
                  </a:cubicBezTo>
                  <a:cubicBezTo>
                    <a:pt x="0" y="47"/>
                    <a:pt x="13" y="65"/>
                    <a:pt x="32" y="67"/>
                  </a:cubicBezTo>
                  <a:cubicBezTo>
                    <a:pt x="33" y="68"/>
                    <a:pt x="35" y="68"/>
                    <a:pt x="37" y="68"/>
                  </a:cubicBezTo>
                  <a:cubicBezTo>
                    <a:pt x="53" y="68"/>
                    <a:pt x="68" y="56"/>
                    <a:pt x="70" y="39"/>
                  </a:cubicBezTo>
                  <a:cubicBezTo>
                    <a:pt x="72" y="26"/>
                    <a:pt x="66" y="13"/>
                    <a:pt x="56" y="6"/>
                  </a:cubicBezTo>
                  <a:cubicBezTo>
                    <a:pt x="55" y="5"/>
                    <a:pt x="54" y="4"/>
                    <a:pt x="53" y="4"/>
                  </a:cubicBezTo>
                  <a:cubicBezTo>
                    <a:pt x="49" y="2"/>
                    <a:pt x="46" y="1"/>
                    <a:pt x="43" y="0"/>
                  </a:cubicBezTo>
                  <a:cubicBezTo>
                    <a:pt x="42" y="0"/>
                    <a:pt x="42" y="0"/>
                    <a:pt x="42" y="0"/>
                  </a:cubicBezTo>
                  <a:cubicBezTo>
                    <a:pt x="40" y="0"/>
                    <a:pt x="39" y="0"/>
                    <a:pt x="38" y="0"/>
                  </a:cubicBezTo>
                  <a:cubicBezTo>
                    <a:pt x="38" y="0"/>
                    <a:pt x="37" y="0"/>
                    <a:pt x="36"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20541"/>
            <p:cNvSpPr>
              <a:spLocks/>
            </p:cNvSpPr>
            <p:nvPr/>
          </p:nvSpPr>
          <p:spPr bwMode="auto">
            <a:xfrm>
              <a:off x="6887440" y="5926641"/>
              <a:ext cx="132067" cy="132734"/>
            </a:xfrm>
            <a:custGeom>
              <a:avLst/>
              <a:gdLst>
                <a:gd name="T0" fmla="*/ 8 w 84"/>
                <a:gd name="T1" fmla="*/ 29 h 84"/>
                <a:gd name="T2" fmla="*/ 55 w 84"/>
                <a:gd name="T3" fmla="*/ 8 h 84"/>
                <a:gd name="T4" fmla="*/ 77 w 84"/>
                <a:gd name="T5" fmla="*/ 55 h 84"/>
                <a:gd name="T6" fmla="*/ 29 w 84"/>
                <a:gd name="T7" fmla="*/ 77 h 84"/>
                <a:gd name="T8" fmla="*/ 8 w 84"/>
                <a:gd name="T9" fmla="*/ 29 h 84"/>
              </a:gdLst>
              <a:ahLst/>
              <a:cxnLst>
                <a:cxn ang="0">
                  <a:pos x="T0" y="T1"/>
                </a:cxn>
                <a:cxn ang="0">
                  <a:pos x="T2" y="T3"/>
                </a:cxn>
                <a:cxn ang="0">
                  <a:pos x="T4" y="T5"/>
                </a:cxn>
                <a:cxn ang="0">
                  <a:pos x="T6" y="T7"/>
                </a:cxn>
                <a:cxn ang="0">
                  <a:pos x="T8" y="T9"/>
                </a:cxn>
              </a:cxnLst>
              <a:rect l="0" t="0" r="r" b="b"/>
              <a:pathLst>
                <a:path w="84" h="84">
                  <a:moveTo>
                    <a:pt x="8" y="29"/>
                  </a:moveTo>
                  <a:cubicBezTo>
                    <a:pt x="15" y="10"/>
                    <a:pt x="36" y="0"/>
                    <a:pt x="55" y="8"/>
                  </a:cubicBezTo>
                  <a:cubicBezTo>
                    <a:pt x="74" y="15"/>
                    <a:pt x="84" y="36"/>
                    <a:pt x="77" y="55"/>
                  </a:cubicBezTo>
                  <a:cubicBezTo>
                    <a:pt x="70" y="74"/>
                    <a:pt x="48" y="84"/>
                    <a:pt x="29" y="77"/>
                  </a:cubicBezTo>
                  <a:cubicBezTo>
                    <a:pt x="10" y="70"/>
                    <a:pt x="0" y="48"/>
                    <a:pt x="8" y="29"/>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20648"/>
            <p:cNvSpPr>
              <a:spLocks/>
            </p:cNvSpPr>
            <p:nvPr/>
          </p:nvSpPr>
          <p:spPr bwMode="auto">
            <a:xfrm>
              <a:off x="5875595" y="6842437"/>
              <a:ext cx="530935" cy="781729"/>
            </a:xfrm>
            <a:custGeom>
              <a:avLst/>
              <a:gdLst>
                <a:gd name="T0" fmla="*/ 787 w 796"/>
                <a:gd name="T1" fmla="*/ 0 h 1172"/>
                <a:gd name="T2" fmla="*/ 796 w 796"/>
                <a:gd name="T3" fmla="*/ 5 h 1172"/>
                <a:gd name="T4" fmla="*/ 9 w 796"/>
                <a:gd name="T5" fmla="*/ 1172 h 1172"/>
                <a:gd name="T6" fmla="*/ 0 w 796"/>
                <a:gd name="T7" fmla="*/ 1165 h 1172"/>
                <a:gd name="T8" fmla="*/ 787 w 796"/>
                <a:gd name="T9" fmla="*/ 0 h 1172"/>
              </a:gdLst>
              <a:ahLst/>
              <a:cxnLst>
                <a:cxn ang="0">
                  <a:pos x="T0" y="T1"/>
                </a:cxn>
                <a:cxn ang="0">
                  <a:pos x="T2" y="T3"/>
                </a:cxn>
                <a:cxn ang="0">
                  <a:pos x="T4" y="T5"/>
                </a:cxn>
                <a:cxn ang="0">
                  <a:pos x="T6" y="T7"/>
                </a:cxn>
                <a:cxn ang="0">
                  <a:pos x="T8" y="T9"/>
                </a:cxn>
              </a:cxnLst>
              <a:rect l="0" t="0" r="r" b="b"/>
              <a:pathLst>
                <a:path w="796" h="1172">
                  <a:moveTo>
                    <a:pt x="787" y="0"/>
                  </a:moveTo>
                  <a:lnTo>
                    <a:pt x="796" y="5"/>
                  </a:lnTo>
                  <a:lnTo>
                    <a:pt x="9" y="1172"/>
                  </a:lnTo>
                  <a:lnTo>
                    <a:pt x="0" y="1165"/>
                  </a:lnTo>
                  <a:lnTo>
                    <a:pt x="787"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20655"/>
            <p:cNvSpPr>
              <a:spLocks/>
            </p:cNvSpPr>
            <p:nvPr/>
          </p:nvSpPr>
          <p:spPr bwMode="auto">
            <a:xfrm>
              <a:off x="5914948" y="7064549"/>
              <a:ext cx="964488" cy="961820"/>
            </a:xfrm>
            <a:custGeom>
              <a:avLst/>
              <a:gdLst>
                <a:gd name="T0" fmla="*/ 775 w 1446"/>
                <a:gd name="T1" fmla="*/ 293 h 1442"/>
                <a:gd name="T2" fmla="*/ 777 w 1446"/>
                <a:gd name="T3" fmla="*/ 293 h 1442"/>
                <a:gd name="T4" fmla="*/ 1446 w 1446"/>
                <a:gd name="T5" fmla="*/ 844 h 1442"/>
                <a:gd name="T6" fmla="*/ 1441 w 1446"/>
                <a:gd name="T7" fmla="*/ 849 h 1442"/>
                <a:gd name="T8" fmla="*/ 848 w 1446"/>
                <a:gd name="T9" fmla="*/ 1442 h 1442"/>
                <a:gd name="T10" fmla="*/ 841 w 1446"/>
                <a:gd name="T11" fmla="*/ 1433 h 1442"/>
                <a:gd name="T12" fmla="*/ 1429 w 1446"/>
                <a:gd name="T13" fmla="*/ 846 h 1442"/>
                <a:gd name="T14" fmla="*/ 770 w 1446"/>
                <a:gd name="T15" fmla="*/ 303 h 1442"/>
                <a:gd name="T16" fmla="*/ 0 w 1446"/>
                <a:gd name="T17" fmla="*/ 10 h 1442"/>
                <a:gd name="T18" fmla="*/ 4 w 1446"/>
                <a:gd name="T19" fmla="*/ 0 h 1442"/>
                <a:gd name="T20" fmla="*/ 775 w 1446"/>
                <a:gd name="T21" fmla="*/ 293 h 1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6" h="1442">
                  <a:moveTo>
                    <a:pt x="775" y="293"/>
                  </a:moveTo>
                  <a:lnTo>
                    <a:pt x="777" y="293"/>
                  </a:lnTo>
                  <a:lnTo>
                    <a:pt x="1446" y="844"/>
                  </a:lnTo>
                  <a:lnTo>
                    <a:pt x="1441" y="849"/>
                  </a:lnTo>
                  <a:lnTo>
                    <a:pt x="848" y="1442"/>
                  </a:lnTo>
                  <a:lnTo>
                    <a:pt x="841" y="1433"/>
                  </a:lnTo>
                  <a:lnTo>
                    <a:pt x="1429" y="846"/>
                  </a:lnTo>
                  <a:lnTo>
                    <a:pt x="770" y="303"/>
                  </a:lnTo>
                  <a:lnTo>
                    <a:pt x="0" y="10"/>
                  </a:lnTo>
                  <a:lnTo>
                    <a:pt x="4" y="0"/>
                  </a:lnTo>
                  <a:lnTo>
                    <a:pt x="775" y="293"/>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20676"/>
            <p:cNvSpPr>
              <a:spLocks/>
            </p:cNvSpPr>
            <p:nvPr/>
          </p:nvSpPr>
          <p:spPr bwMode="auto">
            <a:xfrm>
              <a:off x="4289459" y="7933656"/>
              <a:ext cx="80708" cy="80040"/>
            </a:xfrm>
            <a:custGeom>
              <a:avLst/>
              <a:gdLst>
                <a:gd name="T0" fmla="*/ 45 w 51"/>
                <a:gd name="T1" fmla="*/ 35 h 51"/>
                <a:gd name="T2" fmla="*/ 15 w 51"/>
                <a:gd name="T3" fmla="*/ 45 h 51"/>
                <a:gd name="T4" fmla="*/ 5 w 51"/>
                <a:gd name="T5" fmla="*/ 15 h 51"/>
                <a:gd name="T6" fmla="*/ 35 w 51"/>
                <a:gd name="T7" fmla="*/ 5 h 51"/>
                <a:gd name="T8" fmla="*/ 45 w 51"/>
                <a:gd name="T9" fmla="*/ 35 h 51"/>
              </a:gdLst>
              <a:ahLst/>
              <a:cxnLst>
                <a:cxn ang="0">
                  <a:pos x="T0" y="T1"/>
                </a:cxn>
                <a:cxn ang="0">
                  <a:pos x="T2" y="T3"/>
                </a:cxn>
                <a:cxn ang="0">
                  <a:pos x="T4" y="T5"/>
                </a:cxn>
                <a:cxn ang="0">
                  <a:pos x="T6" y="T7"/>
                </a:cxn>
                <a:cxn ang="0">
                  <a:pos x="T8" y="T9"/>
                </a:cxn>
              </a:cxnLst>
              <a:rect l="0" t="0" r="r" b="b"/>
              <a:pathLst>
                <a:path w="51" h="51">
                  <a:moveTo>
                    <a:pt x="45" y="35"/>
                  </a:moveTo>
                  <a:cubicBezTo>
                    <a:pt x="39" y="46"/>
                    <a:pt x="26" y="51"/>
                    <a:pt x="15" y="45"/>
                  </a:cubicBezTo>
                  <a:cubicBezTo>
                    <a:pt x="4" y="39"/>
                    <a:pt x="0" y="26"/>
                    <a:pt x="5" y="15"/>
                  </a:cubicBezTo>
                  <a:cubicBezTo>
                    <a:pt x="11" y="4"/>
                    <a:pt x="24" y="0"/>
                    <a:pt x="35" y="5"/>
                  </a:cubicBezTo>
                  <a:cubicBezTo>
                    <a:pt x="46" y="11"/>
                    <a:pt x="51" y="24"/>
                    <a:pt x="45" y="3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20677"/>
            <p:cNvSpPr>
              <a:spLocks/>
            </p:cNvSpPr>
            <p:nvPr/>
          </p:nvSpPr>
          <p:spPr bwMode="auto">
            <a:xfrm>
              <a:off x="4863082" y="7918982"/>
              <a:ext cx="148742" cy="146741"/>
            </a:xfrm>
            <a:custGeom>
              <a:avLst/>
              <a:gdLst>
                <a:gd name="T0" fmla="*/ 83 w 94"/>
                <a:gd name="T1" fmla="*/ 65 h 93"/>
                <a:gd name="T2" fmla="*/ 28 w 94"/>
                <a:gd name="T3" fmla="*/ 83 h 93"/>
                <a:gd name="T4" fmla="*/ 10 w 94"/>
                <a:gd name="T5" fmla="*/ 28 h 93"/>
                <a:gd name="T6" fmla="*/ 66 w 94"/>
                <a:gd name="T7" fmla="*/ 10 h 93"/>
                <a:gd name="T8" fmla="*/ 83 w 94"/>
                <a:gd name="T9" fmla="*/ 65 h 93"/>
              </a:gdLst>
              <a:ahLst/>
              <a:cxnLst>
                <a:cxn ang="0">
                  <a:pos x="T0" y="T1"/>
                </a:cxn>
                <a:cxn ang="0">
                  <a:pos x="T2" y="T3"/>
                </a:cxn>
                <a:cxn ang="0">
                  <a:pos x="T4" y="T5"/>
                </a:cxn>
                <a:cxn ang="0">
                  <a:pos x="T6" y="T7"/>
                </a:cxn>
                <a:cxn ang="0">
                  <a:pos x="T8" y="T9"/>
                </a:cxn>
              </a:cxnLst>
              <a:rect l="0" t="0" r="r" b="b"/>
              <a:pathLst>
                <a:path w="94" h="93">
                  <a:moveTo>
                    <a:pt x="83" y="65"/>
                  </a:moveTo>
                  <a:cubicBezTo>
                    <a:pt x="73" y="86"/>
                    <a:pt x="48" y="93"/>
                    <a:pt x="28" y="83"/>
                  </a:cubicBezTo>
                  <a:cubicBezTo>
                    <a:pt x="8" y="73"/>
                    <a:pt x="0" y="48"/>
                    <a:pt x="10" y="28"/>
                  </a:cubicBezTo>
                  <a:cubicBezTo>
                    <a:pt x="21" y="8"/>
                    <a:pt x="45" y="0"/>
                    <a:pt x="66" y="10"/>
                  </a:cubicBezTo>
                  <a:cubicBezTo>
                    <a:pt x="86" y="21"/>
                    <a:pt x="94" y="45"/>
                    <a:pt x="83" y="65"/>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2" name="Freeform 20679"/>
            <p:cNvSpPr>
              <a:spLocks/>
            </p:cNvSpPr>
            <p:nvPr/>
          </p:nvSpPr>
          <p:spPr bwMode="auto">
            <a:xfrm>
              <a:off x="5438707" y="8095737"/>
              <a:ext cx="92714" cy="92714"/>
            </a:xfrm>
            <a:custGeom>
              <a:avLst/>
              <a:gdLst>
                <a:gd name="T0" fmla="*/ 53 w 59"/>
                <a:gd name="T1" fmla="*/ 42 h 59"/>
                <a:gd name="T2" fmla="*/ 18 w 59"/>
                <a:gd name="T3" fmla="*/ 53 h 59"/>
                <a:gd name="T4" fmla="*/ 7 w 59"/>
                <a:gd name="T5" fmla="*/ 18 h 59"/>
                <a:gd name="T6" fmla="*/ 42 w 59"/>
                <a:gd name="T7" fmla="*/ 7 h 59"/>
                <a:gd name="T8" fmla="*/ 53 w 59"/>
                <a:gd name="T9" fmla="*/ 42 h 59"/>
              </a:gdLst>
              <a:ahLst/>
              <a:cxnLst>
                <a:cxn ang="0">
                  <a:pos x="T0" y="T1"/>
                </a:cxn>
                <a:cxn ang="0">
                  <a:pos x="T2" y="T3"/>
                </a:cxn>
                <a:cxn ang="0">
                  <a:pos x="T4" y="T5"/>
                </a:cxn>
                <a:cxn ang="0">
                  <a:pos x="T6" y="T7"/>
                </a:cxn>
                <a:cxn ang="0">
                  <a:pos x="T8" y="T9"/>
                </a:cxn>
              </a:cxnLst>
              <a:rect l="0" t="0" r="r" b="b"/>
              <a:pathLst>
                <a:path w="59" h="59">
                  <a:moveTo>
                    <a:pt x="53" y="42"/>
                  </a:moveTo>
                  <a:cubicBezTo>
                    <a:pt x="46" y="54"/>
                    <a:pt x="30" y="59"/>
                    <a:pt x="18" y="53"/>
                  </a:cubicBezTo>
                  <a:cubicBezTo>
                    <a:pt x="5" y="46"/>
                    <a:pt x="0" y="31"/>
                    <a:pt x="7" y="18"/>
                  </a:cubicBezTo>
                  <a:cubicBezTo>
                    <a:pt x="13" y="5"/>
                    <a:pt x="29" y="0"/>
                    <a:pt x="42" y="7"/>
                  </a:cubicBezTo>
                  <a:cubicBezTo>
                    <a:pt x="54" y="13"/>
                    <a:pt x="59" y="29"/>
                    <a:pt x="53" y="42"/>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3" name="Freeform 20680"/>
            <p:cNvSpPr>
              <a:spLocks/>
            </p:cNvSpPr>
            <p:nvPr/>
          </p:nvSpPr>
          <p:spPr bwMode="auto">
            <a:xfrm>
              <a:off x="8316157" y="6631664"/>
              <a:ext cx="152744" cy="152744"/>
            </a:xfrm>
            <a:custGeom>
              <a:avLst/>
              <a:gdLst>
                <a:gd name="T0" fmla="*/ 87 w 97"/>
                <a:gd name="T1" fmla="*/ 68 h 97"/>
                <a:gd name="T2" fmla="*/ 29 w 97"/>
                <a:gd name="T3" fmla="*/ 86 h 97"/>
                <a:gd name="T4" fmla="*/ 11 w 97"/>
                <a:gd name="T5" fmla="*/ 29 h 97"/>
                <a:gd name="T6" fmla="*/ 68 w 97"/>
                <a:gd name="T7" fmla="*/ 11 h 97"/>
                <a:gd name="T8" fmla="*/ 87 w 97"/>
                <a:gd name="T9" fmla="*/ 68 h 97"/>
              </a:gdLst>
              <a:ahLst/>
              <a:cxnLst>
                <a:cxn ang="0">
                  <a:pos x="T0" y="T1"/>
                </a:cxn>
                <a:cxn ang="0">
                  <a:pos x="T2" y="T3"/>
                </a:cxn>
                <a:cxn ang="0">
                  <a:pos x="T4" y="T5"/>
                </a:cxn>
                <a:cxn ang="0">
                  <a:pos x="T6" y="T7"/>
                </a:cxn>
                <a:cxn ang="0">
                  <a:pos x="T8" y="T9"/>
                </a:cxn>
              </a:cxnLst>
              <a:rect l="0" t="0" r="r" b="b"/>
              <a:pathLst>
                <a:path w="97" h="97">
                  <a:moveTo>
                    <a:pt x="87" y="68"/>
                  </a:moveTo>
                  <a:cubicBezTo>
                    <a:pt x="76" y="89"/>
                    <a:pt x="50" y="97"/>
                    <a:pt x="29" y="86"/>
                  </a:cubicBezTo>
                  <a:cubicBezTo>
                    <a:pt x="9" y="75"/>
                    <a:pt x="0" y="50"/>
                    <a:pt x="11" y="29"/>
                  </a:cubicBezTo>
                  <a:cubicBezTo>
                    <a:pt x="22" y="8"/>
                    <a:pt x="47" y="0"/>
                    <a:pt x="68" y="11"/>
                  </a:cubicBezTo>
                  <a:cubicBezTo>
                    <a:pt x="89" y="21"/>
                    <a:pt x="97" y="47"/>
                    <a:pt x="87" y="68"/>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4" name="Freeform 20681"/>
            <p:cNvSpPr>
              <a:spLocks/>
            </p:cNvSpPr>
            <p:nvPr/>
          </p:nvSpPr>
          <p:spPr bwMode="auto">
            <a:xfrm>
              <a:off x="5969642" y="8278497"/>
              <a:ext cx="84042" cy="83376"/>
            </a:xfrm>
            <a:custGeom>
              <a:avLst/>
              <a:gdLst>
                <a:gd name="T0" fmla="*/ 48 w 53"/>
                <a:gd name="T1" fmla="*/ 37 h 53"/>
                <a:gd name="T2" fmla="*/ 16 w 53"/>
                <a:gd name="T3" fmla="*/ 47 h 53"/>
                <a:gd name="T4" fmla="*/ 6 w 53"/>
                <a:gd name="T5" fmla="*/ 16 h 53"/>
                <a:gd name="T6" fmla="*/ 37 w 53"/>
                <a:gd name="T7" fmla="*/ 6 h 53"/>
                <a:gd name="T8" fmla="*/ 48 w 53"/>
                <a:gd name="T9" fmla="*/ 37 h 53"/>
              </a:gdLst>
              <a:ahLst/>
              <a:cxnLst>
                <a:cxn ang="0">
                  <a:pos x="T0" y="T1"/>
                </a:cxn>
                <a:cxn ang="0">
                  <a:pos x="T2" y="T3"/>
                </a:cxn>
                <a:cxn ang="0">
                  <a:pos x="T4" y="T5"/>
                </a:cxn>
                <a:cxn ang="0">
                  <a:pos x="T6" y="T7"/>
                </a:cxn>
                <a:cxn ang="0">
                  <a:pos x="T8" y="T9"/>
                </a:cxn>
              </a:cxnLst>
              <a:rect l="0" t="0" r="r" b="b"/>
              <a:pathLst>
                <a:path w="53" h="53">
                  <a:moveTo>
                    <a:pt x="48" y="37"/>
                  </a:moveTo>
                  <a:cubicBezTo>
                    <a:pt x="42" y="49"/>
                    <a:pt x="27" y="53"/>
                    <a:pt x="16" y="47"/>
                  </a:cubicBezTo>
                  <a:cubicBezTo>
                    <a:pt x="4" y="42"/>
                    <a:pt x="0" y="27"/>
                    <a:pt x="6" y="16"/>
                  </a:cubicBezTo>
                  <a:cubicBezTo>
                    <a:pt x="12" y="4"/>
                    <a:pt x="26" y="0"/>
                    <a:pt x="37" y="6"/>
                  </a:cubicBezTo>
                  <a:cubicBezTo>
                    <a:pt x="49" y="12"/>
                    <a:pt x="53" y="26"/>
                    <a:pt x="48" y="37"/>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5" name="Freeform 20683"/>
            <p:cNvSpPr>
              <a:spLocks/>
            </p:cNvSpPr>
            <p:nvPr/>
          </p:nvSpPr>
          <p:spPr bwMode="auto">
            <a:xfrm>
              <a:off x="6377849" y="7209956"/>
              <a:ext cx="104053" cy="105387"/>
            </a:xfrm>
            <a:custGeom>
              <a:avLst/>
              <a:gdLst>
                <a:gd name="T0" fmla="*/ 59 w 66"/>
                <a:gd name="T1" fmla="*/ 47 h 67"/>
                <a:gd name="T2" fmla="*/ 20 w 66"/>
                <a:gd name="T3" fmla="*/ 60 h 67"/>
                <a:gd name="T4" fmla="*/ 7 w 66"/>
                <a:gd name="T5" fmla="*/ 20 h 67"/>
                <a:gd name="T6" fmla="*/ 47 w 66"/>
                <a:gd name="T7" fmla="*/ 8 h 67"/>
                <a:gd name="T8" fmla="*/ 59 w 66"/>
                <a:gd name="T9" fmla="*/ 47 h 67"/>
              </a:gdLst>
              <a:ahLst/>
              <a:cxnLst>
                <a:cxn ang="0">
                  <a:pos x="T0" y="T1"/>
                </a:cxn>
                <a:cxn ang="0">
                  <a:pos x="T2" y="T3"/>
                </a:cxn>
                <a:cxn ang="0">
                  <a:pos x="T4" y="T5"/>
                </a:cxn>
                <a:cxn ang="0">
                  <a:pos x="T6" y="T7"/>
                </a:cxn>
                <a:cxn ang="0">
                  <a:pos x="T8" y="T9"/>
                </a:cxn>
              </a:cxnLst>
              <a:rect l="0" t="0" r="r" b="b"/>
              <a:pathLst>
                <a:path w="66" h="67">
                  <a:moveTo>
                    <a:pt x="59" y="47"/>
                  </a:moveTo>
                  <a:cubicBezTo>
                    <a:pt x="52" y="61"/>
                    <a:pt x="34" y="67"/>
                    <a:pt x="20" y="60"/>
                  </a:cubicBezTo>
                  <a:cubicBezTo>
                    <a:pt x="6" y="52"/>
                    <a:pt x="0" y="35"/>
                    <a:pt x="7" y="20"/>
                  </a:cubicBezTo>
                  <a:cubicBezTo>
                    <a:pt x="15" y="6"/>
                    <a:pt x="32" y="0"/>
                    <a:pt x="47" y="8"/>
                  </a:cubicBezTo>
                  <a:cubicBezTo>
                    <a:pt x="61" y="15"/>
                    <a:pt x="66" y="33"/>
                    <a:pt x="59" y="47"/>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6" name="Freeform 20684"/>
            <p:cNvSpPr>
              <a:spLocks/>
            </p:cNvSpPr>
            <p:nvPr/>
          </p:nvSpPr>
          <p:spPr bwMode="auto">
            <a:xfrm>
              <a:off x="6343165" y="6784408"/>
              <a:ext cx="121395" cy="119394"/>
            </a:xfrm>
            <a:custGeom>
              <a:avLst/>
              <a:gdLst>
                <a:gd name="T0" fmla="*/ 68 w 77"/>
                <a:gd name="T1" fmla="*/ 53 h 76"/>
                <a:gd name="T2" fmla="*/ 23 w 77"/>
                <a:gd name="T3" fmla="*/ 68 h 76"/>
                <a:gd name="T4" fmla="*/ 9 w 77"/>
                <a:gd name="T5" fmla="*/ 23 h 76"/>
                <a:gd name="T6" fmla="*/ 54 w 77"/>
                <a:gd name="T7" fmla="*/ 8 h 76"/>
                <a:gd name="T8" fmla="*/ 68 w 77"/>
                <a:gd name="T9" fmla="*/ 53 h 76"/>
              </a:gdLst>
              <a:ahLst/>
              <a:cxnLst>
                <a:cxn ang="0">
                  <a:pos x="T0" y="T1"/>
                </a:cxn>
                <a:cxn ang="0">
                  <a:pos x="T2" y="T3"/>
                </a:cxn>
                <a:cxn ang="0">
                  <a:pos x="T4" y="T5"/>
                </a:cxn>
                <a:cxn ang="0">
                  <a:pos x="T6" y="T7"/>
                </a:cxn>
                <a:cxn ang="0">
                  <a:pos x="T8" y="T9"/>
                </a:cxn>
              </a:cxnLst>
              <a:rect l="0" t="0" r="r" b="b"/>
              <a:pathLst>
                <a:path w="77" h="76">
                  <a:moveTo>
                    <a:pt x="68" y="53"/>
                  </a:moveTo>
                  <a:cubicBezTo>
                    <a:pt x="60" y="70"/>
                    <a:pt x="40" y="76"/>
                    <a:pt x="23" y="68"/>
                  </a:cubicBezTo>
                  <a:cubicBezTo>
                    <a:pt x="7" y="59"/>
                    <a:pt x="0" y="39"/>
                    <a:pt x="9" y="23"/>
                  </a:cubicBezTo>
                  <a:cubicBezTo>
                    <a:pt x="17" y="6"/>
                    <a:pt x="37" y="0"/>
                    <a:pt x="54" y="8"/>
                  </a:cubicBezTo>
                  <a:cubicBezTo>
                    <a:pt x="70" y="17"/>
                    <a:pt x="77" y="37"/>
                    <a:pt x="68" y="53"/>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20709"/>
            <p:cNvSpPr>
              <a:spLocks/>
            </p:cNvSpPr>
            <p:nvPr/>
          </p:nvSpPr>
          <p:spPr bwMode="auto">
            <a:xfrm>
              <a:off x="4901102" y="7359365"/>
              <a:ext cx="98050" cy="96048"/>
            </a:xfrm>
            <a:custGeom>
              <a:avLst/>
              <a:gdLst>
                <a:gd name="T0" fmla="*/ 55 w 62"/>
                <a:gd name="T1" fmla="*/ 43 h 61"/>
                <a:gd name="T2" fmla="*/ 19 w 62"/>
                <a:gd name="T3" fmla="*/ 55 h 61"/>
                <a:gd name="T4" fmla="*/ 7 w 62"/>
                <a:gd name="T5" fmla="*/ 18 h 61"/>
                <a:gd name="T6" fmla="*/ 43 w 62"/>
                <a:gd name="T7" fmla="*/ 7 h 61"/>
                <a:gd name="T8" fmla="*/ 55 w 62"/>
                <a:gd name="T9" fmla="*/ 43 h 61"/>
              </a:gdLst>
              <a:ahLst/>
              <a:cxnLst>
                <a:cxn ang="0">
                  <a:pos x="T0" y="T1"/>
                </a:cxn>
                <a:cxn ang="0">
                  <a:pos x="T2" y="T3"/>
                </a:cxn>
                <a:cxn ang="0">
                  <a:pos x="T4" y="T5"/>
                </a:cxn>
                <a:cxn ang="0">
                  <a:pos x="T6" y="T7"/>
                </a:cxn>
                <a:cxn ang="0">
                  <a:pos x="T8" y="T9"/>
                </a:cxn>
              </a:cxnLst>
              <a:rect l="0" t="0" r="r" b="b"/>
              <a:pathLst>
                <a:path w="62" h="61">
                  <a:moveTo>
                    <a:pt x="55" y="43"/>
                  </a:moveTo>
                  <a:cubicBezTo>
                    <a:pt x="48" y="56"/>
                    <a:pt x="32" y="61"/>
                    <a:pt x="19" y="55"/>
                  </a:cubicBezTo>
                  <a:cubicBezTo>
                    <a:pt x="6" y="48"/>
                    <a:pt x="0" y="32"/>
                    <a:pt x="7" y="18"/>
                  </a:cubicBezTo>
                  <a:cubicBezTo>
                    <a:pt x="14" y="5"/>
                    <a:pt x="30" y="0"/>
                    <a:pt x="43" y="7"/>
                  </a:cubicBezTo>
                  <a:cubicBezTo>
                    <a:pt x="57" y="13"/>
                    <a:pt x="62" y="30"/>
                    <a:pt x="55" y="43"/>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8" name="Freeform 20710"/>
            <p:cNvSpPr>
              <a:spLocks noEditPoints="1"/>
            </p:cNvSpPr>
            <p:nvPr/>
          </p:nvSpPr>
          <p:spPr bwMode="auto">
            <a:xfrm>
              <a:off x="4852410" y="7309340"/>
              <a:ext cx="196766" cy="196766"/>
            </a:xfrm>
            <a:custGeom>
              <a:avLst/>
              <a:gdLst>
                <a:gd name="T0" fmla="*/ 37 w 125"/>
                <a:gd name="T1" fmla="*/ 111 h 125"/>
                <a:gd name="T2" fmla="*/ 13 w 125"/>
                <a:gd name="T3" fmla="*/ 38 h 125"/>
                <a:gd name="T4" fmla="*/ 87 w 125"/>
                <a:gd name="T5" fmla="*/ 14 h 125"/>
                <a:gd name="T6" fmla="*/ 111 w 125"/>
                <a:gd name="T7" fmla="*/ 88 h 125"/>
                <a:gd name="T8" fmla="*/ 37 w 125"/>
                <a:gd name="T9" fmla="*/ 111 h 125"/>
                <a:gd name="T10" fmla="*/ 80 w 125"/>
                <a:gd name="T11" fmla="*/ 27 h 125"/>
                <a:gd name="T12" fmla="*/ 27 w 125"/>
                <a:gd name="T13" fmla="*/ 44 h 125"/>
                <a:gd name="T14" fmla="*/ 44 w 125"/>
                <a:gd name="T15" fmla="*/ 98 h 125"/>
                <a:gd name="T16" fmla="*/ 98 w 125"/>
                <a:gd name="T17" fmla="*/ 81 h 125"/>
                <a:gd name="T18" fmla="*/ 80 w 125"/>
                <a:gd name="T19" fmla="*/ 27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125">
                  <a:moveTo>
                    <a:pt x="37" y="111"/>
                  </a:moveTo>
                  <a:cubicBezTo>
                    <a:pt x="10" y="98"/>
                    <a:pt x="0" y="64"/>
                    <a:pt x="13" y="38"/>
                  </a:cubicBezTo>
                  <a:cubicBezTo>
                    <a:pt x="27" y="11"/>
                    <a:pt x="60" y="0"/>
                    <a:pt x="87" y="14"/>
                  </a:cubicBezTo>
                  <a:cubicBezTo>
                    <a:pt x="114" y="28"/>
                    <a:pt x="125" y="61"/>
                    <a:pt x="111" y="88"/>
                  </a:cubicBezTo>
                  <a:cubicBezTo>
                    <a:pt x="97" y="115"/>
                    <a:pt x="64" y="125"/>
                    <a:pt x="37" y="111"/>
                  </a:cubicBezTo>
                  <a:close/>
                  <a:moveTo>
                    <a:pt x="80" y="27"/>
                  </a:moveTo>
                  <a:cubicBezTo>
                    <a:pt x="61" y="17"/>
                    <a:pt x="37" y="25"/>
                    <a:pt x="27" y="44"/>
                  </a:cubicBezTo>
                  <a:cubicBezTo>
                    <a:pt x="16" y="64"/>
                    <a:pt x="24" y="88"/>
                    <a:pt x="44" y="98"/>
                  </a:cubicBezTo>
                  <a:cubicBezTo>
                    <a:pt x="63" y="108"/>
                    <a:pt x="88" y="101"/>
                    <a:pt x="98" y="81"/>
                  </a:cubicBezTo>
                  <a:cubicBezTo>
                    <a:pt x="108" y="61"/>
                    <a:pt x="100" y="37"/>
                    <a:pt x="80" y="27"/>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9" name="Freeform 20716"/>
            <p:cNvSpPr>
              <a:spLocks/>
            </p:cNvSpPr>
            <p:nvPr/>
          </p:nvSpPr>
          <p:spPr bwMode="auto">
            <a:xfrm>
              <a:off x="5703504" y="8193117"/>
              <a:ext cx="66034" cy="66700"/>
            </a:xfrm>
            <a:custGeom>
              <a:avLst/>
              <a:gdLst>
                <a:gd name="T0" fmla="*/ 37 w 42"/>
                <a:gd name="T1" fmla="*/ 29 h 42"/>
                <a:gd name="T2" fmla="*/ 13 w 42"/>
                <a:gd name="T3" fmla="*/ 37 h 42"/>
                <a:gd name="T4" fmla="*/ 5 w 42"/>
                <a:gd name="T5" fmla="*/ 12 h 42"/>
                <a:gd name="T6" fmla="*/ 30 w 42"/>
                <a:gd name="T7" fmla="*/ 4 h 42"/>
                <a:gd name="T8" fmla="*/ 37 w 42"/>
                <a:gd name="T9" fmla="*/ 29 h 42"/>
              </a:gdLst>
              <a:ahLst/>
              <a:cxnLst>
                <a:cxn ang="0">
                  <a:pos x="T0" y="T1"/>
                </a:cxn>
                <a:cxn ang="0">
                  <a:pos x="T2" y="T3"/>
                </a:cxn>
                <a:cxn ang="0">
                  <a:pos x="T4" y="T5"/>
                </a:cxn>
                <a:cxn ang="0">
                  <a:pos x="T6" y="T7"/>
                </a:cxn>
                <a:cxn ang="0">
                  <a:pos x="T8" y="T9"/>
                </a:cxn>
              </a:cxnLst>
              <a:rect l="0" t="0" r="r" b="b"/>
              <a:pathLst>
                <a:path w="42" h="42">
                  <a:moveTo>
                    <a:pt x="37" y="29"/>
                  </a:moveTo>
                  <a:cubicBezTo>
                    <a:pt x="33" y="38"/>
                    <a:pt x="22" y="42"/>
                    <a:pt x="13" y="37"/>
                  </a:cubicBezTo>
                  <a:cubicBezTo>
                    <a:pt x="4" y="32"/>
                    <a:pt x="0" y="21"/>
                    <a:pt x="5" y="12"/>
                  </a:cubicBezTo>
                  <a:cubicBezTo>
                    <a:pt x="9" y="3"/>
                    <a:pt x="20" y="0"/>
                    <a:pt x="30" y="4"/>
                  </a:cubicBezTo>
                  <a:cubicBezTo>
                    <a:pt x="39" y="9"/>
                    <a:pt x="42" y="20"/>
                    <a:pt x="37" y="29"/>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0" name="Freeform 20717"/>
            <p:cNvSpPr>
              <a:spLocks noEditPoints="1"/>
            </p:cNvSpPr>
            <p:nvPr/>
          </p:nvSpPr>
          <p:spPr bwMode="auto">
            <a:xfrm>
              <a:off x="5668820" y="8158433"/>
              <a:ext cx="135402" cy="134068"/>
            </a:xfrm>
            <a:custGeom>
              <a:avLst/>
              <a:gdLst>
                <a:gd name="T0" fmla="*/ 26 w 86"/>
                <a:gd name="T1" fmla="*/ 76 h 85"/>
                <a:gd name="T2" fmla="*/ 10 w 86"/>
                <a:gd name="T3" fmla="*/ 25 h 85"/>
                <a:gd name="T4" fmla="*/ 60 w 86"/>
                <a:gd name="T5" fmla="*/ 9 h 85"/>
                <a:gd name="T6" fmla="*/ 76 w 86"/>
                <a:gd name="T7" fmla="*/ 60 h 85"/>
                <a:gd name="T8" fmla="*/ 26 w 86"/>
                <a:gd name="T9" fmla="*/ 76 h 85"/>
                <a:gd name="T10" fmla="*/ 56 w 86"/>
                <a:gd name="T11" fmla="*/ 18 h 85"/>
                <a:gd name="T12" fmla="*/ 19 w 86"/>
                <a:gd name="T13" fmla="*/ 30 h 85"/>
                <a:gd name="T14" fmla="*/ 31 w 86"/>
                <a:gd name="T15" fmla="*/ 67 h 85"/>
                <a:gd name="T16" fmla="*/ 67 w 86"/>
                <a:gd name="T17" fmla="*/ 55 h 85"/>
                <a:gd name="T18" fmla="*/ 56 w 86"/>
                <a:gd name="T19" fmla="*/ 18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6" h="85">
                  <a:moveTo>
                    <a:pt x="26" y="76"/>
                  </a:moveTo>
                  <a:cubicBezTo>
                    <a:pt x="8" y="66"/>
                    <a:pt x="0" y="44"/>
                    <a:pt x="10" y="25"/>
                  </a:cubicBezTo>
                  <a:cubicBezTo>
                    <a:pt x="19" y="7"/>
                    <a:pt x="42" y="0"/>
                    <a:pt x="60" y="9"/>
                  </a:cubicBezTo>
                  <a:cubicBezTo>
                    <a:pt x="79" y="19"/>
                    <a:pt x="86" y="41"/>
                    <a:pt x="76" y="60"/>
                  </a:cubicBezTo>
                  <a:cubicBezTo>
                    <a:pt x="67" y="78"/>
                    <a:pt x="44" y="85"/>
                    <a:pt x="26" y="76"/>
                  </a:cubicBezTo>
                  <a:close/>
                  <a:moveTo>
                    <a:pt x="56" y="18"/>
                  </a:moveTo>
                  <a:cubicBezTo>
                    <a:pt x="42" y="11"/>
                    <a:pt x="26" y="17"/>
                    <a:pt x="19" y="30"/>
                  </a:cubicBezTo>
                  <a:cubicBezTo>
                    <a:pt x="12" y="43"/>
                    <a:pt x="17" y="60"/>
                    <a:pt x="31" y="67"/>
                  </a:cubicBezTo>
                  <a:cubicBezTo>
                    <a:pt x="44" y="74"/>
                    <a:pt x="60" y="69"/>
                    <a:pt x="67" y="55"/>
                  </a:cubicBezTo>
                  <a:cubicBezTo>
                    <a:pt x="74" y="42"/>
                    <a:pt x="69" y="25"/>
                    <a:pt x="56" y="18"/>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1" name="Freeform 20718"/>
            <p:cNvSpPr>
              <a:spLocks/>
            </p:cNvSpPr>
            <p:nvPr/>
          </p:nvSpPr>
          <p:spPr bwMode="auto">
            <a:xfrm>
              <a:off x="5880260" y="7033198"/>
              <a:ext cx="70702" cy="71370"/>
            </a:xfrm>
            <a:custGeom>
              <a:avLst/>
              <a:gdLst>
                <a:gd name="T0" fmla="*/ 40 w 45"/>
                <a:gd name="T1" fmla="*/ 32 h 45"/>
                <a:gd name="T2" fmla="*/ 14 w 45"/>
                <a:gd name="T3" fmla="*/ 40 h 45"/>
                <a:gd name="T4" fmla="*/ 5 w 45"/>
                <a:gd name="T5" fmla="*/ 14 h 45"/>
                <a:gd name="T6" fmla="*/ 32 w 45"/>
                <a:gd name="T7" fmla="*/ 5 h 45"/>
                <a:gd name="T8" fmla="*/ 40 w 45"/>
                <a:gd name="T9" fmla="*/ 32 h 45"/>
              </a:gdLst>
              <a:ahLst/>
              <a:cxnLst>
                <a:cxn ang="0">
                  <a:pos x="T0" y="T1"/>
                </a:cxn>
                <a:cxn ang="0">
                  <a:pos x="T2" y="T3"/>
                </a:cxn>
                <a:cxn ang="0">
                  <a:pos x="T4" y="T5"/>
                </a:cxn>
                <a:cxn ang="0">
                  <a:pos x="T6" y="T7"/>
                </a:cxn>
                <a:cxn ang="0">
                  <a:pos x="T8" y="T9"/>
                </a:cxn>
              </a:cxnLst>
              <a:rect l="0" t="0" r="r" b="b"/>
              <a:pathLst>
                <a:path w="45" h="45">
                  <a:moveTo>
                    <a:pt x="40" y="32"/>
                  </a:moveTo>
                  <a:cubicBezTo>
                    <a:pt x="35" y="41"/>
                    <a:pt x="23" y="45"/>
                    <a:pt x="14" y="40"/>
                  </a:cubicBezTo>
                  <a:cubicBezTo>
                    <a:pt x="4" y="35"/>
                    <a:pt x="0" y="23"/>
                    <a:pt x="5" y="14"/>
                  </a:cubicBezTo>
                  <a:cubicBezTo>
                    <a:pt x="10" y="4"/>
                    <a:pt x="22" y="0"/>
                    <a:pt x="32" y="5"/>
                  </a:cubicBezTo>
                  <a:cubicBezTo>
                    <a:pt x="41" y="10"/>
                    <a:pt x="45" y="22"/>
                    <a:pt x="40" y="32"/>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20719"/>
            <p:cNvSpPr>
              <a:spLocks noEditPoints="1"/>
            </p:cNvSpPr>
            <p:nvPr/>
          </p:nvSpPr>
          <p:spPr bwMode="auto">
            <a:xfrm>
              <a:off x="5843575" y="6997180"/>
              <a:ext cx="143406" cy="143406"/>
            </a:xfrm>
            <a:custGeom>
              <a:avLst/>
              <a:gdLst>
                <a:gd name="T0" fmla="*/ 27 w 91"/>
                <a:gd name="T1" fmla="*/ 81 h 91"/>
                <a:gd name="T2" fmla="*/ 10 w 91"/>
                <a:gd name="T3" fmla="*/ 27 h 91"/>
                <a:gd name="T4" fmla="*/ 64 w 91"/>
                <a:gd name="T5" fmla="*/ 10 h 91"/>
                <a:gd name="T6" fmla="*/ 81 w 91"/>
                <a:gd name="T7" fmla="*/ 64 h 91"/>
                <a:gd name="T8" fmla="*/ 27 w 91"/>
                <a:gd name="T9" fmla="*/ 81 h 91"/>
                <a:gd name="T10" fmla="*/ 59 w 91"/>
                <a:gd name="T11" fmla="*/ 20 h 91"/>
                <a:gd name="T12" fmla="*/ 20 w 91"/>
                <a:gd name="T13" fmla="*/ 32 h 91"/>
                <a:gd name="T14" fmla="*/ 32 w 91"/>
                <a:gd name="T15" fmla="*/ 72 h 91"/>
                <a:gd name="T16" fmla="*/ 72 w 91"/>
                <a:gd name="T17" fmla="*/ 59 h 91"/>
                <a:gd name="T18" fmla="*/ 59 w 91"/>
                <a:gd name="T19" fmla="*/ 2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 h="91">
                  <a:moveTo>
                    <a:pt x="27" y="81"/>
                  </a:moveTo>
                  <a:cubicBezTo>
                    <a:pt x="8" y="71"/>
                    <a:pt x="0" y="47"/>
                    <a:pt x="10" y="27"/>
                  </a:cubicBezTo>
                  <a:cubicBezTo>
                    <a:pt x="20" y="8"/>
                    <a:pt x="44" y="0"/>
                    <a:pt x="64" y="10"/>
                  </a:cubicBezTo>
                  <a:cubicBezTo>
                    <a:pt x="84" y="20"/>
                    <a:pt x="91" y="44"/>
                    <a:pt x="81" y="64"/>
                  </a:cubicBezTo>
                  <a:cubicBezTo>
                    <a:pt x="71" y="84"/>
                    <a:pt x="47" y="91"/>
                    <a:pt x="27" y="81"/>
                  </a:cubicBezTo>
                  <a:close/>
                  <a:moveTo>
                    <a:pt x="59" y="20"/>
                  </a:moveTo>
                  <a:cubicBezTo>
                    <a:pt x="45" y="12"/>
                    <a:pt x="27" y="18"/>
                    <a:pt x="20" y="32"/>
                  </a:cubicBezTo>
                  <a:cubicBezTo>
                    <a:pt x="12" y="47"/>
                    <a:pt x="18" y="64"/>
                    <a:pt x="32" y="72"/>
                  </a:cubicBezTo>
                  <a:cubicBezTo>
                    <a:pt x="47" y="79"/>
                    <a:pt x="64" y="74"/>
                    <a:pt x="72" y="59"/>
                  </a:cubicBezTo>
                  <a:cubicBezTo>
                    <a:pt x="79" y="45"/>
                    <a:pt x="74" y="27"/>
                    <a:pt x="59" y="2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20720"/>
            <p:cNvSpPr>
              <a:spLocks/>
            </p:cNvSpPr>
            <p:nvPr/>
          </p:nvSpPr>
          <p:spPr bwMode="auto">
            <a:xfrm>
              <a:off x="6887435" y="6908468"/>
              <a:ext cx="70702" cy="71370"/>
            </a:xfrm>
            <a:custGeom>
              <a:avLst/>
              <a:gdLst>
                <a:gd name="T0" fmla="*/ 40 w 45"/>
                <a:gd name="T1" fmla="*/ 31 h 45"/>
                <a:gd name="T2" fmla="*/ 13 w 45"/>
                <a:gd name="T3" fmla="*/ 40 h 45"/>
                <a:gd name="T4" fmla="*/ 5 w 45"/>
                <a:gd name="T5" fmla="*/ 13 h 45"/>
                <a:gd name="T6" fmla="*/ 31 w 45"/>
                <a:gd name="T7" fmla="*/ 5 h 45"/>
                <a:gd name="T8" fmla="*/ 40 w 45"/>
                <a:gd name="T9" fmla="*/ 31 h 45"/>
              </a:gdLst>
              <a:ahLst/>
              <a:cxnLst>
                <a:cxn ang="0">
                  <a:pos x="T0" y="T1"/>
                </a:cxn>
                <a:cxn ang="0">
                  <a:pos x="T2" y="T3"/>
                </a:cxn>
                <a:cxn ang="0">
                  <a:pos x="T4" y="T5"/>
                </a:cxn>
                <a:cxn ang="0">
                  <a:pos x="T6" y="T7"/>
                </a:cxn>
                <a:cxn ang="0">
                  <a:pos x="T8" y="T9"/>
                </a:cxn>
              </a:cxnLst>
              <a:rect l="0" t="0" r="r" b="b"/>
              <a:pathLst>
                <a:path w="45" h="45">
                  <a:moveTo>
                    <a:pt x="40" y="31"/>
                  </a:moveTo>
                  <a:cubicBezTo>
                    <a:pt x="35" y="41"/>
                    <a:pt x="23" y="45"/>
                    <a:pt x="13" y="40"/>
                  </a:cubicBezTo>
                  <a:cubicBezTo>
                    <a:pt x="4" y="35"/>
                    <a:pt x="0" y="23"/>
                    <a:pt x="5" y="13"/>
                  </a:cubicBezTo>
                  <a:cubicBezTo>
                    <a:pt x="10" y="3"/>
                    <a:pt x="22" y="0"/>
                    <a:pt x="31" y="5"/>
                  </a:cubicBezTo>
                  <a:cubicBezTo>
                    <a:pt x="41" y="10"/>
                    <a:pt x="45" y="22"/>
                    <a:pt x="40" y="31"/>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4" name="Freeform 20721"/>
            <p:cNvSpPr>
              <a:spLocks noEditPoints="1"/>
            </p:cNvSpPr>
            <p:nvPr/>
          </p:nvSpPr>
          <p:spPr bwMode="auto">
            <a:xfrm>
              <a:off x="6850750" y="6871116"/>
              <a:ext cx="143406" cy="144740"/>
            </a:xfrm>
            <a:custGeom>
              <a:avLst/>
              <a:gdLst>
                <a:gd name="T0" fmla="*/ 27 w 91"/>
                <a:gd name="T1" fmla="*/ 82 h 92"/>
                <a:gd name="T2" fmla="*/ 10 w 91"/>
                <a:gd name="T3" fmla="*/ 28 h 92"/>
                <a:gd name="T4" fmla="*/ 64 w 91"/>
                <a:gd name="T5" fmla="*/ 11 h 92"/>
                <a:gd name="T6" fmla="*/ 81 w 91"/>
                <a:gd name="T7" fmla="*/ 65 h 92"/>
                <a:gd name="T8" fmla="*/ 27 w 91"/>
                <a:gd name="T9" fmla="*/ 82 h 92"/>
                <a:gd name="T10" fmla="*/ 59 w 91"/>
                <a:gd name="T11" fmla="*/ 20 h 92"/>
                <a:gd name="T12" fmla="*/ 19 w 91"/>
                <a:gd name="T13" fmla="*/ 33 h 92"/>
                <a:gd name="T14" fmla="*/ 32 w 91"/>
                <a:gd name="T15" fmla="*/ 72 h 92"/>
                <a:gd name="T16" fmla="*/ 71 w 91"/>
                <a:gd name="T17" fmla="*/ 60 h 92"/>
                <a:gd name="T18" fmla="*/ 59 w 91"/>
                <a:gd name="T19" fmla="*/ 2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 h="92">
                  <a:moveTo>
                    <a:pt x="27" y="82"/>
                  </a:moveTo>
                  <a:cubicBezTo>
                    <a:pt x="7" y="72"/>
                    <a:pt x="0" y="48"/>
                    <a:pt x="10" y="28"/>
                  </a:cubicBezTo>
                  <a:cubicBezTo>
                    <a:pt x="20" y="8"/>
                    <a:pt x="44" y="0"/>
                    <a:pt x="64" y="11"/>
                  </a:cubicBezTo>
                  <a:cubicBezTo>
                    <a:pt x="83" y="21"/>
                    <a:pt x="91" y="45"/>
                    <a:pt x="81" y="65"/>
                  </a:cubicBezTo>
                  <a:cubicBezTo>
                    <a:pt x="71" y="84"/>
                    <a:pt x="47" y="92"/>
                    <a:pt x="27" y="82"/>
                  </a:cubicBezTo>
                  <a:close/>
                  <a:moveTo>
                    <a:pt x="59" y="20"/>
                  </a:moveTo>
                  <a:cubicBezTo>
                    <a:pt x="44" y="13"/>
                    <a:pt x="27" y="18"/>
                    <a:pt x="19" y="33"/>
                  </a:cubicBezTo>
                  <a:cubicBezTo>
                    <a:pt x="12" y="47"/>
                    <a:pt x="18" y="65"/>
                    <a:pt x="32" y="72"/>
                  </a:cubicBezTo>
                  <a:cubicBezTo>
                    <a:pt x="46" y="80"/>
                    <a:pt x="64" y="74"/>
                    <a:pt x="71" y="60"/>
                  </a:cubicBezTo>
                  <a:cubicBezTo>
                    <a:pt x="79" y="45"/>
                    <a:pt x="73" y="28"/>
                    <a:pt x="59" y="20"/>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5" name="Freeform 20722"/>
            <p:cNvSpPr>
              <a:spLocks/>
            </p:cNvSpPr>
            <p:nvPr/>
          </p:nvSpPr>
          <p:spPr bwMode="auto">
            <a:xfrm>
              <a:off x="6431872" y="7977675"/>
              <a:ext cx="92714" cy="92714"/>
            </a:xfrm>
            <a:custGeom>
              <a:avLst/>
              <a:gdLst>
                <a:gd name="T0" fmla="*/ 52 w 59"/>
                <a:gd name="T1" fmla="*/ 41 h 59"/>
                <a:gd name="T2" fmla="*/ 17 w 59"/>
                <a:gd name="T3" fmla="*/ 52 h 59"/>
                <a:gd name="T4" fmla="*/ 6 w 59"/>
                <a:gd name="T5" fmla="*/ 17 h 59"/>
                <a:gd name="T6" fmla="*/ 41 w 59"/>
                <a:gd name="T7" fmla="*/ 6 h 59"/>
                <a:gd name="T8" fmla="*/ 52 w 59"/>
                <a:gd name="T9" fmla="*/ 41 h 59"/>
              </a:gdLst>
              <a:ahLst/>
              <a:cxnLst>
                <a:cxn ang="0">
                  <a:pos x="T0" y="T1"/>
                </a:cxn>
                <a:cxn ang="0">
                  <a:pos x="T2" y="T3"/>
                </a:cxn>
                <a:cxn ang="0">
                  <a:pos x="T4" y="T5"/>
                </a:cxn>
                <a:cxn ang="0">
                  <a:pos x="T6" y="T7"/>
                </a:cxn>
                <a:cxn ang="0">
                  <a:pos x="T8" y="T9"/>
                </a:cxn>
              </a:cxnLst>
              <a:rect l="0" t="0" r="r" b="b"/>
              <a:pathLst>
                <a:path w="59" h="59">
                  <a:moveTo>
                    <a:pt x="52" y="41"/>
                  </a:moveTo>
                  <a:cubicBezTo>
                    <a:pt x="46" y="54"/>
                    <a:pt x="30" y="59"/>
                    <a:pt x="17" y="52"/>
                  </a:cubicBezTo>
                  <a:cubicBezTo>
                    <a:pt x="5" y="46"/>
                    <a:pt x="0" y="30"/>
                    <a:pt x="6" y="17"/>
                  </a:cubicBezTo>
                  <a:cubicBezTo>
                    <a:pt x="13" y="5"/>
                    <a:pt x="28" y="0"/>
                    <a:pt x="41" y="6"/>
                  </a:cubicBezTo>
                  <a:cubicBezTo>
                    <a:pt x="54" y="13"/>
                    <a:pt x="59" y="28"/>
                    <a:pt x="52" y="41"/>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6" name="Freeform 20723"/>
            <p:cNvSpPr>
              <a:spLocks noEditPoints="1"/>
            </p:cNvSpPr>
            <p:nvPr/>
          </p:nvSpPr>
          <p:spPr bwMode="auto">
            <a:xfrm>
              <a:off x="6383181" y="7928317"/>
              <a:ext cx="188762" cy="189429"/>
            </a:xfrm>
            <a:custGeom>
              <a:avLst/>
              <a:gdLst>
                <a:gd name="T0" fmla="*/ 36 w 120"/>
                <a:gd name="T1" fmla="*/ 107 h 120"/>
                <a:gd name="T2" fmla="*/ 14 w 120"/>
                <a:gd name="T3" fmla="*/ 36 h 120"/>
                <a:gd name="T4" fmla="*/ 84 w 120"/>
                <a:gd name="T5" fmla="*/ 13 h 120"/>
                <a:gd name="T6" fmla="*/ 107 w 120"/>
                <a:gd name="T7" fmla="*/ 84 h 120"/>
                <a:gd name="T8" fmla="*/ 36 w 120"/>
                <a:gd name="T9" fmla="*/ 107 h 120"/>
                <a:gd name="T10" fmla="*/ 78 w 120"/>
                <a:gd name="T11" fmla="*/ 26 h 120"/>
                <a:gd name="T12" fmla="*/ 26 w 120"/>
                <a:gd name="T13" fmla="*/ 43 h 120"/>
                <a:gd name="T14" fmla="*/ 43 w 120"/>
                <a:gd name="T15" fmla="*/ 94 h 120"/>
                <a:gd name="T16" fmla="*/ 94 w 120"/>
                <a:gd name="T17" fmla="*/ 78 h 120"/>
                <a:gd name="T18" fmla="*/ 78 w 120"/>
                <a:gd name="T19" fmla="*/ 2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120">
                  <a:moveTo>
                    <a:pt x="36" y="107"/>
                  </a:moveTo>
                  <a:cubicBezTo>
                    <a:pt x="10" y="94"/>
                    <a:pt x="0" y="62"/>
                    <a:pt x="14" y="36"/>
                  </a:cubicBezTo>
                  <a:cubicBezTo>
                    <a:pt x="27" y="10"/>
                    <a:pt x="58" y="0"/>
                    <a:pt x="84" y="13"/>
                  </a:cubicBezTo>
                  <a:cubicBezTo>
                    <a:pt x="110" y="27"/>
                    <a:pt x="120" y="58"/>
                    <a:pt x="107" y="84"/>
                  </a:cubicBezTo>
                  <a:cubicBezTo>
                    <a:pt x="94" y="110"/>
                    <a:pt x="62" y="120"/>
                    <a:pt x="36" y="107"/>
                  </a:cubicBezTo>
                  <a:close/>
                  <a:moveTo>
                    <a:pt x="78" y="26"/>
                  </a:moveTo>
                  <a:cubicBezTo>
                    <a:pt x="59" y="16"/>
                    <a:pt x="36" y="24"/>
                    <a:pt x="26" y="43"/>
                  </a:cubicBezTo>
                  <a:cubicBezTo>
                    <a:pt x="16" y="61"/>
                    <a:pt x="24" y="85"/>
                    <a:pt x="43" y="94"/>
                  </a:cubicBezTo>
                  <a:cubicBezTo>
                    <a:pt x="61" y="104"/>
                    <a:pt x="85" y="97"/>
                    <a:pt x="94" y="78"/>
                  </a:cubicBezTo>
                  <a:cubicBezTo>
                    <a:pt x="104" y="59"/>
                    <a:pt x="97" y="36"/>
                    <a:pt x="78" y="26"/>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7" name="Freeform 20724"/>
            <p:cNvSpPr>
              <a:spLocks/>
            </p:cNvSpPr>
            <p:nvPr/>
          </p:nvSpPr>
          <p:spPr bwMode="auto">
            <a:xfrm>
              <a:off x="4890427" y="8639342"/>
              <a:ext cx="54694" cy="56696"/>
            </a:xfrm>
            <a:custGeom>
              <a:avLst/>
              <a:gdLst>
                <a:gd name="T0" fmla="*/ 31 w 35"/>
                <a:gd name="T1" fmla="*/ 25 h 36"/>
                <a:gd name="T2" fmla="*/ 10 w 35"/>
                <a:gd name="T3" fmla="*/ 32 h 36"/>
                <a:gd name="T4" fmla="*/ 4 w 35"/>
                <a:gd name="T5" fmla="*/ 11 h 36"/>
                <a:gd name="T6" fmla="*/ 25 w 35"/>
                <a:gd name="T7" fmla="*/ 4 h 36"/>
                <a:gd name="T8" fmla="*/ 31 w 35"/>
                <a:gd name="T9" fmla="*/ 25 h 36"/>
              </a:gdLst>
              <a:ahLst/>
              <a:cxnLst>
                <a:cxn ang="0">
                  <a:pos x="T0" y="T1"/>
                </a:cxn>
                <a:cxn ang="0">
                  <a:pos x="T2" y="T3"/>
                </a:cxn>
                <a:cxn ang="0">
                  <a:pos x="T4" y="T5"/>
                </a:cxn>
                <a:cxn ang="0">
                  <a:pos x="T6" y="T7"/>
                </a:cxn>
                <a:cxn ang="0">
                  <a:pos x="T8" y="T9"/>
                </a:cxn>
              </a:cxnLst>
              <a:rect l="0" t="0" r="r" b="b"/>
              <a:pathLst>
                <a:path w="35" h="36">
                  <a:moveTo>
                    <a:pt x="31" y="25"/>
                  </a:moveTo>
                  <a:cubicBezTo>
                    <a:pt x="27" y="33"/>
                    <a:pt x="18" y="36"/>
                    <a:pt x="10" y="32"/>
                  </a:cubicBezTo>
                  <a:cubicBezTo>
                    <a:pt x="3" y="28"/>
                    <a:pt x="0" y="19"/>
                    <a:pt x="4" y="11"/>
                  </a:cubicBezTo>
                  <a:cubicBezTo>
                    <a:pt x="8" y="3"/>
                    <a:pt x="17" y="0"/>
                    <a:pt x="25" y="4"/>
                  </a:cubicBezTo>
                  <a:cubicBezTo>
                    <a:pt x="32" y="8"/>
                    <a:pt x="35" y="18"/>
                    <a:pt x="31" y="2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cxnSp>
          <p:nvCxnSpPr>
            <p:cNvPr id="98" name="直接连接符 97"/>
            <p:cNvCxnSpPr>
              <a:stCxn id="41" idx="2"/>
              <a:endCxn id="77" idx="0"/>
            </p:cNvCxnSpPr>
            <p:nvPr/>
          </p:nvCxnSpPr>
          <p:spPr>
            <a:xfrm flipV="1">
              <a:off x="6668004" y="5972466"/>
              <a:ext cx="232014" cy="13559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a:stCxn id="55" idx="2"/>
              <a:endCxn id="77" idx="2"/>
            </p:cNvCxnSpPr>
            <p:nvPr/>
          </p:nvCxnSpPr>
          <p:spPr>
            <a:xfrm flipH="1" flipV="1">
              <a:off x="7008501" y="6013550"/>
              <a:ext cx="184860" cy="108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0" name="Freeform 20292"/>
            <p:cNvSpPr>
              <a:spLocks/>
            </p:cNvSpPr>
            <p:nvPr/>
          </p:nvSpPr>
          <p:spPr bwMode="auto">
            <a:xfrm>
              <a:off x="5911620" y="5835260"/>
              <a:ext cx="78706" cy="77372"/>
            </a:xfrm>
            <a:custGeom>
              <a:avLst/>
              <a:gdLst>
                <a:gd name="T0" fmla="*/ 25 w 50"/>
                <a:gd name="T1" fmla="*/ 0 h 49"/>
                <a:gd name="T2" fmla="*/ 25 w 50"/>
                <a:gd name="T3" fmla="*/ 0 h 49"/>
                <a:gd name="T4" fmla="*/ 0 w 50"/>
                <a:gd name="T5" fmla="*/ 25 h 49"/>
                <a:gd name="T6" fmla="*/ 8 w 50"/>
                <a:gd name="T7" fmla="*/ 42 h 49"/>
                <a:gd name="T8" fmla="*/ 12 w 50"/>
                <a:gd name="T9" fmla="*/ 45 h 49"/>
                <a:gd name="T10" fmla="*/ 14 w 50"/>
                <a:gd name="T11" fmla="*/ 46 h 49"/>
                <a:gd name="T12" fmla="*/ 18 w 50"/>
                <a:gd name="T13" fmla="*/ 48 h 49"/>
                <a:gd name="T14" fmla="*/ 25 w 50"/>
                <a:gd name="T15" fmla="*/ 49 h 49"/>
                <a:gd name="T16" fmla="*/ 26 w 50"/>
                <a:gd name="T17" fmla="*/ 49 h 49"/>
                <a:gd name="T18" fmla="*/ 34 w 50"/>
                <a:gd name="T19" fmla="*/ 48 h 49"/>
                <a:gd name="T20" fmla="*/ 38 w 50"/>
                <a:gd name="T21" fmla="*/ 46 h 49"/>
                <a:gd name="T22" fmla="*/ 47 w 50"/>
                <a:gd name="T23" fmla="*/ 37 h 49"/>
                <a:gd name="T24" fmla="*/ 48 w 50"/>
                <a:gd name="T25" fmla="*/ 33 h 49"/>
                <a:gd name="T26" fmla="*/ 50 w 50"/>
                <a:gd name="T27" fmla="*/ 29 h 49"/>
                <a:gd name="T28" fmla="*/ 50 w 50"/>
                <a:gd name="T29" fmla="*/ 24 h 49"/>
                <a:gd name="T30" fmla="*/ 49 w 50"/>
                <a:gd name="T31" fmla="*/ 19 h 49"/>
                <a:gd name="T32" fmla="*/ 48 w 50"/>
                <a:gd name="T33" fmla="*/ 15 h 49"/>
                <a:gd name="T34" fmla="*/ 25 w 50"/>
                <a:gd name="T35"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0" h="49">
                  <a:moveTo>
                    <a:pt x="25" y="0"/>
                  </a:moveTo>
                  <a:cubicBezTo>
                    <a:pt x="25" y="0"/>
                    <a:pt x="25" y="0"/>
                    <a:pt x="25" y="0"/>
                  </a:cubicBezTo>
                  <a:cubicBezTo>
                    <a:pt x="11" y="0"/>
                    <a:pt x="0" y="11"/>
                    <a:pt x="0" y="25"/>
                  </a:cubicBezTo>
                  <a:cubicBezTo>
                    <a:pt x="0" y="32"/>
                    <a:pt x="3" y="38"/>
                    <a:pt x="8" y="42"/>
                  </a:cubicBezTo>
                  <a:cubicBezTo>
                    <a:pt x="9" y="43"/>
                    <a:pt x="10" y="44"/>
                    <a:pt x="12" y="45"/>
                  </a:cubicBezTo>
                  <a:cubicBezTo>
                    <a:pt x="12" y="46"/>
                    <a:pt x="13" y="46"/>
                    <a:pt x="14" y="46"/>
                  </a:cubicBezTo>
                  <a:cubicBezTo>
                    <a:pt x="15" y="47"/>
                    <a:pt x="16" y="48"/>
                    <a:pt x="18" y="48"/>
                  </a:cubicBezTo>
                  <a:cubicBezTo>
                    <a:pt x="20" y="49"/>
                    <a:pt x="23" y="49"/>
                    <a:pt x="25" y="49"/>
                  </a:cubicBezTo>
                  <a:cubicBezTo>
                    <a:pt x="25" y="49"/>
                    <a:pt x="25" y="49"/>
                    <a:pt x="26" y="49"/>
                  </a:cubicBezTo>
                  <a:cubicBezTo>
                    <a:pt x="29" y="49"/>
                    <a:pt x="31" y="49"/>
                    <a:pt x="34" y="48"/>
                  </a:cubicBezTo>
                  <a:cubicBezTo>
                    <a:pt x="35" y="47"/>
                    <a:pt x="37" y="46"/>
                    <a:pt x="38" y="46"/>
                  </a:cubicBezTo>
                  <a:cubicBezTo>
                    <a:pt x="42" y="44"/>
                    <a:pt x="45" y="40"/>
                    <a:pt x="47" y="37"/>
                  </a:cubicBezTo>
                  <a:cubicBezTo>
                    <a:pt x="47" y="36"/>
                    <a:pt x="48" y="34"/>
                    <a:pt x="48" y="33"/>
                  </a:cubicBezTo>
                  <a:cubicBezTo>
                    <a:pt x="49" y="32"/>
                    <a:pt x="49" y="31"/>
                    <a:pt x="50" y="29"/>
                  </a:cubicBezTo>
                  <a:cubicBezTo>
                    <a:pt x="50" y="27"/>
                    <a:pt x="50" y="26"/>
                    <a:pt x="50" y="24"/>
                  </a:cubicBezTo>
                  <a:cubicBezTo>
                    <a:pt x="50" y="22"/>
                    <a:pt x="50" y="20"/>
                    <a:pt x="49" y="19"/>
                  </a:cubicBezTo>
                  <a:cubicBezTo>
                    <a:pt x="49" y="17"/>
                    <a:pt x="49" y="16"/>
                    <a:pt x="48" y="15"/>
                  </a:cubicBezTo>
                  <a:cubicBezTo>
                    <a:pt x="44" y="6"/>
                    <a:pt x="35" y="0"/>
                    <a:pt x="25" y="0"/>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353351172"/>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par>
                                <p:cTn id="8" presetID="63" presetClass="path" presetSubtype="0" decel="30000" fill="hold" nodeType="withEffect">
                                  <p:stCondLst>
                                    <p:cond delay="500"/>
                                  </p:stCondLst>
                                  <p:childTnLst>
                                    <p:animMotion origin="layout" path="M 0.23997 0.22338 L 4.375E-6 -4.44444E-6 " pathEditMode="relative" rAng="0" ptsTypes="AA">
                                      <p:cBhvr>
                                        <p:cTn id="9" dur="1000" fill="hold"/>
                                        <p:tgtEl>
                                          <p:spTgt spid="7"/>
                                        </p:tgtEl>
                                        <p:attrNameLst>
                                          <p:attrName>ppt_x</p:attrName>
                                          <p:attrName>ppt_y</p:attrName>
                                        </p:attrNameLst>
                                      </p:cBhvr>
                                      <p:rCtr x="-12005" y="-11181"/>
                                    </p:animMotion>
                                  </p:childTnLst>
                                </p:cTn>
                              </p:par>
                              <p:par>
                                <p:cTn id="10" presetID="6" presetClass="emph" presetSubtype="0" decel="30000" fill="hold" nodeType="withEffect">
                                  <p:stCondLst>
                                    <p:cond delay="500"/>
                                  </p:stCondLst>
                                  <p:childTnLst>
                                    <p:animScale>
                                      <p:cBhvr>
                                        <p:cTn id="11" dur="1000" fill="hold"/>
                                        <p:tgtEl>
                                          <p:spTgt spid="7"/>
                                        </p:tgtEl>
                                      </p:cBhvr>
                                      <p:by x="150000" y="150000"/>
                                      <p:from x="146726" y="119179"/>
                                      <p:to x="100000" y="100000"/>
                                    </p:animScale>
                                  </p:childTnLst>
                                </p:cTn>
                              </p:par>
                              <p:par>
                                <p:cTn id="12" presetID="10" presetClass="entr" presetSubtype="0" fill="hold" grpId="0" nodeType="withEffect">
                                  <p:stCondLst>
                                    <p:cond delay="25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750"/>
                                        <p:tgtEl>
                                          <p:spTgt spid="5"/>
                                        </p:tgtEl>
                                      </p:cBhvr>
                                    </p:animEffect>
                                  </p:childTnLst>
                                </p:cTn>
                              </p:par>
                              <p:par>
                                <p:cTn id="15" presetID="35" presetClass="path" presetSubtype="0" decel="100000" fill="hold" grpId="1" nodeType="withEffect">
                                  <p:stCondLst>
                                    <p:cond delay="250"/>
                                  </p:stCondLst>
                                  <p:childTnLst>
                                    <p:animMotion origin="layout" path="M 2.08333E-7 -2.59259E-6 L -0.04557 -2.59259E-6 " pathEditMode="relative" rAng="0" ptsTypes="AA">
                                      <p:cBhvr>
                                        <p:cTn id="16" dur="1500" spd="-100000" fill="hold"/>
                                        <p:tgtEl>
                                          <p:spTgt spid="5"/>
                                        </p:tgtEl>
                                        <p:attrNameLst>
                                          <p:attrName>ppt_x</p:attrName>
                                          <p:attrName>ppt_y</p:attrName>
                                        </p:attrNameLst>
                                      </p:cBhvr>
                                      <p:rCtr x="-2279" y="0"/>
                                    </p:animMotion>
                                  </p:childTnLst>
                                </p:cTn>
                              </p:par>
                              <p:par>
                                <p:cTn id="17" presetID="10" presetClass="entr" presetSubtype="0" fill="hold" grpId="0" nodeType="withEffect">
                                  <p:stCondLst>
                                    <p:cond delay="25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750"/>
                                        <p:tgtEl>
                                          <p:spTgt spid="6"/>
                                        </p:tgtEl>
                                      </p:cBhvr>
                                    </p:animEffect>
                                  </p:childTnLst>
                                </p:cTn>
                              </p:par>
                              <p:par>
                                <p:cTn id="20" presetID="35" presetClass="path" presetSubtype="0" decel="100000" fill="hold" grpId="1" nodeType="withEffect">
                                  <p:stCondLst>
                                    <p:cond delay="250"/>
                                  </p:stCondLst>
                                  <p:childTnLst>
                                    <p:animMotion origin="layout" path="M 2.08333E-7 -2.59259E-6 L -0.04557 -2.59259E-6 " pathEditMode="relative" rAng="0" ptsTypes="AA">
                                      <p:cBhvr>
                                        <p:cTn id="21" dur="1500" spd="-100000" fill="hold"/>
                                        <p:tgtEl>
                                          <p:spTgt spid="6"/>
                                        </p:tgtEl>
                                        <p:attrNameLst>
                                          <p:attrName>ppt_x</p:attrName>
                                          <p:attrName>ppt_y</p:attrName>
                                        </p:attrNameLst>
                                      </p:cBhvr>
                                      <p:rCtr x="-227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P spid="6" grpId="0"/>
      <p:bldP spid="6" grpId="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577438" y="1886856"/>
            <a:ext cx="4270912" cy="4037008"/>
          </a:xfrm>
          <a:prstGeom prst="rect">
            <a:avLst/>
          </a:prstGeom>
          <a:noFill/>
          <a:ln w="25400">
            <a:solidFill>
              <a:srgbClr val="40404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Lst>
          </a:blip>
          <a:srcRect l="19028" r="8840"/>
          <a:stretch/>
        </p:blipFill>
        <p:spPr>
          <a:xfrm>
            <a:off x="1326713" y="1601233"/>
            <a:ext cx="4232635" cy="3990186"/>
          </a:xfrm>
          <a:prstGeom prst="rect">
            <a:avLst/>
          </a:prstGeom>
        </p:spPr>
      </p:pic>
      <p:sp>
        <p:nvSpPr>
          <p:cNvPr id="4" name="矩形 3"/>
          <p:cNvSpPr/>
          <p:nvPr/>
        </p:nvSpPr>
        <p:spPr>
          <a:xfrm>
            <a:off x="6599000" y="4545482"/>
            <a:ext cx="736599" cy="646803"/>
          </a:xfrm>
          <a:prstGeom prst="rect">
            <a:avLst/>
          </a:prstGeom>
          <a:solidFill>
            <a:schemeClr val="bg1"/>
          </a:solidFill>
          <a:ln>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b="1" dirty="0">
                <a:solidFill>
                  <a:schemeClr val="tx1">
                    <a:lumMod val="75000"/>
                    <a:lumOff val="25000"/>
                  </a:schemeClr>
                </a:solidFill>
                <a:latin typeface="造字工房俊雅（非商用）常规体" pitchFamily="2" charset="-122"/>
                <a:ea typeface="造字工房俊雅（非商用）常规体" pitchFamily="2" charset="-122"/>
              </a:rPr>
              <a:t>C</a:t>
            </a:r>
            <a:endParaRPr lang="zh-CN" altLang="en-US" sz="4000" b="1" dirty="0">
              <a:solidFill>
                <a:schemeClr val="tx1">
                  <a:lumMod val="75000"/>
                  <a:lumOff val="25000"/>
                </a:schemeClr>
              </a:solidFill>
              <a:latin typeface="造字工房俊雅（非商用）常规体" pitchFamily="2" charset="-122"/>
              <a:ea typeface="造字工房俊雅（非商用）常规体" pitchFamily="2" charset="-122"/>
            </a:endParaRPr>
          </a:p>
        </p:txBody>
      </p:sp>
      <p:sp>
        <p:nvSpPr>
          <p:cNvPr id="5" name="矩形 4"/>
          <p:cNvSpPr/>
          <p:nvPr/>
        </p:nvSpPr>
        <p:spPr>
          <a:xfrm>
            <a:off x="6599001" y="1977497"/>
            <a:ext cx="736599" cy="646803"/>
          </a:xfrm>
          <a:prstGeom prst="rect">
            <a:avLst/>
          </a:prstGeom>
          <a:solidFill>
            <a:schemeClr val="bg1"/>
          </a:solidFill>
          <a:ln>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b="1" dirty="0">
                <a:solidFill>
                  <a:schemeClr val="tx1">
                    <a:lumMod val="75000"/>
                    <a:lumOff val="25000"/>
                  </a:schemeClr>
                </a:solidFill>
                <a:latin typeface="造字工房俊雅（非商用）常规体" pitchFamily="2" charset="-122"/>
                <a:ea typeface="造字工房俊雅（非商用）常规体" pitchFamily="2" charset="-122"/>
              </a:rPr>
              <a:t>A</a:t>
            </a:r>
            <a:endParaRPr lang="zh-CN" altLang="en-US" sz="4000" b="1" dirty="0">
              <a:solidFill>
                <a:schemeClr val="tx1">
                  <a:lumMod val="75000"/>
                  <a:lumOff val="25000"/>
                </a:schemeClr>
              </a:solidFill>
              <a:latin typeface="造字工房俊雅（非商用）常规体" pitchFamily="2" charset="-122"/>
              <a:ea typeface="造字工房俊雅（非商用）常规体" pitchFamily="2" charset="-122"/>
            </a:endParaRPr>
          </a:p>
        </p:txBody>
      </p:sp>
      <p:sp>
        <p:nvSpPr>
          <p:cNvPr id="6" name="矩形 5"/>
          <p:cNvSpPr/>
          <p:nvPr/>
        </p:nvSpPr>
        <p:spPr>
          <a:xfrm>
            <a:off x="6599000" y="3261489"/>
            <a:ext cx="736599" cy="646803"/>
          </a:xfrm>
          <a:prstGeom prst="rect">
            <a:avLst/>
          </a:prstGeom>
          <a:solidFill>
            <a:schemeClr val="bg1"/>
          </a:solidFill>
          <a:ln>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b="1" dirty="0">
                <a:solidFill>
                  <a:schemeClr val="tx1">
                    <a:lumMod val="75000"/>
                    <a:lumOff val="25000"/>
                  </a:schemeClr>
                </a:solidFill>
                <a:latin typeface="造字工房俊雅（非商用）常规体" pitchFamily="2" charset="-122"/>
                <a:ea typeface="造字工房俊雅（非商用）常规体" pitchFamily="2" charset="-122"/>
              </a:rPr>
              <a:t>B</a:t>
            </a:r>
            <a:endParaRPr lang="zh-CN" altLang="en-US" sz="4000" b="1" dirty="0">
              <a:solidFill>
                <a:schemeClr val="tx1">
                  <a:lumMod val="75000"/>
                  <a:lumOff val="25000"/>
                </a:schemeClr>
              </a:solidFill>
              <a:latin typeface="造字工房俊雅（非商用）常规体" pitchFamily="2" charset="-122"/>
              <a:ea typeface="造字工房俊雅（非商用）常规体" pitchFamily="2" charset="-122"/>
            </a:endParaRPr>
          </a:p>
        </p:txBody>
      </p:sp>
      <p:sp>
        <p:nvSpPr>
          <p:cNvPr id="7" name="矩形 6"/>
          <p:cNvSpPr/>
          <p:nvPr/>
        </p:nvSpPr>
        <p:spPr>
          <a:xfrm>
            <a:off x="7500476" y="2000815"/>
            <a:ext cx="3022614" cy="600164"/>
          </a:xfrm>
          <a:prstGeom prst="rect">
            <a:avLst/>
          </a:prstGeom>
        </p:spPr>
        <p:txBody>
          <a:bodyPr wrap="square">
            <a:spAutoFit/>
          </a:bodyPr>
          <a:lstStyle/>
          <a:p>
            <a:pPr algn="just">
              <a:lnSpc>
                <a:spcPct val="150000"/>
              </a:lnSpc>
            </a:pPr>
            <a:r>
              <a:rPr lang="zh-CN" altLang="en-US" sz="1100" dirty="0">
                <a:latin typeface="造字工房俊雅（非商用）常规体" pitchFamily="2" charset="-122"/>
                <a:ea typeface="造字工房俊雅（非商用）常规体" pitchFamily="2" charset="-122"/>
              </a:rPr>
              <a:t>您的内容打在这里，或者通过复制您的文本后，在此框中选择粘贴，并选择只保留文字</a:t>
            </a:r>
          </a:p>
        </p:txBody>
      </p:sp>
      <p:sp>
        <p:nvSpPr>
          <p:cNvPr id="8" name="矩形 7"/>
          <p:cNvSpPr/>
          <p:nvPr/>
        </p:nvSpPr>
        <p:spPr>
          <a:xfrm>
            <a:off x="7500476" y="3284808"/>
            <a:ext cx="3022614" cy="600164"/>
          </a:xfrm>
          <a:prstGeom prst="rect">
            <a:avLst/>
          </a:prstGeom>
        </p:spPr>
        <p:txBody>
          <a:bodyPr wrap="square">
            <a:spAutoFit/>
          </a:bodyPr>
          <a:lstStyle/>
          <a:p>
            <a:pPr algn="just">
              <a:lnSpc>
                <a:spcPct val="150000"/>
              </a:lnSpc>
            </a:pPr>
            <a:r>
              <a:rPr lang="zh-CN" altLang="en-US" sz="1100" dirty="0">
                <a:latin typeface="造字工房俊雅（非商用）常规体" pitchFamily="2" charset="-122"/>
                <a:ea typeface="造字工房俊雅（非商用）常规体" pitchFamily="2" charset="-122"/>
              </a:rPr>
              <a:t>您的内容打在这里，或者通过复制您的文本后，在此框中选择粘贴，并选择只保留文字</a:t>
            </a:r>
          </a:p>
        </p:txBody>
      </p:sp>
      <p:sp>
        <p:nvSpPr>
          <p:cNvPr id="9" name="矩形 8"/>
          <p:cNvSpPr/>
          <p:nvPr/>
        </p:nvSpPr>
        <p:spPr>
          <a:xfrm>
            <a:off x="7500476" y="4568800"/>
            <a:ext cx="3022614" cy="600164"/>
          </a:xfrm>
          <a:prstGeom prst="rect">
            <a:avLst/>
          </a:prstGeom>
        </p:spPr>
        <p:txBody>
          <a:bodyPr wrap="square">
            <a:spAutoFit/>
          </a:bodyPr>
          <a:lstStyle/>
          <a:p>
            <a:pPr algn="just">
              <a:lnSpc>
                <a:spcPct val="150000"/>
              </a:lnSpc>
            </a:pPr>
            <a:r>
              <a:rPr lang="zh-CN" altLang="en-US" sz="1100" dirty="0">
                <a:latin typeface="造字工房俊雅（非商用）常规体" pitchFamily="2" charset="-122"/>
                <a:ea typeface="造字工房俊雅（非商用）常规体" pitchFamily="2" charset="-122"/>
              </a:rPr>
              <a:t>您的内容打在这里，或者通过复制您的文本后，在此框中选择粘贴，并选择只保留文字</a:t>
            </a:r>
          </a:p>
        </p:txBody>
      </p:sp>
      <p:grpSp>
        <p:nvGrpSpPr>
          <p:cNvPr id="10" name="组合 9"/>
          <p:cNvGrpSpPr/>
          <p:nvPr/>
        </p:nvGrpSpPr>
        <p:grpSpPr>
          <a:xfrm>
            <a:off x="452188" y="4307724"/>
            <a:ext cx="2990842" cy="979010"/>
            <a:chOff x="656776" y="4189954"/>
            <a:chExt cx="2990842" cy="979010"/>
          </a:xfrm>
        </p:grpSpPr>
        <p:sp>
          <p:nvSpPr>
            <p:cNvPr id="11" name="矩形 10"/>
            <p:cNvSpPr/>
            <p:nvPr/>
          </p:nvSpPr>
          <p:spPr>
            <a:xfrm>
              <a:off x="656776" y="4189954"/>
              <a:ext cx="2990842" cy="979010"/>
            </a:xfrm>
            <a:prstGeom prst="rect">
              <a:avLst/>
            </a:prstGeom>
            <a:solidFill>
              <a:srgbClr val="6A6A6A"/>
            </a:solidFill>
            <a:ln>
              <a:noFill/>
            </a:ln>
            <a:effectLst>
              <a:outerShdw blurRad="368300" dist="38100" dir="8100000" sx="103000" sy="103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905477" y="4232438"/>
              <a:ext cx="877163" cy="369332"/>
            </a:xfrm>
            <a:prstGeom prst="rect">
              <a:avLst/>
            </a:prstGeom>
            <a:noFill/>
          </p:spPr>
          <p:txBody>
            <a:bodyPr wrap="none" rtlCol="0">
              <a:spAutoFit/>
            </a:bodyPr>
            <a:lstStyle/>
            <a:p>
              <a:pPr algn="ctr"/>
              <a:r>
                <a:rPr lang="zh-CN" altLang="en-US" b="1" dirty="0">
                  <a:solidFill>
                    <a:schemeClr val="bg1"/>
                  </a:solidFill>
                  <a:latin typeface="造字工房俊雅（非商用）常规体" pitchFamily="2" charset="-122"/>
                  <a:ea typeface="造字工房俊雅（非商用）常规体" pitchFamily="2" charset="-122"/>
                </a:rPr>
                <a:t>标题文本</a:t>
              </a:r>
            </a:p>
          </p:txBody>
        </p:sp>
        <p:sp>
          <p:nvSpPr>
            <p:cNvPr id="13" name="矩形 12"/>
            <p:cNvSpPr/>
            <p:nvPr/>
          </p:nvSpPr>
          <p:spPr>
            <a:xfrm>
              <a:off x="768286" y="4554059"/>
              <a:ext cx="2365707" cy="461665"/>
            </a:xfrm>
            <a:prstGeom prst="rect">
              <a:avLst/>
            </a:prstGeom>
          </p:spPr>
          <p:txBody>
            <a:bodyPr wrap="square">
              <a:spAutoFit/>
            </a:bodyPr>
            <a:lstStyle/>
            <a:p>
              <a:pPr algn="just"/>
              <a:r>
                <a:rPr lang="zh-CN" altLang="en-US" sz="1200" dirty="0">
                  <a:solidFill>
                    <a:schemeClr val="bg1"/>
                  </a:solidFill>
                  <a:latin typeface="造字工房俊雅（非商用）常规体" pitchFamily="2" charset="-122"/>
                  <a:ea typeface="造字工房俊雅（非商用）常规体" pitchFamily="2" charset="-122"/>
                </a:rPr>
                <a:t>您的内容打在这里，或者通过复制您的文本后，在此框中选择粘贴，并选择只保留文字</a:t>
              </a:r>
              <a:endParaRPr lang="zh-CN" altLang="en-US" sz="1200" dirty="0"/>
            </a:p>
          </p:txBody>
        </p:sp>
      </p:grpSp>
      <p:grpSp>
        <p:nvGrpSpPr>
          <p:cNvPr id="14" name="组合 13"/>
          <p:cNvGrpSpPr/>
          <p:nvPr/>
        </p:nvGrpSpPr>
        <p:grpSpPr>
          <a:xfrm>
            <a:off x="3495675" y="317622"/>
            <a:ext cx="5200650" cy="981580"/>
            <a:chOff x="3495675" y="193771"/>
            <a:chExt cx="5200650" cy="981580"/>
          </a:xfrm>
        </p:grpSpPr>
        <p:sp>
          <p:nvSpPr>
            <p:cNvPr id="15"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16"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造字工房俊雅（非商用）常规体" pitchFamily="2" charset="-122"/>
                  <a:ea typeface="造字工房俊雅（非商用）常规体" pitchFamily="2" charset="-122"/>
                  <a:cs typeface="Open Sans" pitchFamily="34" charset="0"/>
                </a:rPr>
                <a:t>团队目标制定</a:t>
              </a:r>
            </a:p>
          </p:txBody>
        </p:sp>
      </p:grpSp>
    </p:spTree>
    <p:extLst>
      <p:ext uri="{BB962C8B-B14F-4D97-AF65-F5344CB8AC3E}">
        <p14:creationId xmlns:p14="http://schemas.microsoft.com/office/powerpoint/2010/main" val="3454181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750"/>
                                        <p:tgtEl>
                                          <p:spTgt spid="3"/>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heel(1)">
                                      <p:cBhvr>
                                        <p:cTn id="10" dur="1500"/>
                                        <p:tgtEl>
                                          <p:spTgt spid="2"/>
                                        </p:tgtEl>
                                      </p:cBhvr>
                                    </p:animEffect>
                                  </p:childTnLst>
                                </p:cTn>
                              </p:par>
                            </p:childTnLst>
                          </p:cTn>
                        </p:par>
                        <p:par>
                          <p:cTn id="11" fill="hold">
                            <p:stCondLst>
                              <p:cond delay="1500"/>
                            </p:stCondLst>
                            <p:childTnLst>
                              <p:par>
                                <p:cTn id="12" presetID="14" presetClass="entr" presetSubtype="10" fill="hold"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randombar(horizontal)">
                                      <p:cBhvr>
                                        <p:cTn id="14" dur="750"/>
                                        <p:tgtEl>
                                          <p:spTgt spid="10"/>
                                        </p:tgtEl>
                                      </p:cBhvr>
                                    </p:animEffect>
                                  </p:childTnLst>
                                </p:cTn>
                              </p:par>
                            </p:childTnLst>
                          </p:cTn>
                        </p:par>
                        <p:par>
                          <p:cTn id="15" fill="hold">
                            <p:stCondLst>
                              <p:cond delay="2250"/>
                            </p:stCondLst>
                            <p:childTnLst>
                              <p:par>
                                <p:cTn id="16" presetID="53" presetClass="entr" presetSubtype="16"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p:cTn id="18" dur="500" fill="hold"/>
                                        <p:tgtEl>
                                          <p:spTgt spid="5"/>
                                        </p:tgtEl>
                                        <p:attrNameLst>
                                          <p:attrName>ppt_w</p:attrName>
                                        </p:attrNameLst>
                                      </p:cBhvr>
                                      <p:tavLst>
                                        <p:tav tm="0">
                                          <p:val>
                                            <p:fltVal val="0"/>
                                          </p:val>
                                        </p:tav>
                                        <p:tav tm="100000">
                                          <p:val>
                                            <p:strVal val="#ppt_w"/>
                                          </p:val>
                                        </p:tav>
                                      </p:tavLst>
                                    </p:anim>
                                    <p:anim calcmode="lin" valueType="num">
                                      <p:cBhvr>
                                        <p:cTn id="19" dur="500" fill="hold"/>
                                        <p:tgtEl>
                                          <p:spTgt spid="5"/>
                                        </p:tgtEl>
                                        <p:attrNameLst>
                                          <p:attrName>ppt_h</p:attrName>
                                        </p:attrNameLst>
                                      </p:cBhvr>
                                      <p:tavLst>
                                        <p:tav tm="0">
                                          <p:val>
                                            <p:fltVal val="0"/>
                                          </p:val>
                                        </p:tav>
                                        <p:tav tm="100000">
                                          <p:val>
                                            <p:strVal val="#ppt_h"/>
                                          </p:val>
                                        </p:tav>
                                      </p:tavLst>
                                    </p:anim>
                                    <p:animEffect transition="in" filter="fade">
                                      <p:cBhvr>
                                        <p:cTn id="20" dur="500"/>
                                        <p:tgtEl>
                                          <p:spTgt spid="5"/>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randombar(horizontal)">
                                      <p:cBhvr>
                                        <p:cTn id="23" dur="500"/>
                                        <p:tgtEl>
                                          <p:spTgt spid="7"/>
                                        </p:tgtEl>
                                      </p:cBhvr>
                                    </p:animEffect>
                                  </p:childTnLst>
                                </p:cTn>
                              </p:par>
                            </p:childTnLst>
                          </p:cTn>
                        </p:par>
                        <p:par>
                          <p:cTn id="24" fill="hold">
                            <p:stCondLst>
                              <p:cond delay="2750"/>
                            </p:stCondLst>
                            <p:childTnLst>
                              <p:par>
                                <p:cTn id="25" presetID="53" presetClass="entr" presetSubtype="16"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p:cTn id="27" dur="500" fill="hold"/>
                                        <p:tgtEl>
                                          <p:spTgt spid="6"/>
                                        </p:tgtEl>
                                        <p:attrNameLst>
                                          <p:attrName>ppt_w</p:attrName>
                                        </p:attrNameLst>
                                      </p:cBhvr>
                                      <p:tavLst>
                                        <p:tav tm="0">
                                          <p:val>
                                            <p:fltVal val="0"/>
                                          </p:val>
                                        </p:tav>
                                        <p:tav tm="100000">
                                          <p:val>
                                            <p:strVal val="#ppt_w"/>
                                          </p:val>
                                        </p:tav>
                                      </p:tavLst>
                                    </p:anim>
                                    <p:anim calcmode="lin" valueType="num">
                                      <p:cBhvr>
                                        <p:cTn id="28" dur="500" fill="hold"/>
                                        <p:tgtEl>
                                          <p:spTgt spid="6"/>
                                        </p:tgtEl>
                                        <p:attrNameLst>
                                          <p:attrName>ppt_h</p:attrName>
                                        </p:attrNameLst>
                                      </p:cBhvr>
                                      <p:tavLst>
                                        <p:tav tm="0">
                                          <p:val>
                                            <p:fltVal val="0"/>
                                          </p:val>
                                        </p:tav>
                                        <p:tav tm="100000">
                                          <p:val>
                                            <p:strVal val="#ppt_h"/>
                                          </p:val>
                                        </p:tav>
                                      </p:tavLst>
                                    </p:anim>
                                    <p:animEffect transition="in" filter="fade">
                                      <p:cBhvr>
                                        <p:cTn id="29" dur="500"/>
                                        <p:tgtEl>
                                          <p:spTgt spid="6"/>
                                        </p:tgtEl>
                                      </p:cBhvr>
                                    </p:animEffect>
                                  </p:childTnLst>
                                </p:cTn>
                              </p:par>
                              <p:par>
                                <p:cTn id="30" presetID="14" presetClass="entr" presetSubtype="10"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randombar(horizontal)">
                                      <p:cBhvr>
                                        <p:cTn id="32" dur="500"/>
                                        <p:tgtEl>
                                          <p:spTgt spid="8"/>
                                        </p:tgtEl>
                                      </p:cBhvr>
                                    </p:animEffect>
                                  </p:childTnLst>
                                </p:cTn>
                              </p:par>
                            </p:childTnLst>
                          </p:cTn>
                        </p:par>
                        <p:par>
                          <p:cTn id="33" fill="hold">
                            <p:stCondLst>
                              <p:cond delay="3250"/>
                            </p:stCondLst>
                            <p:childTnLst>
                              <p:par>
                                <p:cTn id="34" presetID="53" presetClass="entr" presetSubtype="16" fill="hold" grpId="0" nodeType="afterEffect">
                                  <p:stCondLst>
                                    <p:cond delay="0"/>
                                  </p:stCondLst>
                                  <p:childTnLst>
                                    <p:set>
                                      <p:cBhvr>
                                        <p:cTn id="35" dur="1" fill="hold">
                                          <p:stCondLst>
                                            <p:cond delay="0"/>
                                          </p:stCondLst>
                                        </p:cTn>
                                        <p:tgtEl>
                                          <p:spTgt spid="4"/>
                                        </p:tgtEl>
                                        <p:attrNameLst>
                                          <p:attrName>style.visibility</p:attrName>
                                        </p:attrNameLst>
                                      </p:cBhvr>
                                      <p:to>
                                        <p:strVal val="visible"/>
                                      </p:to>
                                    </p:set>
                                    <p:anim calcmode="lin" valueType="num">
                                      <p:cBhvr>
                                        <p:cTn id="36" dur="500" fill="hold"/>
                                        <p:tgtEl>
                                          <p:spTgt spid="4"/>
                                        </p:tgtEl>
                                        <p:attrNameLst>
                                          <p:attrName>ppt_w</p:attrName>
                                        </p:attrNameLst>
                                      </p:cBhvr>
                                      <p:tavLst>
                                        <p:tav tm="0">
                                          <p:val>
                                            <p:fltVal val="0"/>
                                          </p:val>
                                        </p:tav>
                                        <p:tav tm="100000">
                                          <p:val>
                                            <p:strVal val="#ppt_w"/>
                                          </p:val>
                                        </p:tav>
                                      </p:tavLst>
                                    </p:anim>
                                    <p:anim calcmode="lin" valueType="num">
                                      <p:cBhvr>
                                        <p:cTn id="37" dur="500" fill="hold"/>
                                        <p:tgtEl>
                                          <p:spTgt spid="4"/>
                                        </p:tgtEl>
                                        <p:attrNameLst>
                                          <p:attrName>ppt_h</p:attrName>
                                        </p:attrNameLst>
                                      </p:cBhvr>
                                      <p:tavLst>
                                        <p:tav tm="0">
                                          <p:val>
                                            <p:fltVal val="0"/>
                                          </p:val>
                                        </p:tav>
                                        <p:tav tm="100000">
                                          <p:val>
                                            <p:strVal val="#ppt_h"/>
                                          </p:val>
                                        </p:tav>
                                      </p:tavLst>
                                    </p:anim>
                                    <p:animEffect transition="in" filter="fade">
                                      <p:cBhvr>
                                        <p:cTn id="38" dur="500"/>
                                        <p:tgtEl>
                                          <p:spTgt spid="4"/>
                                        </p:tgtEl>
                                      </p:cBhvr>
                                    </p:animEffect>
                                  </p:childTnLst>
                                </p:cTn>
                              </p:par>
                              <p:par>
                                <p:cTn id="39" presetID="14" presetClass="entr" presetSubtype="10"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randombar(horizontal)">
                                      <p:cBhvr>
                                        <p:cTn id="4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5" grpId="0" animBg="1"/>
      <p:bldP spid="6" grpId="0" animBg="1"/>
      <p:bldP spid="7" grpId="0"/>
      <p:bldP spid="8"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a:extLst>
              <a:ext uri="{FF2B5EF4-FFF2-40B4-BE49-F238E27FC236}">
                <a16:creationId xmlns="" xmlns:a16="http://schemas.microsoft.com/office/drawing/2014/main" id="{E6FA7C0D-73D9-47CA-BD93-D08CC35145A6}"/>
              </a:ext>
            </a:extLst>
          </p:cNvPr>
          <p:cNvGrpSpPr/>
          <p:nvPr/>
        </p:nvGrpSpPr>
        <p:grpSpPr>
          <a:xfrm>
            <a:off x="1513261" y="3992375"/>
            <a:ext cx="9405167" cy="199867"/>
            <a:chOff x="1431526" y="1746251"/>
            <a:chExt cx="9786115" cy="207963"/>
          </a:xfrm>
        </p:grpSpPr>
        <p:sp>
          <p:nvSpPr>
            <p:cNvPr id="3" name="Rectangle 7">
              <a:extLst>
                <a:ext uri="{FF2B5EF4-FFF2-40B4-BE49-F238E27FC236}">
                  <a16:creationId xmlns="" xmlns:a16="http://schemas.microsoft.com/office/drawing/2014/main" id="{B434DB39-5A6E-471F-9AB1-AC2F5BB36719}"/>
                </a:ext>
              </a:extLst>
            </p:cNvPr>
            <p:cNvSpPr>
              <a:spLocks noChangeArrowheads="1"/>
            </p:cNvSpPr>
            <p:nvPr/>
          </p:nvSpPr>
          <p:spPr bwMode="auto">
            <a:xfrm>
              <a:off x="1614488" y="1839913"/>
              <a:ext cx="9437688" cy="20638"/>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tx1">
                    <a:lumMod val="75000"/>
                    <a:lumOff val="25000"/>
                  </a:schemeClr>
                </a:solidFill>
              </a:endParaRPr>
            </a:p>
          </p:txBody>
        </p:sp>
        <p:sp>
          <p:nvSpPr>
            <p:cNvPr id="4" name="Freeform 12">
              <a:extLst>
                <a:ext uri="{FF2B5EF4-FFF2-40B4-BE49-F238E27FC236}">
                  <a16:creationId xmlns="" xmlns:a16="http://schemas.microsoft.com/office/drawing/2014/main" id="{9FFD64B4-3DE9-4E81-AD40-38FD5DAABEE0}"/>
                </a:ext>
              </a:extLst>
            </p:cNvPr>
            <p:cNvSpPr>
              <a:spLocks noEditPoints="1"/>
            </p:cNvSpPr>
            <p:nvPr/>
          </p:nvSpPr>
          <p:spPr bwMode="auto">
            <a:xfrm>
              <a:off x="11052176" y="1766925"/>
              <a:ext cx="165465" cy="166614"/>
            </a:xfrm>
            <a:custGeom>
              <a:avLst/>
              <a:gdLst>
                <a:gd name="T0" fmla="*/ 22 w 44"/>
                <a:gd name="T1" fmla="*/ 44 h 44"/>
                <a:gd name="T2" fmla="*/ 0 w 44"/>
                <a:gd name="T3" fmla="*/ 22 h 44"/>
                <a:gd name="T4" fmla="*/ 22 w 44"/>
                <a:gd name="T5" fmla="*/ 0 h 44"/>
                <a:gd name="T6" fmla="*/ 44 w 44"/>
                <a:gd name="T7" fmla="*/ 22 h 44"/>
                <a:gd name="T8" fmla="*/ 22 w 44"/>
                <a:gd name="T9" fmla="*/ 44 h 44"/>
                <a:gd name="T10" fmla="*/ 22 w 44"/>
                <a:gd name="T11" fmla="*/ 4 h 44"/>
                <a:gd name="T12" fmla="*/ 4 w 44"/>
                <a:gd name="T13" fmla="*/ 22 h 44"/>
                <a:gd name="T14" fmla="*/ 22 w 44"/>
                <a:gd name="T15" fmla="*/ 40 h 44"/>
                <a:gd name="T16" fmla="*/ 40 w 44"/>
                <a:gd name="T17" fmla="*/ 22 h 44"/>
                <a:gd name="T18" fmla="*/ 22 w 44"/>
                <a:gd name="T19" fmla="*/ 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44"/>
                  </a:moveTo>
                  <a:cubicBezTo>
                    <a:pt x="10" y="44"/>
                    <a:pt x="0" y="34"/>
                    <a:pt x="0" y="22"/>
                  </a:cubicBezTo>
                  <a:cubicBezTo>
                    <a:pt x="0" y="10"/>
                    <a:pt x="10" y="0"/>
                    <a:pt x="22" y="0"/>
                  </a:cubicBezTo>
                  <a:cubicBezTo>
                    <a:pt x="34" y="0"/>
                    <a:pt x="44" y="10"/>
                    <a:pt x="44" y="22"/>
                  </a:cubicBezTo>
                  <a:cubicBezTo>
                    <a:pt x="44" y="34"/>
                    <a:pt x="34" y="44"/>
                    <a:pt x="22" y="44"/>
                  </a:cubicBezTo>
                  <a:close/>
                  <a:moveTo>
                    <a:pt x="22" y="4"/>
                  </a:moveTo>
                  <a:cubicBezTo>
                    <a:pt x="12" y="4"/>
                    <a:pt x="4" y="12"/>
                    <a:pt x="4" y="22"/>
                  </a:cubicBezTo>
                  <a:cubicBezTo>
                    <a:pt x="4" y="32"/>
                    <a:pt x="12" y="40"/>
                    <a:pt x="22" y="40"/>
                  </a:cubicBezTo>
                  <a:cubicBezTo>
                    <a:pt x="32" y="40"/>
                    <a:pt x="40" y="32"/>
                    <a:pt x="40" y="22"/>
                  </a:cubicBezTo>
                  <a:cubicBezTo>
                    <a:pt x="40" y="12"/>
                    <a:pt x="32" y="4"/>
                    <a:pt x="22" y="4"/>
                  </a:cubicBezTo>
                  <a:close/>
                </a:path>
              </a:pathLst>
            </a:custGeom>
            <a:solidFill>
              <a:srgbClr val="E9373F"/>
            </a:solidFill>
            <a:ln w="9525">
              <a:solidFill>
                <a:srgbClr val="000000"/>
              </a:solidFill>
              <a:round/>
              <a:headEnd/>
              <a:tailEnd/>
            </a:ln>
            <a:extLst/>
          </p:spPr>
          <p:txBody>
            <a:bodyPr vert="horz" wrap="square" lIns="121920" tIns="60960" rIns="121920" bIns="60960" numCol="1" anchor="t" anchorCtr="0" compatLnSpc="1">
              <a:prstTxWarp prst="textNoShape">
                <a:avLst/>
              </a:prstTxWarp>
            </a:bodyPr>
            <a:lstStyle/>
            <a:p>
              <a:endParaRPr lang="en-US" sz="3200">
                <a:solidFill>
                  <a:schemeClr val="tx1">
                    <a:lumMod val="75000"/>
                    <a:lumOff val="25000"/>
                  </a:schemeClr>
                </a:solidFill>
              </a:endParaRPr>
            </a:p>
          </p:txBody>
        </p:sp>
        <p:sp>
          <p:nvSpPr>
            <p:cNvPr id="5" name="Oval 14">
              <a:extLst>
                <a:ext uri="{FF2B5EF4-FFF2-40B4-BE49-F238E27FC236}">
                  <a16:creationId xmlns="" xmlns:a16="http://schemas.microsoft.com/office/drawing/2014/main" id="{02B80FD4-3A5B-40DE-8C27-D6531F841AFF}"/>
                </a:ext>
              </a:extLst>
            </p:cNvPr>
            <p:cNvSpPr>
              <a:spLocks noChangeArrowheads="1"/>
            </p:cNvSpPr>
            <p:nvPr/>
          </p:nvSpPr>
          <p:spPr bwMode="auto">
            <a:xfrm>
              <a:off x="3321454" y="1746251"/>
              <a:ext cx="206375" cy="207963"/>
            </a:xfrm>
            <a:prstGeom prst="ellipse">
              <a:avLst/>
            </a:prstGeom>
            <a:solidFill>
              <a:srgbClr val="595959"/>
            </a:solidFill>
            <a:ln w="9525">
              <a:noFill/>
              <a:round/>
              <a:headEnd/>
              <a:tailEnd/>
            </a:ln>
            <a:extLst/>
          </p:spPr>
          <p:txBody>
            <a:bodyPr vert="horz" wrap="square" lIns="121920" tIns="60960" rIns="121920" bIns="60960" numCol="1" anchor="t" anchorCtr="0" compatLnSpc="1">
              <a:prstTxWarp prst="textNoShape">
                <a:avLst/>
              </a:prstTxWarp>
            </a:bodyPr>
            <a:lstStyle/>
            <a:p>
              <a:endParaRPr lang="en-US" sz="3200">
                <a:solidFill>
                  <a:schemeClr val="tx1">
                    <a:lumMod val="75000"/>
                    <a:lumOff val="25000"/>
                  </a:schemeClr>
                </a:solidFill>
              </a:endParaRPr>
            </a:p>
          </p:txBody>
        </p:sp>
        <p:sp>
          <p:nvSpPr>
            <p:cNvPr id="6" name="Oval 19">
              <a:extLst>
                <a:ext uri="{FF2B5EF4-FFF2-40B4-BE49-F238E27FC236}">
                  <a16:creationId xmlns="" xmlns:a16="http://schemas.microsoft.com/office/drawing/2014/main" id="{D5D476F4-0BC1-46A1-9B98-ECF4558B8720}"/>
                </a:ext>
              </a:extLst>
            </p:cNvPr>
            <p:cNvSpPr>
              <a:spLocks noChangeArrowheads="1"/>
            </p:cNvSpPr>
            <p:nvPr/>
          </p:nvSpPr>
          <p:spPr bwMode="auto">
            <a:xfrm>
              <a:off x="6159898" y="1746251"/>
              <a:ext cx="207964" cy="207963"/>
            </a:xfrm>
            <a:prstGeom prst="ellipse">
              <a:avLst/>
            </a:pr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tx1">
                    <a:lumMod val="75000"/>
                    <a:lumOff val="25000"/>
                  </a:schemeClr>
                </a:solidFill>
              </a:endParaRPr>
            </a:p>
          </p:txBody>
        </p:sp>
        <p:sp>
          <p:nvSpPr>
            <p:cNvPr id="7" name="Oval 270">
              <a:extLst>
                <a:ext uri="{FF2B5EF4-FFF2-40B4-BE49-F238E27FC236}">
                  <a16:creationId xmlns="" xmlns:a16="http://schemas.microsoft.com/office/drawing/2014/main" id="{2DC46796-BD4A-45FA-81B2-C6310EA3A009}"/>
                </a:ext>
              </a:extLst>
            </p:cNvPr>
            <p:cNvSpPr>
              <a:spLocks noChangeArrowheads="1"/>
            </p:cNvSpPr>
            <p:nvPr/>
          </p:nvSpPr>
          <p:spPr bwMode="auto">
            <a:xfrm>
              <a:off x="8809850" y="1746251"/>
              <a:ext cx="207964" cy="207963"/>
            </a:xfrm>
            <a:prstGeom prst="ellipse">
              <a:avLst/>
            </a:pr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tx1">
                    <a:lumMod val="75000"/>
                    <a:lumOff val="25000"/>
                  </a:schemeClr>
                </a:solidFill>
              </a:endParaRPr>
            </a:p>
          </p:txBody>
        </p:sp>
        <p:sp>
          <p:nvSpPr>
            <p:cNvPr id="8" name="Freeform 12">
              <a:extLst>
                <a:ext uri="{FF2B5EF4-FFF2-40B4-BE49-F238E27FC236}">
                  <a16:creationId xmlns="" xmlns:a16="http://schemas.microsoft.com/office/drawing/2014/main" id="{D8E2AF2A-9645-42F7-804C-14DEB9FE651C}"/>
                </a:ext>
              </a:extLst>
            </p:cNvPr>
            <p:cNvSpPr>
              <a:spLocks noEditPoints="1"/>
            </p:cNvSpPr>
            <p:nvPr/>
          </p:nvSpPr>
          <p:spPr bwMode="auto">
            <a:xfrm>
              <a:off x="1431526" y="1758116"/>
              <a:ext cx="182962" cy="184234"/>
            </a:xfrm>
            <a:custGeom>
              <a:avLst/>
              <a:gdLst>
                <a:gd name="T0" fmla="*/ 22 w 44"/>
                <a:gd name="T1" fmla="*/ 44 h 44"/>
                <a:gd name="T2" fmla="*/ 0 w 44"/>
                <a:gd name="T3" fmla="*/ 22 h 44"/>
                <a:gd name="T4" fmla="*/ 22 w 44"/>
                <a:gd name="T5" fmla="*/ 0 h 44"/>
                <a:gd name="T6" fmla="*/ 44 w 44"/>
                <a:gd name="T7" fmla="*/ 22 h 44"/>
                <a:gd name="T8" fmla="*/ 22 w 44"/>
                <a:gd name="T9" fmla="*/ 44 h 44"/>
                <a:gd name="T10" fmla="*/ 22 w 44"/>
                <a:gd name="T11" fmla="*/ 4 h 44"/>
                <a:gd name="T12" fmla="*/ 4 w 44"/>
                <a:gd name="T13" fmla="*/ 22 h 44"/>
                <a:gd name="T14" fmla="*/ 22 w 44"/>
                <a:gd name="T15" fmla="*/ 40 h 44"/>
                <a:gd name="T16" fmla="*/ 40 w 44"/>
                <a:gd name="T17" fmla="*/ 22 h 44"/>
                <a:gd name="T18" fmla="*/ 22 w 44"/>
                <a:gd name="T19" fmla="*/ 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44"/>
                  </a:moveTo>
                  <a:cubicBezTo>
                    <a:pt x="10" y="44"/>
                    <a:pt x="0" y="34"/>
                    <a:pt x="0" y="22"/>
                  </a:cubicBezTo>
                  <a:cubicBezTo>
                    <a:pt x="0" y="10"/>
                    <a:pt x="10" y="0"/>
                    <a:pt x="22" y="0"/>
                  </a:cubicBezTo>
                  <a:cubicBezTo>
                    <a:pt x="34" y="0"/>
                    <a:pt x="44" y="10"/>
                    <a:pt x="44" y="22"/>
                  </a:cubicBezTo>
                  <a:cubicBezTo>
                    <a:pt x="44" y="34"/>
                    <a:pt x="34" y="44"/>
                    <a:pt x="22" y="44"/>
                  </a:cubicBezTo>
                  <a:close/>
                  <a:moveTo>
                    <a:pt x="22" y="4"/>
                  </a:moveTo>
                  <a:cubicBezTo>
                    <a:pt x="12" y="4"/>
                    <a:pt x="4" y="12"/>
                    <a:pt x="4" y="22"/>
                  </a:cubicBezTo>
                  <a:cubicBezTo>
                    <a:pt x="4" y="32"/>
                    <a:pt x="12" y="40"/>
                    <a:pt x="22" y="40"/>
                  </a:cubicBezTo>
                  <a:cubicBezTo>
                    <a:pt x="32" y="40"/>
                    <a:pt x="40" y="32"/>
                    <a:pt x="40" y="22"/>
                  </a:cubicBezTo>
                  <a:cubicBezTo>
                    <a:pt x="40" y="12"/>
                    <a:pt x="32" y="4"/>
                    <a:pt x="22" y="4"/>
                  </a:cubicBezTo>
                  <a:close/>
                </a:path>
              </a:pathLst>
            </a:custGeom>
            <a:solidFill>
              <a:srgbClr val="E9373F"/>
            </a:solidFill>
            <a:ln w="9525">
              <a:solidFill>
                <a:srgbClr val="000000"/>
              </a:solidFill>
              <a:round/>
              <a:headEnd/>
              <a:tailEnd/>
            </a:ln>
            <a:extLst/>
          </p:spPr>
          <p:txBody>
            <a:bodyPr vert="horz" wrap="square" lIns="121920" tIns="60960" rIns="121920" bIns="60960" numCol="1" anchor="t" anchorCtr="0" compatLnSpc="1">
              <a:prstTxWarp prst="textNoShape">
                <a:avLst/>
              </a:prstTxWarp>
            </a:bodyPr>
            <a:lstStyle/>
            <a:p>
              <a:endParaRPr lang="en-US" sz="3200">
                <a:solidFill>
                  <a:schemeClr val="tx1">
                    <a:lumMod val="75000"/>
                    <a:lumOff val="25000"/>
                  </a:schemeClr>
                </a:solidFill>
              </a:endParaRPr>
            </a:p>
          </p:txBody>
        </p:sp>
      </p:grpSp>
      <p:sp>
        <p:nvSpPr>
          <p:cNvPr id="9" name="TextBox 12">
            <a:extLst>
              <a:ext uri="{FF2B5EF4-FFF2-40B4-BE49-F238E27FC236}">
                <a16:creationId xmlns="" xmlns:a16="http://schemas.microsoft.com/office/drawing/2014/main" id="{537FC11F-6D66-476E-8FA5-9C8595CC597A}"/>
              </a:ext>
            </a:extLst>
          </p:cNvPr>
          <p:cNvSpPr txBox="1"/>
          <p:nvPr/>
        </p:nvSpPr>
        <p:spPr>
          <a:xfrm>
            <a:off x="3154297" y="4244558"/>
            <a:ext cx="566804" cy="318100"/>
          </a:xfrm>
          <a:prstGeom prst="rect">
            <a:avLst/>
          </a:prstGeom>
          <a:noFill/>
        </p:spPr>
        <p:txBody>
          <a:bodyPr wrap="square" rtlCol="0">
            <a:spAutoFit/>
          </a:bodyPr>
          <a:lstStyle/>
          <a:p>
            <a:r>
              <a:rPr lang="id-ID" sz="1467" dirty="0">
                <a:solidFill>
                  <a:schemeClr val="tx1">
                    <a:lumMod val="75000"/>
                    <a:lumOff val="25000"/>
                  </a:schemeClr>
                </a:solidFill>
                <a:latin typeface="Helvetica" panose="020B0604020202020204" pitchFamily="34" charset="0"/>
              </a:rPr>
              <a:t>july</a:t>
            </a:r>
          </a:p>
        </p:txBody>
      </p:sp>
      <p:sp>
        <p:nvSpPr>
          <p:cNvPr id="10" name="TextBox 13">
            <a:extLst>
              <a:ext uri="{FF2B5EF4-FFF2-40B4-BE49-F238E27FC236}">
                <a16:creationId xmlns="" xmlns:a16="http://schemas.microsoft.com/office/drawing/2014/main" id="{EA2FBB73-DD85-4F2C-8057-10B636AB4F47}"/>
              </a:ext>
            </a:extLst>
          </p:cNvPr>
          <p:cNvSpPr txBox="1"/>
          <p:nvPr/>
        </p:nvSpPr>
        <p:spPr>
          <a:xfrm>
            <a:off x="5753962" y="4278745"/>
            <a:ext cx="807084" cy="318100"/>
          </a:xfrm>
          <a:prstGeom prst="rect">
            <a:avLst/>
          </a:prstGeom>
          <a:noFill/>
        </p:spPr>
        <p:txBody>
          <a:bodyPr wrap="square" rtlCol="0">
            <a:spAutoFit/>
          </a:bodyPr>
          <a:lstStyle/>
          <a:p>
            <a:r>
              <a:rPr lang="id-ID" sz="1467" dirty="0">
                <a:solidFill>
                  <a:schemeClr val="tx1">
                    <a:lumMod val="75000"/>
                    <a:lumOff val="25000"/>
                  </a:schemeClr>
                </a:solidFill>
                <a:latin typeface="Helvetica" panose="020B0604020202020204" pitchFamily="34" charset="0"/>
              </a:rPr>
              <a:t>august</a:t>
            </a:r>
          </a:p>
        </p:txBody>
      </p:sp>
      <p:sp>
        <p:nvSpPr>
          <p:cNvPr id="11" name="TextBox 14">
            <a:extLst>
              <a:ext uri="{FF2B5EF4-FFF2-40B4-BE49-F238E27FC236}">
                <a16:creationId xmlns="" xmlns:a16="http://schemas.microsoft.com/office/drawing/2014/main" id="{73C15115-D9F8-4133-B884-44F8C81C5B14}"/>
              </a:ext>
            </a:extLst>
          </p:cNvPr>
          <p:cNvSpPr txBox="1"/>
          <p:nvPr/>
        </p:nvSpPr>
        <p:spPr>
          <a:xfrm>
            <a:off x="8400690" y="4241516"/>
            <a:ext cx="807084" cy="318100"/>
          </a:xfrm>
          <a:prstGeom prst="rect">
            <a:avLst/>
          </a:prstGeom>
          <a:noFill/>
        </p:spPr>
        <p:txBody>
          <a:bodyPr wrap="square" rtlCol="0">
            <a:spAutoFit/>
          </a:bodyPr>
          <a:lstStyle/>
          <a:p>
            <a:r>
              <a:rPr lang="id-ID" sz="1467">
                <a:solidFill>
                  <a:schemeClr val="tx1">
                    <a:lumMod val="75000"/>
                    <a:lumOff val="25000"/>
                  </a:schemeClr>
                </a:solidFill>
                <a:latin typeface="Helvetica" panose="020B0604020202020204" pitchFamily="34" charset="0"/>
              </a:rPr>
              <a:t>sept</a:t>
            </a:r>
            <a:endParaRPr lang="id-ID" sz="1467" dirty="0">
              <a:solidFill>
                <a:schemeClr val="tx1">
                  <a:lumMod val="75000"/>
                  <a:lumOff val="25000"/>
                </a:schemeClr>
              </a:solidFill>
              <a:latin typeface="Helvetica" panose="020B0604020202020204" pitchFamily="34" charset="0"/>
            </a:endParaRPr>
          </a:p>
        </p:txBody>
      </p:sp>
      <p:grpSp>
        <p:nvGrpSpPr>
          <p:cNvPr id="12" name="组合 11">
            <a:extLst>
              <a:ext uri="{FF2B5EF4-FFF2-40B4-BE49-F238E27FC236}">
                <a16:creationId xmlns="" xmlns:a16="http://schemas.microsoft.com/office/drawing/2014/main" id="{79D765A6-EB27-4645-A838-335119224B49}"/>
              </a:ext>
            </a:extLst>
          </p:cNvPr>
          <p:cNvGrpSpPr/>
          <p:nvPr/>
        </p:nvGrpSpPr>
        <p:grpSpPr>
          <a:xfrm>
            <a:off x="2419027" y="4873336"/>
            <a:ext cx="2019523" cy="751333"/>
            <a:chOff x="621823" y="3272097"/>
            <a:chExt cx="1514642" cy="563500"/>
          </a:xfrm>
        </p:grpSpPr>
        <p:sp>
          <p:nvSpPr>
            <p:cNvPr id="13" name="文本框 66">
              <a:extLst>
                <a:ext uri="{FF2B5EF4-FFF2-40B4-BE49-F238E27FC236}">
                  <a16:creationId xmlns="" xmlns:a16="http://schemas.microsoft.com/office/drawing/2014/main" id="{99BC4D5E-D544-4052-B848-5FBF61921F67}"/>
                </a:ext>
              </a:extLst>
            </p:cNvPr>
            <p:cNvSpPr txBox="1">
              <a:spLocks noChangeArrowheads="1"/>
            </p:cNvSpPr>
            <p:nvPr/>
          </p:nvSpPr>
          <p:spPr bwMode="auto">
            <a:xfrm>
              <a:off x="621823" y="3612362"/>
              <a:ext cx="1514642" cy="22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ts val="700"/>
                </a:lnSpc>
                <a:defRPr sz="500">
                  <a:solidFill>
                    <a:schemeClr val="bg1">
                      <a:lumMod val="50000"/>
                      <a:lumOff val="50000"/>
                    </a:schemeClr>
                  </a:solidFill>
                  <a:latin typeface="Helvetica" panose="020B0604020202020204" pitchFamily="34" charset="0"/>
                  <a:ea typeface="微软雅黑" panose="020B0503020204020204" pitchFamily="34" charset="-122"/>
                  <a:cs typeface="Arial" panose="020B0604020202020204" pitchFamily="34" charset="0"/>
                </a:defRPr>
              </a:lvl1pPr>
              <a:lvl2pPr marL="742950" indent="-285750">
                <a:defRPr sz="1300">
                  <a:latin typeface="Calibri" panose="020F0502020204030204" pitchFamily="34" charset="0"/>
                  <a:ea typeface="宋体" panose="02010600030101010101" pitchFamily="2" charset="-122"/>
                </a:defRPr>
              </a:lvl2pPr>
              <a:lvl3pPr marL="1143000" indent="-228600">
                <a:defRPr sz="1300">
                  <a:latin typeface="Calibri" panose="020F0502020204030204" pitchFamily="34" charset="0"/>
                  <a:ea typeface="宋体" panose="02010600030101010101" pitchFamily="2" charset="-122"/>
                </a:defRPr>
              </a:lvl3pPr>
              <a:lvl4pPr marL="1600200" indent="-228600">
                <a:defRPr sz="1300">
                  <a:latin typeface="Calibri" panose="020F0502020204030204" pitchFamily="34" charset="0"/>
                  <a:ea typeface="宋体" panose="02010600030101010101" pitchFamily="2" charset="-122"/>
                </a:defRPr>
              </a:lvl4pPr>
              <a:lvl5pPr marL="2057400" indent="-228600">
                <a:defRPr sz="1300">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9pPr>
            </a:lstStyle>
            <a:p>
              <a:pPr algn="ctr">
                <a:lnSpc>
                  <a:spcPct val="100000"/>
                </a:lnSpc>
              </a:pPr>
              <a:r>
                <a:rPr lang="zh-CN" altLang="en-US" sz="667" dirty="0">
                  <a:solidFill>
                    <a:schemeClr val="tx1">
                      <a:lumMod val="75000"/>
                      <a:lumOff val="25000"/>
                    </a:schemeClr>
                  </a:solidFill>
                  <a:ea typeface="造字工房俊雅（非商用）常规体" pitchFamily="2" charset="-122"/>
                </a:rPr>
                <a:t>您的内容打在这里，或者通过复制您的文本后，在此框中选择粘贴，并选择只保留文字</a:t>
              </a:r>
            </a:p>
          </p:txBody>
        </p:sp>
        <p:sp>
          <p:nvSpPr>
            <p:cNvPr id="14" name="文本框 13">
              <a:extLst>
                <a:ext uri="{FF2B5EF4-FFF2-40B4-BE49-F238E27FC236}">
                  <a16:creationId xmlns="" xmlns:a16="http://schemas.microsoft.com/office/drawing/2014/main" id="{C55DE57E-ED2F-4808-9C8F-2C90BF2D98BD}"/>
                </a:ext>
              </a:extLst>
            </p:cNvPr>
            <p:cNvSpPr txBox="1"/>
            <p:nvPr/>
          </p:nvSpPr>
          <p:spPr>
            <a:xfrm>
              <a:off x="936447" y="3272097"/>
              <a:ext cx="781705" cy="377075"/>
            </a:xfrm>
            <a:prstGeom prst="rect">
              <a:avLst/>
            </a:prstGeom>
            <a:noFill/>
          </p:spPr>
          <p:txBody>
            <a:bodyPr wrap="none" rtlCol="0">
              <a:spAutoFit/>
            </a:bodyPr>
            <a:lstStyle/>
            <a:p>
              <a:r>
                <a:rPr lang="en-US" altLang="zh-CN" sz="2667" b="1" kern="2000" dirty="0">
                  <a:solidFill>
                    <a:schemeClr val="tx1">
                      <a:lumMod val="75000"/>
                      <a:lumOff val="25000"/>
                    </a:schemeClr>
                  </a:solidFill>
                  <a:latin typeface="Helvetica" panose="020B0604020202020204" pitchFamily="34" charset="0"/>
                </a:rPr>
                <a:t>02/15</a:t>
              </a:r>
              <a:endParaRPr lang="zh-CN" altLang="en-US" sz="2667" b="1" kern="2000" dirty="0">
                <a:solidFill>
                  <a:schemeClr val="tx1">
                    <a:lumMod val="75000"/>
                    <a:lumOff val="25000"/>
                  </a:schemeClr>
                </a:solidFill>
                <a:latin typeface="Helvetica" panose="020B0604020202020204" pitchFamily="34" charset="0"/>
              </a:endParaRPr>
            </a:p>
          </p:txBody>
        </p:sp>
      </p:grpSp>
      <p:grpSp>
        <p:nvGrpSpPr>
          <p:cNvPr id="15" name="组合 14">
            <a:extLst>
              <a:ext uri="{FF2B5EF4-FFF2-40B4-BE49-F238E27FC236}">
                <a16:creationId xmlns="" xmlns:a16="http://schemas.microsoft.com/office/drawing/2014/main" id="{FED374E5-525E-4AB5-AE01-A4AAAEFAB14A}"/>
              </a:ext>
            </a:extLst>
          </p:cNvPr>
          <p:cNvGrpSpPr/>
          <p:nvPr/>
        </p:nvGrpSpPr>
        <p:grpSpPr>
          <a:xfrm>
            <a:off x="5173403" y="4873336"/>
            <a:ext cx="1913323" cy="751333"/>
            <a:chOff x="2689284" y="3272097"/>
            <a:chExt cx="1434992" cy="563500"/>
          </a:xfrm>
        </p:grpSpPr>
        <p:sp>
          <p:nvSpPr>
            <p:cNvPr id="16" name="文本框 66">
              <a:extLst>
                <a:ext uri="{FF2B5EF4-FFF2-40B4-BE49-F238E27FC236}">
                  <a16:creationId xmlns="" xmlns:a16="http://schemas.microsoft.com/office/drawing/2014/main" id="{3242DC6F-258C-45F3-B79D-9365AED06D2C}"/>
                </a:ext>
              </a:extLst>
            </p:cNvPr>
            <p:cNvSpPr txBox="1">
              <a:spLocks noChangeArrowheads="1"/>
            </p:cNvSpPr>
            <p:nvPr/>
          </p:nvSpPr>
          <p:spPr bwMode="auto">
            <a:xfrm>
              <a:off x="2689284" y="3612362"/>
              <a:ext cx="1434992" cy="22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ts val="700"/>
                </a:lnSpc>
                <a:defRPr sz="500">
                  <a:solidFill>
                    <a:schemeClr val="bg1">
                      <a:lumMod val="50000"/>
                      <a:lumOff val="50000"/>
                    </a:schemeClr>
                  </a:solidFill>
                  <a:latin typeface="Helvetica" panose="020B0604020202020204" pitchFamily="34" charset="0"/>
                  <a:ea typeface="微软雅黑" panose="020B0503020204020204" pitchFamily="34" charset="-122"/>
                  <a:cs typeface="Arial" panose="020B0604020202020204" pitchFamily="34" charset="0"/>
                </a:defRPr>
              </a:lvl1pPr>
              <a:lvl2pPr marL="742950" indent="-285750">
                <a:defRPr sz="1300">
                  <a:latin typeface="Calibri" panose="020F0502020204030204" pitchFamily="34" charset="0"/>
                  <a:ea typeface="宋体" panose="02010600030101010101" pitchFamily="2" charset="-122"/>
                </a:defRPr>
              </a:lvl2pPr>
              <a:lvl3pPr marL="1143000" indent="-228600">
                <a:defRPr sz="1300">
                  <a:latin typeface="Calibri" panose="020F0502020204030204" pitchFamily="34" charset="0"/>
                  <a:ea typeface="宋体" panose="02010600030101010101" pitchFamily="2" charset="-122"/>
                </a:defRPr>
              </a:lvl3pPr>
              <a:lvl4pPr marL="1600200" indent="-228600">
                <a:defRPr sz="1300">
                  <a:latin typeface="Calibri" panose="020F0502020204030204" pitchFamily="34" charset="0"/>
                  <a:ea typeface="宋体" panose="02010600030101010101" pitchFamily="2" charset="-122"/>
                </a:defRPr>
              </a:lvl4pPr>
              <a:lvl5pPr marL="2057400" indent="-228600">
                <a:defRPr sz="1300">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9pPr>
            </a:lstStyle>
            <a:p>
              <a:pPr algn="ctr">
                <a:lnSpc>
                  <a:spcPct val="100000"/>
                </a:lnSpc>
              </a:pPr>
              <a:r>
                <a:rPr lang="zh-CN" altLang="en-US" sz="667" dirty="0">
                  <a:solidFill>
                    <a:schemeClr val="tx1">
                      <a:lumMod val="75000"/>
                      <a:lumOff val="25000"/>
                    </a:schemeClr>
                  </a:solidFill>
                  <a:ea typeface="造字工房俊雅（非商用）常规体" pitchFamily="2" charset="-122"/>
                </a:rPr>
                <a:t>您的内容打在这里，或者通过复制您的文本后，在此框中选择粘贴，并选择只保留文字</a:t>
              </a:r>
            </a:p>
          </p:txBody>
        </p:sp>
        <p:sp>
          <p:nvSpPr>
            <p:cNvPr id="17" name="文本框 16">
              <a:extLst>
                <a:ext uri="{FF2B5EF4-FFF2-40B4-BE49-F238E27FC236}">
                  <a16:creationId xmlns="" xmlns:a16="http://schemas.microsoft.com/office/drawing/2014/main" id="{5F8348C9-E16C-4BB2-B392-7FE9284FED84}"/>
                </a:ext>
              </a:extLst>
            </p:cNvPr>
            <p:cNvSpPr txBox="1"/>
            <p:nvPr/>
          </p:nvSpPr>
          <p:spPr>
            <a:xfrm>
              <a:off x="2993847" y="3272097"/>
              <a:ext cx="781705" cy="377075"/>
            </a:xfrm>
            <a:prstGeom prst="rect">
              <a:avLst/>
            </a:prstGeom>
            <a:noFill/>
          </p:spPr>
          <p:txBody>
            <a:bodyPr wrap="none" rtlCol="0">
              <a:spAutoFit/>
            </a:bodyPr>
            <a:lstStyle/>
            <a:p>
              <a:r>
                <a:rPr lang="en-US" altLang="zh-CN" sz="2667" b="1" kern="2000" dirty="0">
                  <a:solidFill>
                    <a:schemeClr val="tx1">
                      <a:lumMod val="75000"/>
                      <a:lumOff val="25000"/>
                    </a:schemeClr>
                  </a:solidFill>
                  <a:latin typeface="Helvetica" panose="020B0604020202020204" pitchFamily="34" charset="0"/>
                </a:rPr>
                <a:t>02/17</a:t>
              </a:r>
              <a:endParaRPr lang="zh-CN" altLang="en-US" sz="2667" b="1" kern="2000" dirty="0">
                <a:solidFill>
                  <a:schemeClr val="tx1">
                    <a:lumMod val="75000"/>
                    <a:lumOff val="25000"/>
                  </a:schemeClr>
                </a:solidFill>
                <a:latin typeface="Helvetica" panose="020B0604020202020204" pitchFamily="34" charset="0"/>
              </a:endParaRPr>
            </a:p>
          </p:txBody>
        </p:sp>
      </p:grpSp>
      <p:grpSp>
        <p:nvGrpSpPr>
          <p:cNvPr id="18" name="组合 17">
            <a:extLst>
              <a:ext uri="{FF2B5EF4-FFF2-40B4-BE49-F238E27FC236}">
                <a16:creationId xmlns="" xmlns:a16="http://schemas.microsoft.com/office/drawing/2014/main" id="{A3EF6125-3C81-4543-AF5C-1C8741DE62DC}"/>
              </a:ext>
            </a:extLst>
          </p:cNvPr>
          <p:cNvGrpSpPr/>
          <p:nvPr/>
        </p:nvGrpSpPr>
        <p:grpSpPr>
          <a:xfrm>
            <a:off x="7738781" y="4859088"/>
            <a:ext cx="2019523" cy="751333"/>
            <a:chOff x="4475458" y="3272097"/>
            <a:chExt cx="1514642" cy="563500"/>
          </a:xfrm>
        </p:grpSpPr>
        <p:sp>
          <p:nvSpPr>
            <p:cNvPr id="19" name="文本框 66">
              <a:extLst>
                <a:ext uri="{FF2B5EF4-FFF2-40B4-BE49-F238E27FC236}">
                  <a16:creationId xmlns="" xmlns:a16="http://schemas.microsoft.com/office/drawing/2014/main" id="{649AA47B-7BBD-442F-B0FB-BD59D84CF927}"/>
                </a:ext>
              </a:extLst>
            </p:cNvPr>
            <p:cNvSpPr txBox="1">
              <a:spLocks noChangeArrowheads="1"/>
            </p:cNvSpPr>
            <p:nvPr/>
          </p:nvSpPr>
          <p:spPr bwMode="auto">
            <a:xfrm>
              <a:off x="4475458" y="3612362"/>
              <a:ext cx="1514642" cy="22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ts val="700"/>
                </a:lnSpc>
                <a:defRPr sz="500">
                  <a:solidFill>
                    <a:schemeClr val="bg1">
                      <a:lumMod val="50000"/>
                      <a:lumOff val="50000"/>
                    </a:schemeClr>
                  </a:solidFill>
                  <a:latin typeface="Helvetica" panose="020B0604020202020204" pitchFamily="34" charset="0"/>
                  <a:ea typeface="微软雅黑" panose="020B0503020204020204" pitchFamily="34" charset="-122"/>
                  <a:cs typeface="Arial" panose="020B0604020202020204" pitchFamily="34" charset="0"/>
                </a:defRPr>
              </a:lvl1pPr>
              <a:lvl2pPr marL="742950" indent="-285750">
                <a:defRPr sz="1300">
                  <a:latin typeface="Calibri" panose="020F0502020204030204" pitchFamily="34" charset="0"/>
                  <a:ea typeface="宋体" panose="02010600030101010101" pitchFamily="2" charset="-122"/>
                </a:defRPr>
              </a:lvl2pPr>
              <a:lvl3pPr marL="1143000" indent="-228600">
                <a:defRPr sz="1300">
                  <a:latin typeface="Calibri" panose="020F0502020204030204" pitchFamily="34" charset="0"/>
                  <a:ea typeface="宋体" panose="02010600030101010101" pitchFamily="2" charset="-122"/>
                </a:defRPr>
              </a:lvl3pPr>
              <a:lvl4pPr marL="1600200" indent="-228600">
                <a:defRPr sz="1300">
                  <a:latin typeface="Calibri" panose="020F0502020204030204" pitchFamily="34" charset="0"/>
                  <a:ea typeface="宋体" panose="02010600030101010101" pitchFamily="2" charset="-122"/>
                </a:defRPr>
              </a:lvl4pPr>
              <a:lvl5pPr marL="2057400" indent="-228600">
                <a:defRPr sz="1300">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9pPr>
            </a:lstStyle>
            <a:p>
              <a:pPr algn="ctr">
                <a:lnSpc>
                  <a:spcPct val="100000"/>
                </a:lnSpc>
              </a:pPr>
              <a:r>
                <a:rPr lang="zh-CN" altLang="en-US" sz="667" dirty="0">
                  <a:solidFill>
                    <a:schemeClr val="tx1">
                      <a:lumMod val="75000"/>
                      <a:lumOff val="25000"/>
                    </a:schemeClr>
                  </a:solidFill>
                  <a:ea typeface="造字工房俊雅（非商用）常规体" pitchFamily="2" charset="-122"/>
                </a:rPr>
                <a:t>您的内容打在这里，或者通过复制您的文本后，在此框中选择粘贴，并选择只保留文字</a:t>
              </a:r>
            </a:p>
          </p:txBody>
        </p:sp>
        <p:sp>
          <p:nvSpPr>
            <p:cNvPr id="20" name="文本框 19">
              <a:extLst>
                <a:ext uri="{FF2B5EF4-FFF2-40B4-BE49-F238E27FC236}">
                  <a16:creationId xmlns="" xmlns:a16="http://schemas.microsoft.com/office/drawing/2014/main" id="{8E333172-039B-45F7-B73C-DDE8E55B834B}"/>
                </a:ext>
              </a:extLst>
            </p:cNvPr>
            <p:cNvSpPr txBox="1"/>
            <p:nvPr/>
          </p:nvSpPr>
          <p:spPr>
            <a:xfrm>
              <a:off x="4813122" y="3272097"/>
              <a:ext cx="781705" cy="377075"/>
            </a:xfrm>
            <a:prstGeom prst="rect">
              <a:avLst/>
            </a:prstGeom>
            <a:noFill/>
          </p:spPr>
          <p:txBody>
            <a:bodyPr wrap="none" rtlCol="0">
              <a:spAutoFit/>
            </a:bodyPr>
            <a:lstStyle/>
            <a:p>
              <a:r>
                <a:rPr lang="en-US" altLang="zh-CN" sz="2667" b="1" kern="2000" dirty="0">
                  <a:solidFill>
                    <a:schemeClr val="tx1">
                      <a:lumMod val="75000"/>
                      <a:lumOff val="25000"/>
                    </a:schemeClr>
                  </a:solidFill>
                  <a:latin typeface="Helvetica" panose="020B0604020202020204" pitchFamily="34" charset="0"/>
                </a:rPr>
                <a:t>06/19</a:t>
              </a:r>
              <a:endParaRPr lang="zh-CN" altLang="en-US" sz="2667" b="1" kern="2000" dirty="0">
                <a:solidFill>
                  <a:schemeClr val="tx1">
                    <a:lumMod val="75000"/>
                    <a:lumOff val="25000"/>
                  </a:schemeClr>
                </a:solidFill>
                <a:latin typeface="Helvetica" panose="020B0604020202020204" pitchFamily="34" charset="0"/>
              </a:endParaRPr>
            </a:p>
          </p:txBody>
        </p:sp>
      </p:grpSp>
      <p:sp>
        <p:nvSpPr>
          <p:cNvPr id="21" name="椭圆 20">
            <a:extLst>
              <a:ext uri="{FF2B5EF4-FFF2-40B4-BE49-F238E27FC236}">
                <a16:creationId xmlns="" xmlns:a16="http://schemas.microsoft.com/office/drawing/2014/main" id="{57019E80-9AD5-40CD-B402-32FFF5EF454A}"/>
              </a:ext>
            </a:extLst>
          </p:cNvPr>
          <p:cNvSpPr/>
          <p:nvPr/>
        </p:nvSpPr>
        <p:spPr>
          <a:xfrm>
            <a:off x="2339602" y="1483480"/>
            <a:ext cx="2178373" cy="2178373"/>
          </a:xfrm>
          <a:prstGeom prst="ellipse">
            <a:avLst/>
          </a:prstGeom>
          <a:blipFill>
            <a:blip r:embed="rId3">
              <a:extLst>
                <a:ext uri="{BEBA8EAE-BF5A-486C-A8C5-ECC9F3942E4B}">
                  <a14:imgProps xmlns:a14="http://schemas.microsoft.com/office/drawing/2010/main">
                    <a14:imgLayer r:embed="rId4">
                      <a14:imgEffect>
                        <a14:sharpenSoften amount="25000"/>
                      </a14:imgEffect>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75000"/>
                  <a:lumOff val="25000"/>
                </a:schemeClr>
              </a:solidFill>
            </a:endParaRPr>
          </a:p>
        </p:txBody>
      </p:sp>
      <p:sp>
        <p:nvSpPr>
          <p:cNvPr id="22" name="椭圆 21">
            <a:extLst>
              <a:ext uri="{FF2B5EF4-FFF2-40B4-BE49-F238E27FC236}">
                <a16:creationId xmlns="" xmlns:a16="http://schemas.microsoft.com/office/drawing/2014/main" id="{E835D6E8-38DD-4297-9F61-3EE3BB5ECA79}"/>
              </a:ext>
            </a:extLst>
          </p:cNvPr>
          <p:cNvSpPr/>
          <p:nvPr/>
        </p:nvSpPr>
        <p:spPr>
          <a:xfrm>
            <a:off x="7511042" y="1483480"/>
            <a:ext cx="2178373" cy="2178373"/>
          </a:xfrm>
          <a:prstGeom prst="ellipse">
            <a:avLst/>
          </a:prstGeom>
          <a:blipFill>
            <a:blip r:embed="rId3">
              <a:extLst>
                <a:ext uri="{BEBA8EAE-BF5A-486C-A8C5-ECC9F3942E4B}">
                  <a14:imgProps xmlns:a14="http://schemas.microsoft.com/office/drawing/2010/main">
                    <a14:imgLayer r:embed="rId4">
                      <a14:imgEffect>
                        <a14:sharpenSoften amount="25000"/>
                      </a14:imgEffect>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75000"/>
                  <a:lumOff val="25000"/>
                </a:schemeClr>
              </a:solidFill>
            </a:endParaRPr>
          </a:p>
        </p:txBody>
      </p:sp>
      <p:grpSp>
        <p:nvGrpSpPr>
          <p:cNvPr id="23" name="组合 22"/>
          <p:cNvGrpSpPr/>
          <p:nvPr/>
        </p:nvGrpSpPr>
        <p:grpSpPr>
          <a:xfrm>
            <a:off x="3495675" y="317622"/>
            <a:ext cx="5200650" cy="981580"/>
            <a:chOff x="3495675" y="193771"/>
            <a:chExt cx="5200650" cy="981580"/>
          </a:xfrm>
        </p:grpSpPr>
        <p:sp>
          <p:nvSpPr>
            <p:cNvPr id="24"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25"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造字工房俊雅（非商用）常规体" pitchFamily="2" charset="-122"/>
                  <a:ea typeface="造字工房俊雅（非商用）常规体" pitchFamily="2" charset="-122"/>
                  <a:cs typeface="Open Sans" pitchFamily="34" charset="0"/>
                </a:rPr>
                <a:t>团队目标制定</a:t>
              </a:r>
            </a:p>
          </p:txBody>
        </p:sp>
      </p:grpSp>
    </p:spTree>
    <p:extLst>
      <p:ext uri="{BB962C8B-B14F-4D97-AF65-F5344CB8AC3E}">
        <p14:creationId xmlns:p14="http://schemas.microsoft.com/office/powerpoint/2010/main" val="3024868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par>
                                <p:cTn id="8" presetID="53" presetClass="entr" presetSubtype="16" fill="hold" grpId="0" nodeType="withEffect">
                                  <p:stCondLst>
                                    <p:cond delay="800"/>
                                  </p:stCondLst>
                                  <p:childTnLst>
                                    <p:set>
                                      <p:cBhvr>
                                        <p:cTn id="9" dur="1" fill="hold">
                                          <p:stCondLst>
                                            <p:cond delay="0"/>
                                          </p:stCondLst>
                                        </p:cTn>
                                        <p:tgtEl>
                                          <p:spTgt spid="9"/>
                                        </p:tgtEl>
                                        <p:attrNameLst>
                                          <p:attrName>style.visibility</p:attrName>
                                        </p:attrNameLst>
                                      </p:cBhvr>
                                      <p:to>
                                        <p:strVal val="visible"/>
                                      </p:to>
                                    </p:set>
                                    <p:anim calcmode="lin" valueType="num">
                                      <p:cBhvr>
                                        <p:cTn id="10" dur="500" fill="hold"/>
                                        <p:tgtEl>
                                          <p:spTgt spid="9"/>
                                        </p:tgtEl>
                                        <p:attrNameLst>
                                          <p:attrName>ppt_w</p:attrName>
                                        </p:attrNameLst>
                                      </p:cBhvr>
                                      <p:tavLst>
                                        <p:tav tm="0">
                                          <p:val>
                                            <p:fltVal val="0"/>
                                          </p:val>
                                        </p:tav>
                                        <p:tav tm="100000">
                                          <p:val>
                                            <p:strVal val="#ppt_w"/>
                                          </p:val>
                                        </p:tav>
                                      </p:tavLst>
                                    </p:anim>
                                    <p:anim calcmode="lin" valueType="num">
                                      <p:cBhvr>
                                        <p:cTn id="11" dur="500" fill="hold"/>
                                        <p:tgtEl>
                                          <p:spTgt spid="9"/>
                                        </p:tgtEl>
                                        <p:attrNameLst>
                                          <p:attrName>ppt_h</p:attrName>
                                        </p:attrNameLst>
                                      </p:cBhvr>
                                      <p:tavLst>
                                        <p:tav tm="0">
                                          <p:val>
                                            <p:fltVal val="0"/>
                                          </p:val>
                                        </p:tav>
                                        <p:tav tm="100000">
                                          <p:val>
                                            <p:strVal val="#ppt_h"/>
                                          </p:val>
                                        </p:tav>
                                      </p:tavLst>
                                    </p:anim>
                                    <p:animEffect transition="in" filter="fade">
                                      <p:cBhvr>
                                        <p:cTn id="12" dur="500"/>
                                        <p:tgtEl>
                                          <p:spTgt spid="9"/>
                                        </p:tgtEl>
                                      </p:cBhvr>
                                    </p:animEffect>
                                  </p:childTnLst>
                                </p:cTn>
                              </p:par>
                              <p:par>
                                <p:cTn id="13" presetID="53" presetClass="entr" presetSubtype="16" fill="hold" grpId="0" nodeType="withEffect">
                                  <p:stCondLst>
                                    <p:cond delay="1000"/>
                                  </p:stCondLst>
                                  <p:childTnLst>
                                    <p:set>
                                      <p:cBhvr>
                                        <p:cTn id="14" dur="1" fill="hold">
                                          <p:stCondLst>
                                            <p:cond delay="0"/>
                                          </p:stCondLst>
                                        </p:cTn>
                                        <p:tgtEl>
                                          <p:spTgt spid="10"/>
                                        </p:tgtEl>
                                        <p:attrNameLst>
                                          <p:attrName>style.visibility</p:attrName>
                                        </p:attrNameLst>
                                      </p:cBhvr>
                                      <p:to>
                                        <p:strVal val="visible"/>
                                      </p:to>
                                    </p:set>
                                    <p:anim calcmode="lin" valueType="num">
                                      <p:cBhvr>
                                        <p:cTn id="15" dur="500" fill="hold"/>
                                        <p:tgtEl>
                                          <p:spTgt spid="10"/>
                                        </p:tgtEl>
                                        <p:attrNameLst>
                                          <p:attrName>ppt_w</p:attrName>
                                        </p:attrNameLst>
                                      </p:cBhvr>
                                      <p:tavLst>
                                        <p:tav tm="0">
                                          <p:val>
                                            <p:fltVal val="0"/>
                                          </p:val>
                                        </p:tav>
                                        <p:tav tm="100000">
                                          <p:val>
                                            <p:strVal val="#ppt_w"/>
                                          </p:val>
                                        </p:tav>
                                      </p:tavLst>
                                    </p:anim>
                                    <p:anim calcmode="lin" valueType="num">
                                      <p:cBhvr>
                                        <p:cTn id="16" dur="500" fill="hold"/>
                                        <p:tgtEl>
                                          <p:spTgt spid="10"/>
                                        </p:tgtEl>
                                        <p:attrNameLst>
                                          <p:attrName>ppt_h</p:attrName>
                                        </p:attrNameLst>
                                      </p:cBhvr>
                                      <p:tavLst>
                                        <p:tav tm="0">
                                          <p:val>
                                            <p:fltVal val="0"/>
                                          </p:val>
                                        </p:tav>
                                        <p:tav tm="100000">
                                          <p:val>
                                            <p:strVal val="#ppt_h"/>
                                          </p:val>
                                        </p:tav>
                                      </p:tavLst>
                                    </p:anim>
                                    <p:animEffect transition="in" filter="fade">
                                      <p:cBhvr>
                                        <p:cTn id="17" dur="500"/>
                                        <p:tgtEl>
                                          <p:spTgt spid="10"/>
                                        </p:tgtEl>
                                      </p:cBhvr>
                                    </p:animEffect>
                                  </p:childTnLst>
                                </p:cTn>
                              </p:par>
                              <p:par>
                                <p:cTn id="18" presetID="53" presetClass="entr" presetSubtype="16" fill="hold" grpId="0" nodeType="withEffect">
                                  <p:stCondLst>
                                    <p:cond delay="1300"/>
                                  </p:stCondLst>
                                  <p:childTnLst>
                                    <p:set>
                                      <p:cBhvr>
                                        <p:cTn id="19" dur="1" fill="hold">
                                          <p:stCondLst>
                                            <p:cond delay="0"/>
                                          </p:stCondLst>
                                        </p:cTn>
                                        <p:tgtEl>
                                          <p:spTgt spid="11"/>
                                        </p:tgtEl>
                                        <p:attrNameLst>
                                          <p:attrName>style.visibility</p:attrName>
                                        </p:attrNameLst>
                                      </p:cBhvr>
                                      <p:to>
                                        <p:strVal val="visible"/>
                                      </p:to>
                                    </p:set>
                                    <p:anim calcmode="lin" valueType="num">
                                      <p:cBhvr>
                                        <p:cTn id="20" dur="500" fill="hold"/>
                                        <p:tgtEl>
                                          <p:spTgt spid="11"/>
                                        </p:tgtEl>
                                        <p:attrNameLst>
                                          <p:attrName>ppt_w</p:attrName>
                                        </p:attrNameLst>
                                      </p:cBhvr>
                                      <p:tavLst>
                                        <p:tav tm="0">
                                          <p:val>
                                            <p:fltVal val="0"/>
                                          </p:val>
                                        </p:tav>
                                        <p:tav tm="100000">
                                          <p:val>
                                            <p:strVal val="#ppt_w"/>
                                          </p:val>
                                        </p:tav>
                                      </p:tavLst>
                                    </p:anim>
                                    <p:anim calcmode="lin" valueType="num">
                                      <p:cBhvr>
                                        <p:cTn id="21" dur="500" fill="hold"/>
                                        <p:tgtEl>
                                          <p:spTgt spid="11"/>
                                        </p:tgtEl>
                                        <p:attrNameLst>
                                          <p:attrName>ppt_h</p:attrName>
                                        </p:attrNameLst>
                                      </p:cBhvr>
                                      <p:tavLst>
                                        <p:tav tm="0">
                                          <p:val>
                                            <p:fltVal val="0"/>
                                          </p:val>
                                        </p:tav>
                                        <p:tav tm="100000">
                                          <p:val>
                                            <p:strVal val="#ppt_h"/>
                                          </p:val>
                                        </p:tav>
                                      </p:tavLst>
                                    </p:anim>
                                    <p:animEffect transition="in" filter="fade">
                                      <p:cBhvr>
                                        <p:cTn id="22" dur="500"/>
                                        <p:tgtEl>
                                          <p:spTgt spid="11"/>
                                        </p:tgtEl>
                                      </p:cBhvr>
                                    </p:animEffect>
                                  </p:childTnLst>
                                </p:cTn>
                              </p:par>
                              <p:par>
                                <p:cTn id="23" presetID="47" presetClass="entr" presetSubtype="0" fill="hold" nodeType="withEffect">
                                  <p:stCondLst>
                                    <p:cond delay="150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1000"/>
                                        <p:tgtEl>
                                          <p:spTgt spid="12"/>
                                        </p:tgtEl>
                                      </p:cBhvr>
                                    </p:animEffect>
                                    <p:anim calcmode="lin" valueType="num">
                                      <p:cBhvr>
                                        <p:cTn id="26" dur="1000" fill="hold"/>
                                        <p:tgtEl>
                                          <p:spTgt spid="12"/>
                                        </p:tgtEl>
                                        <p:attrNameLst>
                                          <p:attrName>ppt_x</p:attrName>
                                        </p:attrNameLst>
                                      </p:cBhvr>
                                      <p:tavLst>
                                        <p:tav tm="0">
                                          <p:val>
                                            <p:strVal val="#ppt_x"/>
                                          </p:val>
                                        </p:tav>
                                        <p:tav tm="100000">
                                          <p:val>
                                            <p:strVal val="#ppt_x"/>
                                          </p:val>
                                        </p:tav>
                                      </p:tavLst>
                                    </p:anim>
                                    <p:anim calcmode="lin" valueType="num">
                                      <p:cBhvr>
                                        <p:cTn id="27" dur="1000" fill="hold"/>
                                        <p:tgtEl>
                                          <p:spTgt spid="12"/>
                                        </p:tgtEl>
                                        <p:attrNameLst>
                                          <p:attrName>ppt_y</p:attrName>
                                        </p:attrNameLst>
                                      </p:cBhvr>
                                      <p:tavLst>
                                        <p:tav tm="0">
                                          <p:val>
                                            <p:strVal val="#ppt_y-.1"/>
                                          </p:val>
                                        </p:tav>
                                        <p:tav tm="100000">
                                          <p:val>
                                            <p:strVal val="#ppt_y"/>
                                          </p:val>
                                        </p:tav>
                                      </p:tavLst>
                                    </p:anim>
                                  </p:childTnLst>
                                </p:cTn>
                              </p:par>
                              <p:par>
                                <p:cTn id="28" presetID="47" presetClass="entr" presetSubtype="0" fill="hold" nodeType="withEffect">
                                  <p:stCondLst>
                                    <p:cond delay="1700"/>
                                  </p:stCondLst>
                                  <p:childTnLst>
                                    <p:set>
                                      <p:cBhvr>
                                        <p:cTn id="29" dur="1" fill="hold">
                                          <p:stCondLst>
                                            <p:cond delay="0"/>
                                          </p:stCondLst>
                                        </p:cTn>
                                        <p:tgtEl>
                                          <p:spTgt spid="15"/>
                                        </p:tgtEl>
                                        <p:attrNameLst>
                                          <p:attrName>style.visibility</p:attrName>
                                        </p:attrNameLst>
                                      </p:cBhvr>
                                      <p:to>
                                        <p:strVal val="visible"/>
                                      </p:to>
                                    </p:set>
                                    <p:animEffect transition="in" filter="fade">
                                      <p:cBhvr>
                                        <p:cTn id="30" dur="1000"/>
                                        <p:tgtEl>
                                          <p:spTgt spid="15"/>
                                        </p:tgtEl>
                                      </p:cBhvr>
                                    </p:animEffect>
                                    <p:anim calcmode="lin" valueType="num">
                                      <p:cBhvr>
                                        <p:cTn id="31" dur="1000" fill="hold"/>
                                        <p:tgtEl>
                                          <p:spTgt spid="15"/>
                                        </p:tgtEl>
                                        <p:attrNameLst>
                                          <p:attrName>ppt_x</p:attrName>
                                        </p:attrNameLst>
                                      </p:cBhvr>
                                      <p:tavLst>
                                        <p:tav tm="0">
                                          <p:val>
                                            <p:strVal val="#ppt_x"/>
                                          </p:val>
                                        </p:tav>
                                        <p:tav tm="100000">
                                          <p:val>
                                            <p:strVal val="#ppt_x"/>
                                          </p:val>
                                        </p:tav>
                                      </p:tavLst>
                                    </p:anim>
                                    <p:anim calcmode="lin" valueType="num">
                                      <p:cBhvr>
                                        <p:cTn id="32" dur="1000" fill="hold"/>
                                        <p:tgtEl>
                                          <p:spTgt spid="15"/>
                                        </p:tgtEl>
                                        <p:attrNameLst>
                                          <p:attrName>ppt_y</p:attrName>
                                        </p:attrNameLst>
                                      </p:cBhvr>
                                      <p:tavLst>
                                        <p:tav tm="0">
                                          <p:val>
                                            <p:strVal val="#ppt_y-.1"/>
                                          </p:val>
                                        </p:tav>
                                        <p:tav tm="100000">
                                          <p:val>
                                            <p:strVal val="#ppt_y"/>
                                          </p:val>
                                        </p:tav>
                                      </p:tavLst>
                                    </p:anim>
                                  </p:childTnLst>
                                </p:cTn>
                              </p:par>
                              <p:par>
                                <p:cTn id="33" presetID="47" presetClass="entr" presetSubtype="0" fill="hold" nodeType="withEffect">
                                  <p:stCondLst>
                                    <p:cond delay="200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1000"/>
                                        <p:tgtEl>
                                          <p:spTgt spid="18"/>
                                        </p:tgtEl>
                                      </p:cBhvr>
                                    </p:animEffect>
                                    <p:anim calcmode="lin" valueType="num">
                                      <p:cBhvr>
                                        <p:cTn id="36" dur="1000" fill="hold"/>
                                        <p:tgtEl>
                                          <p:spTgt spid="18"/>
                                        </p:tgtEl>
                                        <p:attrNameLst>
                                          <p:attrName>ppt_x</p:attrName>
                                        </p:attrNameLst>
                                      </p:cBhvr>
                                      <p:tavLst>
                                        <p:tav tm="0">
                                          <p:val>
                                            <p:strVal val="#ppt_x"/>
                                          </p:val>
                                        </p:tav>
                                        <p:tav tm="100000">
                                          <p:val>
                                            <p:strVal val="#ppt_x"/>
                                          </p:val>
                                        </p:tav>
                                      </p:tavLst>
                                    </p:anim>
                                    <p:anim calcmode="lin" valueType="num">
                                      <p:cBhvr>
                                        <p:cTn id="37" dur="1000" fill="hold"/>
                                        <p:tgtEl>
                                          <p:spTgt spid="18"/>
                                        </p:tgtEl>
                                        <p:attrNameLst>
                                          <p:attrName>ppt_y</p:attrName>
                                        </p:attrNameLst>
                                      </p:cBhvr>
                                      <p:tavLst>
                                        <p:tav tm="0">
                                          <p:val>
                                            <p:strVal val="#ppt_y-.1"/>
                                          </p:val>
                                        </p:tav>
                                        <p:tav tm="100000">
                                          <p:val>
                                            <p:strVal val="#ppt_y"/>
                                          </p:val>
                                        </p:tav>
                                      </p:tavLst>
                                    </p:anim>
                                  </p:childTnLst>
                                </p:cTn>
                              </p:par>
                              <p:par>
                                <p:cTn id="38" presetID="53" presetClass="entr" presetSubtype="16" fill="hold" grpId="0" nodeType="withEffect">
                                  <p:stCondLst>
                                    <p:cond delay="900"/>
                                  </p:stCondLst>
                                  <p:childTnLst>
                                    <p:set>
                                      <p:cBhvr>
                                        <p:cTn id="39" dur="1" fill="hold">
                                          <p:stCondLst>
                                            <p:cond delay="0"/>
                                          </p:stCondLst>
                                        </p:cTn>
                                        <p:tgtEl>
                                          <p:spTgt spid="21"/>
                                        </p:tgtEl>
                                        <p:attrNameLst>
                                          <p:attrName>style.visibility</p:attrName>
                                        </p:attrNameLst>
                                      </p:cBhvr>
                                      <p:to>
                                        <p:strVal val="visible"/>
                                      </p:to>
                                    </p:set>
                                    <p:anim calcmode="lin" valueType="num">
                                      <p:cBhvr>
                                        <p:cTn id="40" dur="1000" fill="hold"/>
                                        <p:tgtEl>
                                          <p:spTgt spid="21"/>
                                        </p:tgtEl>
                                        <p:attrNameLst>
                                          <p:attrName>ppt_w</p:attrName>
                                        </p:attrNameLst>
                                      </p:cBhvr>
                                      <p:tavLst>
                                        <p:tav tm="0">
                                          <p:val>
                                            <p:fltVal val="0"/>
                                          </p:val>
                                        </p:tav>
                                        <p:tav tm="100000">
                                          <p:val>
                                            <p:strVal val="#ppt_w"/>
                                          </p:val>
                                        </p:tav>
                                      </p:tavLst>
                                    </p:anim>
                                    <p:anim calcmode="lin" valueType="num">
                                      <p:cBhvr>
                                        <p:cTn id="41" dur="1000" fill="hold"/>
                                        <p:tgtEl>
                                          <p:spTgt spid="21"/>
                                        </p:tgtEl>
                                        <p:attrNameLst>
                                          <p:attrName>ppt_h</p:attrName>
                                        </p:attrNameLst>
                                      </p:cBhvr>
                                      <p:tavLst>
                                        <p:tav tm="0">
                                          <p:val>
                                            <p:fltVal val="0"/>
                                          </p:val>
                                        </p:tav>
                                        <p:tav tm="100000">
                                          <p:val>
                                            <p:strVal val="#ppt_h"/>
                                          </p:val>
                                        </p:tav>
                                      </p:tavLst>
                                    </p:anim>
                                    <p:animEffect transition="in" filter="fade">
                                      <p:cBhvr>
                                        <p:cTn id="42" dur="1000"/>
                                        <p:tgtEl>
                                          <p:spTgt spid="21"/>
                                        </p:tgtEl>
                                      </p:cBhvr>
                                    </p:animEffect>
                                  </p:childTnLst>
                                </p:cTn>
                              </p:par>
                              <p:par>
                                <p:cTn id="43" presetID="53" presetClass="entr" presetSubtype="16" fill="hold" grpId="0" nodeType="withEffect">
                                  <p:stCondLst>
                                    <p:cond delay="1400"/>
                                  </p:stCondLst>
                                  <p:childTnLst>
                                    <p:set>
                                      <p:cBhvr>
                                        <p:cTn id="44" dur="1" fill="hold">
                                          <p:stCondLst>
                                            <p:cond delay="0"/>
                                          </p:stCondLst>
                                        </p:cTn>
                                        <p:tgtEl>
                                          <p:spTgt spid="22"/>
                                        </p:tgtEl>
                                        <p:attrNameLst>
                                          <p:attrName>style.visibility</p:attrName>
                                        </p:attrNameLst>
                                      </p:cBhvr>
                                      <p:to>
                                        <p:strVal val="visible"/>
                                      </p:to>
                                    </p:set>
                                    <p:anim calcmode="lin" valueType="num">
                                      <p:cBhvr>
                                        <p:cTn id="45" dur="1000" fill="hold"/>
                                        <p:tgtEl>
                                          <p:spTgt spid="22"/>
                                        </p:tgtEl>
                                        <p:attrNameLst>
                                          <p:attrName>ppt_w</p:attrName>
                                        </p:attrNameLst>
                                      </p:cBhvr>
                                      <p:tavLst>
                                        <p:tav tm="0">
                                          <p:val>
                                            <p:fltVal val="0"/>
                                          </p:val>
                                        </p:tav>
                                        <p:tav tm="100000">
                                          <p:val>
                                            <p:strVal val="#ppt_w"/>
                                          </p:val>
                                        </p:tav>
                                      </p:tavLst>
                                    </p:anim>
                                    <p:anim calcmode="lin" valueType="num">
                                      <p:cBhvr>
                                        <p:cTn id="46" dur="1000" fill="hold"/>
                                        <p:tgtEl>
                                          <p:spTgt spid="22"/>
                                        </p:tgtEl>
                                        <p:attrNameLst>
                                          <p:attrName>ppt_h</p:attrName>
                                        </p:attrNameLst>
                                      </p:cBhvr>
                                      <p:tavLst>
                                        <p:tav tm="0">
                                          <p:val>
                                            <p:fltVal val="0"/>
                                          </p:val>
                                        </p:tav>
                                        <p:tav tm="100000">
                                          <p:val>
                                            <p:strVal val="#ppt_h"/>
                                          </p:val>
                                        </p:tav>
                                      </p:tavLst>
                                    </p:anim>
                                    <p:animEffect transition="in" filter="fade">
                                      <p:cBhvr>
                                        <p:cTn id="47" dur="10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21" grpId="0" animBg="1"/>
      <p:bldP spid="2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val 6"/>
          <p:cNvSpPr/>
          <p:nvPr/>
        </p:nvSpPr>
        <p:spPr>
          <a:xfrm>
            <a:off x="6156325" y="1738313"/>
            <a:ext cx="531813" cy="531812"/>
          </a:xfrm>
          <a:prstGeom prst="ellipse">
            <a:avLst/>
          </a:prstGeom>
          <a:solidFill>
            <a:schemeClr val="tx1">
              <a:lumMod val="65000"/>
              <a:lumOff val="35000"/>
            </a:schemeClr>
          </a:solidFill>
          <a:ln w="12700">
            <a:noFill/>
          </a:ln>
        </p:spPr>
        <p:txBody>
          <a:bodyPr anchor="ctr"/>
          <a:lstStyle/>
          <a:p>
            <a:pPr lvl="0" indent="0" algn="ctr">
              <a:buFont typeface="Arial" panose="020B0604020202020204" pitchFamily="34" charset="0"/>
              <a:buNone/>
            </a:pPr>
            <a:endParaRPr lang="en-US" altLang="zh-CN" dirty="0">
              <a:solidFill>
                <a:srgbClr val="F2F2F2"/>
              </a:solidFill>
              <a:latin typeface="FontAwesome" pitchFamily="2" charset="0"/>
              <a:ea typeface="宋体" panose="02010600030101010101" pitchFamily="2" charset="-122"/>
              <a:sym typeface="FontAwesome" pitchFamily="2" charset="0"/>
            </a:endParaRPr>
          </a:p>
        </p:txBody>
      </p:sp>
      <p:sp>
        <p:nvSpPr>
          <p:cNvPr id="3" name="Oval 4"/>
          <p:cNvSpPr/>
          <p:nvPr/>
        </p:nvSpPr>
        <p:spPr>
          <a:xfrm>
            <a:off x="7208838" y="3397250"/>
            <a:ext cx="819150" cy="819150"/>
          </a:xfrm>
          <a:prstGeom prst="ellipse">
            <a:avLst/>
          </a:prstGeom>
          <a:solidFill>
            <a:srgbClr val="212121"/>
          </a:solidFill>
          <a:ln w="12700">
            <a:noFill/>
          </a:ln>
        </p:spPr>
        <p:txBody>
          <a:bodyPr anchor="ctr"/>
          <a:lstStyle/>
          <a:p>
            <a:pPr lvl="0" indent="0" algn="ctr">
              <a:buFont typeface="Arial" panose="020B0604020202020204" pitchFamily="34" charset="0"/>
              <a:buNone/>
            </a:pPr>
            <a:endParaRPr lang="en-US" altLang="zh-CN" sz="2800" dirty="0">
              <a:solidFill>
                <a:srgbClr val="F2F2F2"/>
              </a:solidFill>
              <a:latin typeface="FontAwesome" pitchFamily="2" charset="0"/>
              <a:ea typeface="宋体" panose="02010600030101010101" pitchFamily="2" charset="-122"/>
              <a:sym typeface="FontAwesome" pitchFamily="2" charset="0"/>
            </a:endParaRPr>
          </a:p>
        </p:txBody>
      </p:sp>
      <p:sp>
        <p:nvSpPr>
          <p:cNvPr id="4" name="Oval 12"/>
          <p:cNvSpPr/>
          <p:nvPr/>
        </p:nvSpPr>
        <p:spPr>
          <a:xfrm>
            <a:off x="2455863" y="2786063"/>
            <a:ext cx="819150" cy="817562"/>
          </a:xfrm>
          <a:prstGeom prst="ellipse">
            <a:avLst/>
          </a:prstGeom>
          <a:solidFill>
            <a:srgbClr val="212121"/>
          </a:solidFill>
          <a:ln w="12700">
            <a:noFill/>
          </a:ln>
        </p:spPr>
        <p:txBody>
          <a:bodyPr anchor="ctr"/>
          <a:lstStyle/>
          <a:p>
            <a:pPr lvl="0" indent="0" algn="ctr">
              <a:buFont typeface="Arial" panose="020B0604020202020204" pitchFamily="34" charset="0"/>
              <a:buNone/>
            </a:pPr>
            <a:endParaRPr lang="en-US" altLang="zh-CN" sz="2800" dirty="0">
              <a:solidFill>
                <a:srgbClr val="F2F2F2"/>
              </a:solidFill>
              <a:latin typeface="FontAwesome" pitchFamily="2" charset="0"/>
              <a:ea typeface="宋体" panose="02010600030101010101" pitchFamily="2" charset="-122"/>
              <a:sym typeface="FontAwesome" pitchFamily="2" charset="0"/>
            </a:endParaRPr>
          </a:p>
        </p:txBody>
      </p:sp>
      <p:sp>
        <p:nvSpPr>
          <p:cNvPr id="5" name="Oval 13"/>
          <p:cNvSpPr/>
          <p:nvPr/>
        </p:nvSpPr>
        <p:spPr>
          <a:xfrm>
            <a:off x="1219200" y="4495800"/>
            <a:ext cx="819150" cy="819150"/>
          </a:xfrm>
          <a:prstGeom prst="ellipse">
            <a:avLst/>
          </a:prstGeom>
          <a:solidFill>
            <a:schemeClr val="tx1">
              <a:lumMod val="65000"/>
              <a:lumOff val="35000"/>
            </a:schemeClr>
          </a:solidFill>
          <a:ln w="12700">
            <a:noFill/>
          </a:ln>
        </p:spPr>
        <p:txBody>
          <a:bodyPr anchor="ctr"/>
          <a:lstStyle/>
          <a:p>
            <a:pPr lvl="0" indent="0" algn="ctr">
              <a:buFont typeface="Arial" panose="020B0604020202020204" pitchFamily="34" charset="0"/>
              <a:buNone/>
            </a:pPr>
            <a:endParaRPr lang="en-US" altLang="zh-CN" sz="2800" dirty="0">
              <a:solidFill>
                <a:srgbClr val="F2F2F2"/>
              </a:solidFill>
              <a:latin typeface="FontAwesome" pitchFamily="2" charset="0"/>
              <a:ea typeface="宋体" panose="02010600030101010101" pitchFamily="2" charset="-122"/>
              <a:sym typeface="FontAwesome" pitchFamily="2" charset="0"/>
            </a:endParaRPr>
          </a:p>
        </p:txBody>
      </p:sp>
      <p:sp>
        <p:nvSpPr>
          <p:cNvPr id="6" name="Oval 15"/>
          <p:cNvSpPr/>
          <p:nvPr/>
        </p:nvSpPr>
        <p:spPr>
          <a:xfrm>
            <a:off x="8186738" y="5160963"/>
            <a:ext cx="531812" cy="531812"/>
          </a:xfrm>
          <a:prstGeom prst="ellipse">
            <a:avLst/>
          </a:prstGeom>
          <a:solidFill>
            <a:schemeClr val="tx1">
              <a:lumMod val="65000"/>
              <a:lumOff val="35000"/>
            </a:schemeClr>
          </a:solidFill>
          <a:ln w="12700">
            <a:noFill/>
          </a:ln>
        </p:spPr>
        <p:txBody>
          <a:bodyPr anchor="ctr"/>
          <a:lstStyle/>
          <a:p>
            <a:pPr lvl="0" indent="0" algn="ctr">
              <a:buFont typeface="Arial" panose="020B0604020202020204" pitchFamily="34" charset="0"/>
              <a:buNone/>
            </a:pPr>
            <a:endParaRPr lang="en-US" altLang="zh-CN" dirty="0">
              <a:solidFill>
                <a:srgbClr val="F2F2F2"/>
              </a:solidFill>
              <a:latin typeface="FontAwesome" pitchFamily="2" charset="0"/>
              <a:ea typeface="宋体" panose="02010600030101010101" pitchFamily="2" charset="-122"/>
              <a:sym typeface="FontAwesome" pitchFamily="2" charset="0"/>
            </a:endParaRPr>
          </a:p>
        </p:txBody>
      </p:sp>
      <p:grpSp>
        <p:nvGrpSpPr>
          <p:cNvPr id="7" name="Group 19"/>
          <p:cNvGrpSpPr/>
          <p:nvPr/>
        </p:nvGrpSpPr>
        <p:grpSpPr>
          <a:xfrm>
            <a:off x="2155825" y="4449763"/>
            <a:ext cx="2390775" cy="911819"/>
            <a:chOff x="0" y="0"/>
            <a:chExt cx="2391371" cy="911620"/>
          </a:xfrm>
        </p:grpSpPr>
        <p:sp>
          <p:nvSpPr>
            <p:cNvPr id="8" name="TextBox 17"/>
            <p:cNvSpPr/>
            <p:nvPr/>
          </p:nvSpPr>
          <p:spPr>
            <a:xfrm>
              <a:off x="0" y="0"/>
              <a:ext cx="556702" cy="369251"/>
            </a:xfrm>
            <a:prstGeom prst="rect">
              <a:avLst/>
            </a:prstGeom>
            <a:noFill/>
            <a:ln w="9525">
              <a:noFill/>
            </a:ln>
          </p:spPr>
          <p:txBody>
            <a:bodyPr wrap="none" anchor="t">
              <a:spAutoFit/>
            </a:bodyPr>
            <a:lstStyle/>
            <a:p>
              <a:pPr lvl="0" indent="0">
                <a:buFont typeface="Arial" panose="020B0604020202020204" pitchFamily="34" charset="0"/>
                <a:buNone/>
              </a:pPr>
              <a:r>
                <a:rPr lang="en-US" altLang="zh-CN" b="1" dirty="0">
                  <a:solidFill>
                    <a:srgbClr val="3F3F3F"/>
                  </a:solidFill>
                  <a:latin typeface="造字工房俊雅（非商用）常规体" pitchFamily="2" charset="-122"/>
                  <a:ea typeface="造字工房俊雅（非商用）常规体" pitchFamily="2" charset="-122"/>
                  <a:sym typeface="Open Sans" panose="020B0606030504020204" pitchFamily="2" charset="0"/>
                </a:rPr>
                <a:t>2013</a:t>
              </a:r>
            </a:p>
          </p:txBody>
        </p:sp>
        <p:sp>
          <p:nvSpPr>
            <p:cNvPr id="9" name="Rectangle 18"/>
            <p:cNvSpPr/>
            <p:nvPr/>
          </p:nvSpPr>
          <p:spPr>
            <a:xfrm>
              <a:off x="0" y="357743"/>
              <a:ext cx="2391371" cy="553877"/>
            </a:xfrm>
            <a:prstGeom prst="rect">
              <a:avLst/>
            </a:prstGeom>
            <a:noFill/>
            <a:ln w="9525">
              <a:noFill/>
            </a:ln>
          </p:spPr>
          <p:txBody>
            <a:bodyPr anchor="t">
              <a:spAutoFit/>
            </a:bodyPr>
            <a:lstStyle/>
            <a:p>
              <a:pPr lvl="0" indent="0">
                <a:buFont typeface="Arial" panose="020B0604020202020204" pitchFamily="34" charset="0"/>
                <a:buNone/>
              </a:pPr>
              <a:r>
                <a:rPr lang="zh-CN" altLang="en-US" sz="1000" dirty="0">
                  <a:solidFill>
                    <a:schemeClr val="tx1">
                      <a:lumMod val="65000"/>
                      <a:lumOff val="35000"/>
                    </a:schemeClr>
                  </a:solidFill>
                </a:rPr>
                <a:t>您的内容打在这里，或者通过复制您的文本后，在此框中选择粘贴，并选择只保留文字</a:t>
              </a:r>
              <a:endParaRPr lang="en-US" altLang="zh-CN" sz="1000" dirty="0">
                <a:solidFill>
                  <a:srgbClr val="595959"/>
                </a:solidFill>
                <a:latin typeface="Open Sans" panose="020B0606030504020204" pitchFamily="2" charset="0"/>
                <a:ea typeface="宋体" panose="02010600030101010101" pitchFamily="2" charset="-122"/>
                <a:sym typeface="Open Sans" panose="020B0606030504020204" pitchFamily="2" charset="0"/>
              </a:endParaRPr>
            </a:p>
          </p:txBody>
        </p:sp>
      </p:grpSp>
      <p:grpSp>
        <p:nvGrpSpPr>
          <p:cNvPr id="10" name="Group 20"/>
          <p:cNvGrpSpPr/>
          <p:nvPr/>
        </p:nvGrpSpPr>
        <p:grpSpPr>
          <a:xfrm>
            <a:off x="3425825" y="2740025"/>
            <a:ext cx="2390775" cy="911819"/>
            <a:chOff x="0" y="0"/>
            <a:chExt cx="2391371" cy="911620"/>
          </a:xfrm>
        </p:grpSpPr>
        <p:sp>
          <p:nvSpPr>
            <p:cNvPr id="11" name="TextBox 21"/>
            <p:cNvSpPr/>
            <p:nvPr/>
          </p:nvSpPr>
          <p:spPr>
            <a:xfrm>
              <a:off x="0" y="0"/>
              <a:ext cx="556702" cy="369251"/>
            </a:xfrm>
            <a:prstGeom prst="rect">
              <a:avLst/>
            </a:prstGeom>
            <a:noFill/>
            <a:ln w="9525">
              <a:noFill/>
            </a:ln>
          </p:spPr>
          <p:txBody>
            <a:bodyPr wrap="none" anchor="t">
              <a:spAutoFit/>
            </a:bodyPr>
            <a:lstStyle/>
            <a:p>
              <a:pPr lvl="0" indent="0">
                <a:buFont typeface="Arial" panose="020B0604020202020204" pitchFamily="34" charset="0"/>
                <a:buNone/>
              </a:pPr>
              <a:r>
                <a:rPr lang="en-US" altLang="zh-CN" b="1" dirty="0">
                  <a:solidFill>
                    <a:srgbClr val="3F3F3F"/>
                  </a:solidFill>
                  <a:latin typeface="造字工房俊雅（非商用）常规体" pitchFamily="2" charset="-122"/>
                  <a:ea typeface="造字工房俊雅（非商用）常规体" pitchFamily="2" charset="-122"/>
                  <a:sym typeface="Open Sans" panose="020B0606030504020204" pitchFamily="2" charset="0"/>
                </a:rPr>
                <a:t>2014</a:t>
              </a:r>
            </a:p>
          </p:txBody>
        </p:sp>
        <p:sp>
          <p:nvSpPr>
            <p:cNvPr id="12" name="Rectangle 22"/>
            <p:cNvSpPr/>
            <p:nvPr/>
          </p:nvSpPr>
          <p:spPr>
            <a:xfrm>
              <a:off x="0" y="357743"/>
              <a:ext cx="2391371" cy="553877"/>
            </a:xfrm>
            <a:prstGeom prst="rect">
              <a:avLst/>
            </a:prstGeom>
            <a:noFill/>
            <a:ln w="9525">
              <a:noFill/>
            </a:ln>
          </p:spPr>
          <p:txBody>
            <a:bodyPr anchor="t">
              <a:spAutoFit/>
            </a:bodyPr>
            <a:lstStyle/>
            <a:p>
              <a:pPr lvl="0" indent="0">
                <a:buFont typeface="Arial" panose="020B0604020202020204" pitchFamily="34" charset="0"/>
                <a:buNone/>
              </a:pPr>
              <a:r>
                <a:rPr lang="zh-CN" altLang="en-US" sz="1000" dirty="0">
                  <a:solidFill>
                    <a:schemeClr val="tx1">
                      <a:lumMod val="65000"/>
                      <a:lumOff val="35000"/>
                    </a:schemeClr>
                  </a:solidFill>
                </a:rPr>
                <a:t>您的内容打在这里，或者通过复制您的文本后，在此框中选择粘贴，并选择只保留文字</a:t>
              </a:r>
              <a:endParaRPr lang="en-US" altLang="zh-CN" sz="1000" dirty="0">
                <a:solidFill>
                  <a:srgbClr val="595959"/>
                </a:solidFill>
                <a:latin typeface="Open Sans" panose="020B0606030504020204" pitchFamily="2" charset="0"/>
                <a:ea typeface="宋体" panose="02010600030101010101" pitchFamily="2" charset="-122"/>
                <a:sym typeface="Open Sans" panose="020B0606030504020204" pitchFamily="2" charset="0"/>
              </a:endParaRPr>
            </a:p>
          </p:txBody>
        </p:sp>
      </p:grpSp>
      <p:grpSp>
        <p:nvGrpSpPr>
          <p:cNvPr id="13" name="Group 23"/>
          <p:cNvGrpSpPr/>
          <p:nvPr/>
        </p:nvGrpSpPr>
        <p:grpSpPr>
          <a:xfrm>
            <a:off x="6892925" y="1544638"/>
            <a:ext cx="2390775" cy="912151"/>
            <a:chOff x="0" y="0"/>
            <a:chExt cx="2391371" cy="911108"/>
          </a:xfrm>
        </p:grpSpPr>
        <p:sp>
          <p:nvSpPr>
            <p:cNvPr id="14" name="TextBox 24"/>
            <p:cNvSpPr/>
            <p:nvPr/>
          </p:nvSpPr>
          <p:spPr>
            <a:xfrm>
              <a:off x="0" y="0"/>
              <a:ext cx="556702" cy="368910"/>
            </a:xfrm>
            <a:prstGeom prst="rect">
              <a:avLst/>
            </a:prstGeom>
            <a:noFill/>
            <a:ln w="9525">
              <a:noFill/>
            </a:ln>
          </p:spPr>
          <p:txBody>
            <a:bodyPr wrap="none" anchor="t">
              <a:spAutoFit/>
            </a:bodyPr>
            <a:lstStyle/>
            <a:p>
              <a:pPr lvl="0" indent="0">
                <a:buFont typeface="Arial" panose="020B0604020202020204" pitchFamily="34" charset="0"/>
                <a:buNone/>
              </a:pPr>
              <a:r>
                <a:rPr lang="en-US" altLang="zh-CN" b="1" dirty="0">
                  <a:solidFill>
                    <a:srgbClr val="3F3F3F"/>
                  </a:solidFill>
                  <a:latin typeface="造字工房俊雅（非商用）常规体" pitchFamily="2" charset="-122"/>
                  <a:ea typeface="造字工房俊雅（非商用）常规体" pitchFamily="2" charset="-122"/>
                  <a:sym typeface="Open Sans" panose="020B0606030504020204" pitchFamily="2" charset="0"/>
                </a:rPr>
                <a:t>2015</a:t>
              </a:r>
            </a:p>
          </p:txBody>
        </p:sp>
        <p:sp>
          <p:nvSpPr>
            <p:cNvPr id="15" name="Rectangle 25"/>
            <p:cNvSpPr/>
            <p:nvPr/>
          </p:nvSpPr>
          <p:spPr>
            <a:xfrm>
              <a:off x="0" y="357743"/>
              <a:ext cx="2391371" cy="553365"/>
            </a:xfrm>
            <a:prstGeom prst="rect">
              <a:avLst/>
            </a:prstGeom>
            <a:noFill/>
            <a:ln w="9525">
              <a:noFill/>
            </a:ln>
          </p:spPr>
          <p:txBody>
            <a:bodyPr anchor="t">
              <a:spAutoFit/>
            </a:bodyPr>
            <a:lstStyle/>
            <a:p>
              <a:pPr lvl="0" indent="0">
                <a:buFont typeface="Arial" panose="020B0604020202020204" pitchFamily="34" charset="0"/>
                <a:buNone/>
              </a:pPr>
              <a:r>
                <a:rPr lang="zh-CN" altLang="en-US" sz="1000" dirty="0">
                  <a:solidFill>
                    <a:schemeClr val="tx1">
                      <a:lumMod val="65000"/>
                      <a:lumOff val="35000"/>
                    </a:schemeClr>
                  </a:solidFill>
                </a:rPr>
                <a:t>您的内容打在这里，或者通过复制您的文本后，在此框中选择粘贴，并选择只保留文字</a:t>
              </a:r>
              <a:endParaRPr lang="en-US" altLang="zh-CN" sz="1000" dirty="0">
                <a:solidFill>
                  <a:srgbClr val="595959"/>
                </a:solidFill>
                <a:latin typeface="Open Sans" panose="020B0606030504020204" pitchFamily="2" charset="0"/>
                <a:ea typeface="宋体" panose="02010600030101010101" pitchFamily="2" charset="-122"/>
                <a:sym typeface="Open Sans" panose="020B0606030504020204" pitchFamily="2" charset="0"/>
              </a:endParaRPr>
            </a:p>
          </p:txBody>
        </p:sp>
      </p:grpSp>
      <p:grpSp>
        <p:nvGrpSpPr>
          <p:cNvPr id="16" name="Group 26"/>
          <p:cNvGrpSpPr/>
          <p:nvPr/>
        </p:nvGrpSpPr>
        <p:grpSpPr>
          <a:xfrm>
            <a:off x="8123238" y="3351213"/>
            <a:ext cx="2390775" cy="911819"/>
            <a:chOff x="0" y="0"/>
            <a:chExt cx="2391371" cy="911620"/>
          </a:xfrm>
        </p:grpSpPr>
        <p:sp>
          <p:nvSpPr>
            <p:cNvPr id="17" name="TextBox 27"/>
            <p:cNvSpPr/>
            <p:nvPr/>
          </p:nvSpPr>
          <p:spPr>
            <a:xfrm>
              <a:off x="0" y="0"/>
              <a:ext cx="556702" cy="369251"/>
            </a:xfrm>
            <a:prstGeom prst="rect">
              <a:avLst/>
            </a:prstGeom>
            <a:noFill/>
            <a:ln w="9525">
              <a:noFill/>
            </a:ln>
          </p:spPr>
          <p:txBody>
            <a:bodyPr wrap="none" anchor="t">
              <a:spAutoFit/>
            </a:bodyPr>
            <a:lstStyle/>
            <a:p>
              <a:pPr lvl="0" indent="0">
                <a:buFont typeface="Arial" panose="020B0604020202020204" pitchFamily="34" charset="0"/>
                <a:buNone/>
              </a:pPr>
              <a:r>
                <a:rPr lang="en-US" altLang="zh-CN" b="1" dirty="0">
                  <a:solidFill>
                    <a:srgbClr val="3F3F3F"/>
                  </a:solidFill>
                  <a:latin typeface="造字工房俊雅（非商用）常规体" pitchFamily="2" charset="-122"/>
                  <a:ea typeface="造字工房俊雅（非商用）常规体" pitchFamily="2" charset="-122"/>
                  <a:sym typeface="Open Sans" panose="020B0606030504020204" pitchFamily="2" charset="0"/>
                </a:rPr>
                <a:t>2016</a:t>
              </a:r>
            </a:p>
          </p:txBody>
        </p:sp>
        <p:sp>
          <p:nvSpPr>
            <p:cNvPr id="18" name="Rectangle 28"/>
            <p:cNvSpPr/>
            <p:nvPr/>
          </p:nvSpPr>
          <p:spPr>
            <a:xfrm>
              <a:off x="0" y="357743"/>
              <a:ext cx="2391371" cy="553877"/>
            </a:xfrm>
            <a:prstGeom prst="rect">
              <a:avLst/>
            </a:prstGeom>
            <a:noFill/>
            <a:ln w="9525">
              <a:noFill/>
            </a:ln>
          </p:spPr>
          <p:txBody>
            <a:bodyPr anchor="t">
              <a:spAutoFit/>
            </a:bodyPr>
            <a:lstStyle/>
            <a:p>
              <a:pPr lvl="0" indent="0">
                <a:buFont typeface="Arial" panose="020B0604020202020204" pitchFamily="34" charset="0"/>
                <a:buNone/>
              </a:pPr>
              <a:r>
                <a:rPr lang="zh-CN" altLang="en-US" sz="1000" dirty="0">
                  <a:solidFill>
                    <a:schemeClr val="tx1">
                      <a:lumMod val="65000"/>
                      <a:lumOff val="35000"/>
                    </a:schemeClr>
                  </a:solidFill>
                </a:rPr>
                <a:t>您的内容打在这里，或者通过复制您的文本后，在此框中选择粘贴，并选择只保留文字</a:t>
              </a:r>
              <a:endParaRPr lang="en-US" altLang="zh-CN" sz="1000" dirty="0">
                <a:solidFill>
                  <a:srgbClr val="595959"/>
                </a:solidFill>
                <a:latin typeface="Open Sans" panose="020B0606030504020204" pitchFamily="2" charset="0"/>
                <a:ea typeface="宋体" panose="02010600030101010101" pitchFamily="2" charset="-122"/>
                <a:sym typeface="Open Sans" panose="020B0606030504020204" pitchFamily="2" charset="0"/>
              </a:endParaRPr>
            </a:p>
          </p:txBody>
        </p:sp>
      </p:grpSp>
      <p:grpSp>
        <p:nvGrpSpPr>
          <p:cNvPr id="19" name="Group 29"/>
          <p:cNvGrpSpPr/>
          <p:nvPr/>
        </p:nvGrpSpPr>
        <p:grpSpPr>
          <a:xfrm>
            <a:off x="8839200" y="4972050"/>
            <a:ext cx="2390775" cy="911819"/>
            <a:chOff x="0" y="0"/>
            <a:chExt cx="2391371" cy="911620"/>
          </a:xfrm>
        </p:grpSpPr>
        <p:sp>
          <p:nvSpPr>
            <p:cNvPr id="20" name="TextBox 30"/>
            <p:cNvSpPr/>
            <p:nvPr/>
          </p:nvSpPr>
          <p:spPr>
            <a:xfrm>
              <a:off x="0" y="0"/>
              <a:ext cx="556702" cy="369251"/>
            </a:xfrm>
            <a:prstGeom prst="rect">
              <a:avLst/>
            </a:prstGeom>
            <a:noFill/>
            <a:ln w="9525">
              <a:noFill/>
            </a:ln>
          </p:spPr>
          <p:txBody>
            <a:bodyPr wrap="none" anchor="t">
              <a:spAutoFit/>
            </a:bodyPr>
            <a:lstStyle/>
            <a:p>
              <a:pPr lvl="0" indent="0">
                <a:buFont typeface="Arial" panose="020B0604020202020204" pitchFamily="34" charset="0"/>
                <a:buNone/>
              </a:pPr>
              <a:r>
                <a:rPr lang="en-US" altLang="zh-CN" b="1" dirty="0">
                  <a:solidFill>
                    <a:srgbClr val="3F3F3F"/>
                  </a:solidFill>
                  <a:latin typeface="造字工房俊雅（非商用）常规体" pitchFamily="2" charset="-122"/>
                  <a:ea typeface="造字工房俊雅（非商用）常规体" pitchFamily="2" charset="-122"/>
                  <a:sym typeface="Open Sans" panose="020B0606030504020204" pitchFamily="2" charset="0"/>
                </a:rPr>
                <a:t>2017</a:t>
              </a:r>
            </a:p>
          </p:txBody>
        </p:sp>
        <p:sp>
          <p:nvSpPr>
            <p:cNvPr id="21" name="Rectangle 31"/>
            <p:cNvSpPr/>
            <p:nvPr/>
          </p:nvSpPr>
          <p:spPr>
            <a:xfrm>
              <a:off x="0" y="357743"/>
              <a:ext cx="2391371" cy="553877"/>
            </a:xfrm>
            <a:prstGeom prst="rect">
              <a:avLst/>
            </a:prstGeom>
            <a:noFill/>
            <a:ln w="9525">
              <a:noFill/>
            </a:ln>
          </p:spPr>
          <p:txBody>
            <a:bodyPr anchor="t">
              <a:spAutoFit/>
            </a:bodyPr>
            <a:lstStyle/>
            <a:p>
              <a:pPr lvl="0" indent="0">
                <a:buFont typeface="Arial" panose="020B0604020202020204" pitchFamily="34" charset="0"/>
                <a:buNone/>
              </a:pPr>
              <a:r>
                <a:rPr lang="zh-CN" altLang="en-US" sz="1000" dirty="0">
                  <a:solidFill>
                    <a:schemeClr val="tx1">
                      <a:lumMod val="65000"/>
                      <a:lumOff val="35000"/>
                    </a:schemeClr>
                  </a:solidFill>
                </a:rPr>
                <a:t>您的内容打在这里，或者通过复制您的文本后，在此框中选择粘贴，并选择只保留文字</a:t>
              </a:r>
              <a:endParaRPr lang="en-US" altLang="zh-CN" sz="1000" dirty="0">
                <a:solidFill>
                  <a:srgbClr val="595959"/>
                </a:solidFill>
                <a:latin typeface="Open Sans" panose="020B0606030504020204" pitchFamily="2" charset="0"/>
                <a:ea typeface="宋体" panose="02010600030101010101" pitchFamily="2" charset="-122"/>
                <a:sym typeface="Open Sans" panose="020B0606030504020204" pitchFamily="2" charset="0"/>
              </a:endParaRPr>
            </a:p>
          </p:txBody>
        </p:sp>
      </p:grpSp>
      <p:cxnSp>
        <p:nvCxnSpPr>
          <p:cNvPr id="22" name="Curved Connector 33"/>
          <p:cNvCxnSpPr/>
          <p:nvPr/>
        </p:nvCxnSpPr>
        <p:spPr>
          <a:xfrm rot="5400000" flipH="1" flipV="1">
            <a:off x="1506538" y="3546475"/>
            <a:ext cx="1066800" cy="827088"/>
          </a:xfrm>
          <a:prstGeom prst="curvedConnector3">
            <a:avLst>
              <a:gd name="adj1" fmla="val 50000"/>
            </a:avLst>
          </a:prstGeom>
          <a:ln w="25400" cap="flat" cmpd="sng">
            <a:solidFill>
              <a:srgbClr val="262626"/>
            </a:solidFill>
            <a:prstDash val="sysDot"/>
            <a:bevel/>
            <a:headEnd type="none" w="med" len="med"/>
            <a:tailEnd type="none" w="med" len="med"/>
          </a:ln>
        </p:spPr>
      </p:cxnSp>
      <p:sp>
        <p:nvSpPr>
          <p:cNvPr id="23" name="Freeform 37"/>
          <p:cNvSpPr/>
          <p:nvPr/>
        </p:nvSpPr>
        <p:spPr>
          <a:xfrm>
            <a:off x="3221038" y="2005013"/>
            <a:ext cx="2955925" cy="844550"/>
          </a:xfrm>
          <a:custGeom>
            <a:avLst/>
            <a:gdLst/>
            <a:ahLst/>
            <a:cxnLst>
              <a:cxn ang="0">
                <a:pos x="0" y="844008"/>
              </a:cxn>
              <a:cxn ang="0">
                <a:pos x="935711" y="58208"/>
              </a:cxn>
              <a:cxn ang="0">
                <a:pos x="2955999" y="58208"/>
              </a:cxn>
            </a:cxnLst>
            <a:rect l="0" t="0" r="0" b="0"/>
            <a:pathLst>
              <a:path w="2955851" h="845092">
                <a:moveTo>
                  <a:pt x="0" y="845092"/>
                </a:moveTo>
                <a:cubicBezTo>
                  <a:pt x="221511" y="517254"/>
                  <a:pt x="443023" y="189417"/>
                  <a:pt x="935665" y="58282"/>
                </a:cubicBezTo>
                <a:cubicBezTo>
                  <a:pt x="1428307" y="-72853"/>
                  <a:pt x="2955851" y="58282"/>
                  <a:pt x="2955851" y="58282"/>
                </a:cubicBezTo>
              </a:path>
            </a:pathLst>
          </a:custGeom>
          <a:noFill/>
          <a:ln w="25400" cap="flat" cmpd="sng">
            <a:solidFill>
              <a:srgbClr val="262626"/>
            </a:solidFill>
            <a:prstDash val="sysDot"/>
            <a:bevel/>
            <a:headEnd type="none" w="med" len="med"/>
            <a:tailEnd type="none" w="med" len="med"/>
          </a:ln>
        </p:spPr>
        <p:txBody>
          <a:bodyPr/>
          <a:lstStyle/>
          <a:p>
            <a:endParaRPr lang="zh-CN" altLang="en-US"/>
          </a:p>
        </p:txBody>
      </p:sp>
      <p:cxnSp>
        <p:nvCxnSpPr>
          <p:cNvPr id="24" name="Curved Connector 39"/>
          <p:cNvCxnSpPr>
            <a:endCxn id="3" idx="0"/>
          </p:cNvCxnSpPr>
          <p:nvPr/>
        </p:nvCxnSpPr>
        <p:spPr>
          <a:xfrm rot="10800000" flipH="1" flipV="1">
            <a:off x="6632575" y="2251075"/>
            <a:ext cx="985838" cy="1146175"/>
          </a:xfrm>
          <a:prstGeom prst="curvedConnector4">
            <a:avLst>
              <a:gd name="adj1" fmla="val -23181"/>
              <a:gd name="adj2" fmla="val 53343"/>
            </a:avLst>
          </a:prstGeom>
          <a:ln w="25400" cap="flat" cmpd="sng">
            <a:solidFill>
              <a:srgbClr val="262626"/>
            </a:solidFill>
            <a:prstDash val="sysDot"/>
            <a:bevel/>
            <a:headEnd type="none" w="med" len="med"/>
            <a:tailEnd type="none" w="med" len="med"/>
          </a:ln>
        </p:spPr>
      </p:cxnSp>
      <p:cxnSp>
        <p:nvCxnSpPr>
          <p:cNvPr id="25" name="Curved Connector 41"/>
          <p:cNvCxnSpPr>
            <a:endCxn id="3" idx="0"/>
          </p:cNvCxnSpPr>
          <p:nvPr/>
        </p:nvCxnSpPr>
        <p:spPr>
          <a:xfrm rot="-5400000" flipH="1">
            <a:off x="7607300" y="4227513"/>
            <a:ext cx="881063" cy="858837"/>
          </a:xfrm>
          <a:prstGeom prst="curvedConnector3">
            <a:avLst>
              <a:gd name="adj1" fmla="val 50000"/>
            </a:avLst>
          </a:prstGeom>
          <a:ln w="25400" cap="flat" cmpd="sng">
            <a:solidFill>
              <a:srgbClr val="262626"/>
            </a:solidFill>
            <a:prstDash val="sysDot"/>
            <a:bevel/>
            <a:headEnd type="none" w="med" len="med"/>
            <a:tailEnd type="none" w="med" len="med"/>
          </a:ln>
        </p:spPr>
      </p:cxnSp>
      <p:sp>
        <p:nvSpPr>
          <p:cNvPr id="26" name="Freeform 7"/>
          <p:cNvSpPr>
            <a:spLocks noEditPoints="1"/>
          </p:cNvSpPr>
          <p:nvPr/>
        </p:nvSpPr>
        <p:spPr>
          <a:xfrm>
            <a:off x="1457325" y="4695825"/>
            <a:ext cx="342900" cy="401638"/>
          </a:xfrm>
          <a:custGeom>
            <a:avLst/>
            <a:gdLst/>
            <a:ahLst/>
            <a:cxnLst>
              <a:cxn ang="0">
                <a:pos x="625374098" y="300437490"/>
              </a:cxn>
              <a:cxn ang="0">
                <a:pos x="572378801" y="346656327"/>
              </a:cxn>
              <a:cxn ang="0">
                <a:pos x="572378801" y="439097764"/>
              </a:cxn>
              <a:cxn ang="0">
                <a:pos x="487582197" y="439097764"/>
              </a:cxn>
              <a:cxn ang="0">
                <a:pos x="445183895" y="496875072"/>
              </a:cxn>
              <a:cxn ang="0">
                <a:pos x="487582197" y="543097672"/>
              </a:cxn>
              <a:cxn ang="0">
                <a:pos x="572378801" y="543097672"/>
              </a:cxn>
              <a:cxn ang="0">
                <a:pos x="572378801" y="635539109"/>
              </a:cxn>
              <a:cxn ang="0">
                <a:pos x="625374098" y="693312655"/>
              </a:cxn>
              <a:cxn ang="0">
                <a:pos x="667772400" y="635539109"/>
              </a:cxn>
              <a:cxn ang="0">
                <a:pos x="667772400" y="543097672"/>
              </a:cxn>
              <a:cxn ang="0">
                <a:pos x="752569005" y="543097672"/>
              </a:cxn>
              <a:cxn ang="0">
                <a:pos x="805567743" y="496875072"/>
              </a:cxn>
              <a:cxn ang="0">
                <a:pos x="752569005" y="439097764"/>
              </a:cxn>
              <a:cxn ang="0">
                <a:pos x="667772400" y="439097764"/>
              </a:cxn>
              <a:cxn ang="0">
                <a:pos x="667772400" y="346656327"/>
              </a:cxn>
              <a:cxn ang="0">
                <a:pos x="625374098" y="300437490"/>
              </a:cxn>
              <a:cxn ang="0">
                <a:pos x="105997476" y="1143968891"/>
              </a:cxn>
              <a:cxn ang="0">
                <a:pos x="95397040" y="1132414182"/>
              </a:cxn>
              <a:cxn ang="0">
                <a:pos x="84796604" y="1097746291"/>
              </a:cxn>
              <a:cxn ang="0">
                <a:pos x="95397040" y="1063082164"/>
              </a:cxn>
              <a:cxn ang="0">
                <a:pos x="233192383" y="912863418"/>
              </a:cxn>
              <a:cxn ang="0">
                <a:pos x="243789377" y="901308709"/>
              </a:cxn>
              <a:cxn ang="0">
                <a:pos x="264990249" y="912863418"/>
              </a:cxn>
              <a:cxn ang="0">
                <a:pos x="264990249" y="935972837"/>
              </a:cxn>
              <a:cxn ang="0">
                <a:pos x="127194906" y="1086191582"/>
              </a:cxn>
              <a:cxn ang="0">
                <a:pos x="116594470" y="1097746291"/>
              </a:cxn>
              <a:cxn ang="0">
                <a:pos x="127194906" y="1109301001"/>
              </a:cxn>
              <a:cxn ang="0">
                <a:pos x="127194906" y="1132414182"/>
              </a:cxn>
              <a:cxn ang="0">
                <a:pos x="105997476" y="1143968891"/>
              </a:cxn>
              <a:cxn ang="0">
                <a:pos x="614777104" y="831976691"/>
              </a:cxn>
              <a:cxn ang="0">
                <a:pos x="392185156" y="727980545"/>
              </a:cxn>
              <a:cxn ang="0">
                <a:pos x="296788116" y="485320363"/>
              </a:cxn>
              <a:cxn ang="0">
                <a:pos x="392185156" y="242660181"/>
              </a:cxn>
              <a:cxn ang="0">
                <a:pos x="614777104" y="138664036"/>
              </a:cxn>
              <a:cxn ang="0">
                <a:pos x="847966046" y="242660181"/>
              </a:cxn>
              <a:cxn ang="0">
                <a:pos x="932762650" y="485320363"/>
              </a:cxn>
              <a:cxn ang="0">
                <a:pos x="847966046" y="727980545"/>
              </a:cxn>
              <a:cxn ang="0">
                <a:pos x="614777104" y="831976691"/>
              </a:cxn>
              <a:cxn ang="0">
                <a:pos x="614777104" y="0"/>
              </a:cxn>
              <a:cxn ang="0">
                <a:pos x="180193645" y="485320363"/>
              </a:cxn>
              <a:cxn ang="0">
                <a:pos x="264990249" y="762644673"/>
              </a:cxn>
              <a:cxn ang="0">
                <a:pos x="42398302" y="1005304855"/>
              </a:cxn>
              <a:cxn ang="0">
                <a:pos x="42398302" y="1190187728"/>
              </a:cxn>
              <a:cxn ang="0">
                <a:pos x="127194906" y="1236410327"/>
              </a:cxn>
              <a:cxn ang="0">
                <a:pos x="211991511" y="1190187728"/>
              </a:cxn>
              <a:cxn ang="0">
                <a:pos x="423983023" y="970640727"/>
              </a:cxn>
              <a:cxn ang="0">
                <a:pos x="455780889" y="935972837"/>
              </a:cxn>
              <a:cxn ang="0">
                <a:pos x="614777104" y="970640727"/>
              </a:cxn>
              <a:cxn ang="0">
                <a:pos x="1059957557" y="485320363"/>
              </a:cxn>
              <a:cxn ang="0">
                <a:pos x="614777104" y="0"/>
              </a:cxn>
            </a:cxnLst>
            <a:rect l="0" t="0" r="0" b="0"/>
            <a:pathLst>
              <a:path w="100" h="107">
                <a:moveTo>
                  <a:pt x="59" y="26"/>
                </a:moveTo>
                <a:cubicBezTo>
                  <a:pt x="56" y="26"/>
                  <a:pt x="54" y="28"/>
                  <a:pt x="54" y="30"/>
                </a:cubicBezTo>
                <a:cubicBezTo>
                  <a:pt x="54" y="38"/>
                  <a:pt x="54" y="38"/>
                  <a:pt x="54" y="38"/>
                </a:cubicBezTo>
                <a:cubicBezTo>
                  <a:pt x="46" y="38"/>
                  <a:pt x="46" y="38"/>
                  <a:pt x="46" y="38"/>
                </a:cubicBezTo>
                <a:cubicBezTo>
                  <a:pt x="44" y="38"/>
                  <a:pt x="42" y="40"/>
                  <a:pt x="42" y="43"/>
                </a:cubicBezTo>
                <a:cubicBezTo>
                  <a:pt x="42" y="45"/>
                  <a:pt x="44" y="47"/>
                  <a:pt x="46" y="47"/>
                </a:cubicBezTo>
                <a:cubicBezTo>
                  <a:pt x="54" y="47"/>
                  <a:pt x="54" y="47"/>
                  <a:pt x="54" y="47"/>
                </a:cubicBezTo>
                <a:cubicBezTo>
                  <a:pt x="54" y="55"/>
                  <a:pt x="54" y="55"/>
                  <a:pt x="54" y="55"/>
                </a:cubicBezTo>
                <a:cubicBezTo>
                  <a:pt x="54" y="58"/>
                  <a:pt x="56" y="60"/>
                  <a:pt x="59" y="60"/>
                </a:cubicBezTo>
                <a:cubicBezTo>
                  <a:pt x="61" y="60"/>
                  <a:pt x="63" y="58"/>
                  <a:pt x="63" y="55"/>
                </a:cubicBezTo>
                <a:cubicBezTo>
                  <a:pt x="63" y="47"/>
                  <a:pt x="63" y="47"/>
                  <a:pt x="63" y="47"/>
                </a:cubicBezTo>
                <a:cubicBezTo>
                  <a:pt x="71" y="47"/>
                  <a:pt x="71" y="47"/>
                  <a:pt x="71" y="47"/>
                </a:cubicBezTo>
                <a:cubicBezTo>
                  <a:pt x="74" y="47"/>
                  <a:pt x="76" y="45"/>
                  <a:pt x="76" y="43"/>
                </a:cubicBezTo>
                <a:cubicBezTo>
                  <a:pt x="76" y="40"/>
                  <a:pt x="74" y="38"/>
                  <a:pt x="71" y="38"/>
                </a:cubicBezTo>
                <a:cubicBezTo>
                  <a:pt x="63" y="38"/>
                  <a:pt x="63" y="38"/>
                  <a:pt x="63" y="38"/>
                </a:cubicBezTo>
                <a:cubicBezTo>
                  <a:pt x="63" y="30"/>
                  <a:pt x="63" y="30"/>
                  <a:pt x="63" y="30"/>
                </a:cubicBezTo>
                <a:cubicBezTo>
                  <a:pt x="63" y="28"/>
                  <a:pt x="61" y="26"/>
                  <a:pt x="59" y="26"/>
                </a:cubicBezTo>
                <a:moveTo>
                  <a:pt x="10" y="99"/>
                </a:moveTo>
                <a:cubicBezTo>
                  <a:pt x="10" y="99"/>
                  <a:pt x="9" y="99"/>
                  <a:pt x="9" y="98"/>
                </a:cubicBezTo>
                <a:cubicBezTo>
                  <a:pt x="8" y="97"/>
                  <a:pt x="8" y="96"/>
                  <a:pt x="8" y="95"/>
                </a:cubicBezTo>
                <a:cubicBezTo>
                  <a:pt x="8" y="94"/>
                  <a:pt x="8" y="93"/>
                  <a:pt x="9" y="92"/>
                </a:cubicBezTo>
                <a:cubicBezTo>
                  <a:pt x="22" y="79"/>
                  <a:pt x="22" y="79"/>
                  <a:pt x="22" y="79"/>
                </a:cubicBezTo>
                <a:cubicBezTo>
                  <a:pt x="22" y="78"/>
                  <a:pt x="23" y="78"/>
                  <a:pt x="23" y="78"/>
                </a:cubicBezTo>
                <a:cubicBezTo>
                  <a:pt x="24" y="78"/>
                  <a:pt x="24" y="78"/>
                  <a:pt x="25" y="79"/>
                </a:cubicBezTo>
                <a:cubicBezTo>
                  <a:pt x="25" y="79"/>
                  <a:pt x="25" y="80"/>
                  <a:pt x="25" y="81"/>
                </a:cubicBezTo>
                <a:cubicBezTo>
                  <a:pt x="12" y="94"/>
                  <a:pt x="12" y="94"/>
                  <a:pt x="12" y="94"/>
                </a:cubicBezTo>
                <a:cubicBezTo>
                  <a:pt x="11" y="95"/>
                  <a:pt x="11" y="95"/>
                  <a:pt x="11" y="95"/>
                </a:cubicBezTo>
                <a:cubicBezTo>
                  <a:pt x="12" y="96"/>
                  <a:pt x="12" y="96"/>
                  <a:pt x="12" y="96"/>
                </a:cubicBezTo>
                <a:cubicBezTo>
                  <a:pt x="12" y="97"/>
                  <a:pt x="12" y="98"/>
                  <a:pt x="12" y="98"/>
                </a:cubicBezTo>
                <a:cubicBezTo>
                  <a:pt x="11" y="99"/>
                  <a:pt x="11" y="99"/>
                  <a:pt x="10" y="99"/>
                </a:cubicBezTo>
                <a:moveTo>
                  <a:pt x="58" y="72"/>
                </a:moveTo>
                <a:cubicBezTo>
                  <a:pt x="50" y="72"/>
                  <a:pt x="43" y="69"/>
                  <a:pt x="37" y="63"/>
                </a:cubicBezTo>
                <a:cubicBezTo>
                  <a:pt x="32" y="58"/>
                  <a:pt x="28" y="50"/>
                  <a:pt x="28" y="42"/>
                </a:cubicBezTo>
                <a:cubicBezTo>
                  <a:pt x="28" y="34"/>
                  <a:pt x="32" y="26"/>
                  <a:pt x="37" y="21"/>
                </a:cubicBezTo>
                <a:cubicBezTo>
                  <a:pt x="43" y="15"/>
                  <a:pt x="50" y="12"/>
                  <a:pt x="58" y="12"/>
                </a:cubicBezTo>
                <a:cubicBezTo>
                  <a:pt x="67" y="12"/>
                  <a:pt x="74" y="15"/>
                  <a:pt x="80" y="21"/>
                </a:cubicBezTo>
                <a:cubicBezTo>
                  <a:pt x="85" y="26"/>
                  <a:pt x="88" y="34"/>
                  <a:pt x="88" y="42"/>
                </a:cubicBezTo>
                <a:cubicBezTo>
                  <a:pt x="88" y="50"/>
                  <a:pt x="85" y="58"/>
                  <a:pt x="80" y="63"/>
                </a:cubicBezTo>
                <a:cubicBezTo>
                  <a:pt x="74" y="69"/>
                  <a:pt x="67" y="72"/>
                  <a:pt x="58" y="72"/>
                </a:cubicBezTo>
                <a:moveTo>
                  <a:pt x="58" y="0"/>
                </a:moveTo>
                <a:cubicBezTo>
                  <a:pt x="35" y="0"/>
                  <a:pt x="17" y="19"/>
                  <a:pt x="17" y="42"/>
                </a:cubicBezTo>
                <a:cubicBezTo>
                  <a:pt x="17" y="51"/>
                  <a:pt x="20" y="59"/>
                  <a:pt x="25" y="66"/>
                </a:cubicBezTo>
                <a:cubicBezTo>
                  <a:pt x="4" y="87"/>
                  <a:pt x="4" y="87"/>
                  <a:pt x="4" y="87"/>
                </a:cubicBezTo>
                <a:cubicBezTo>
                  <a:pt x="0" y="91"/>
                  <a:pt x="0" y="99"/>
                  <a:pt x="4" y="103"/>
                </a:cubicBezTo>
                <a:cubicBezTo>
                  <a:pt x="6" y="106"/>
                  <a:pt x="9" y="107"/>
                  <a:pt x="12" y="107"/>
                </a:cubicBezTo>
                <a:cubicBezTo>
                  <a:pt x="15" y="107"/>
                  <a:pt x="18" y="106"/>
                  <a:pt x="20" y="103"/>
                </a:cubicBezTo>
                <a:cubicBezTo>
                  <a:pt x="40" y="84"/>
                  <a:pt x="40" y="84"/>
                  <a:pt x="40" y="84"/>
                </a:cubicBezTo>
                <a:cubicBezTo>
                  <a:pt x="43" y="81"/>
                  <a:pt x="43" y="81"/>
                  <a:pt x="43" y="81"/>
                </a:cubicBezTo>
                <a:cubicBezTo>
                  <a:pt x="48" y="83"/>
                  <a:pt x="53" y="84"/>
                  <a:pt x="58" y="84"/>
                </a:cubicBezTo>
                <a:cubicBezTo>
                  <a:pt x="81" y="84"/>
                  <a:pt x="100" y="65"/>
                  <a:pt x="100" y="42"/>
                </a:cubicBezTo>
                <a:cubicBezTo>
                  <a:pt x="100" y="19"/>
                  <a:pt x="81" y="0"/>
                  <a:pt x="58" y="0"/>
                </a:cubicBezTo>
              </a:path>
            </a:pathLst>
          </a:custGeom>
          <a:solidFill>
            <a:schemeClr val="bg1"/>
          </a:solidFill>
          <a:ln w="9525" cap="flat" cmpd="sng">
            <a:solidFill>
              <a:schemeClr val="bg1"/>
            </a:solidFill>
            <a:prstDash val="solid"/>
            <a:round/>
            <a:headEnd type="none" w="med" len="med"/>
            <a:tailEnd type="none" w="med" len="med"/>
          </a:ln>
        </p:spPr>
        <p:txBody>
          <a:bodyPr/>
          <a:lstStyle/>
          <a:p>
            <a:endParaRPr lang="zh-CN" altLang="en-US"/>
          </a:p>
        </p:txBody>
      </p:sp>
      <p:sp>
        <p:nvSpPr>
          <p:cNvPr id="27" name="Freeform 9"/>
          <p:cNvSpPr>
            <a:spLocks noEditPoints="1"/>
          </p:cNvSpPr>
          <p:nvPr/>
        </p:nvSpPr>
        <p:spPr>
          <a:xfrm>
            <a:off x="6288088" y="1868488"/>
            <a:ext cx="269875" cy="271462"/>
          </a:xfrm>
          <a:custGeom>
            <a:avLst/>
            <a:gdLst/>
            <a:ahLst/>
            <a:cxnLst>
              <a:cxn ang="0">
                <a:pos x="405548911" y="718604737"/>
              </a:cxn>
              <a:cxn ang="0">
                <a:pos x="113837642" y="426893468"/>
              </a:cxn>
              <a:cxn ang="0">
                <a:pos x="170758773" y="249022152"/>
              </a:cxn>
              <a:cxn ang="0">
                <a:pos x="241907300" y="184986168"/>
              </a:cxn>
              <a:cxn ang="0">
                <a:pos x="270366710" y="177871316"/>
              </a:cxn>
              <a:cxn ang="0">
                <a:pos x="305940973" y="192101021"/>
              </a:cxn>
              <a:cxn ang="0">
                <a:pos x="291711268" y="256137005"/>
              </a:cxn>
              <a:cxn ang="0">
                <a:pos x="241907300" y="305940973"/>
              </a:cxn>
              <a:cxn ang="0">
                <a:pos x="206333036" y="426893468"/>
              </a:cxn>
              <a:cxn ang="0">
                <a:pos x="263251858" y="569190521"/>
              </a:cxn>
              <a:cxn ang="0">
                <a:pos x="405548911" y="626111653"/>
              </a:cxn>
              <a:cxn ang="0">
                <a:pos x="554963126" y="569190521"/>
              </a:cxn>
              <a:cxn ang="0">
                <a:pos x="611881947" y="426893468"/>
              </a:cxn>
              <a:cxn ang="0">
                <a:pos x="569192832" y="305940973"/>
              </a:cxn>
              <a:cxn ang="0">
                <a:pos x="533618568" y="263251858"/>
              </a:cxn>
              <a:cxn ang="0">
                <a:pos x="526503716" y="206330726"/>
              </a:cxn>
              <a:cxn ang="0">
                <a:pos x="562077979" y="184986168"/>
              </a:cxn>
              <a:cxn ang="0">
                <a:pos x="590537389" y="199215874"/>
              </a:cxn>
              <a:cxn ang="0">
                <a:pos x="640341358" y="249022152"/>
              </a:cxn>
              <a:cxn ang="0">
                <a:pos x="704377342" y="426893468"/>
              </a:cxn>
              <a:cxn ang="0">
                <a:pos x="405548911" y="718604737"/>
              </a:cxn>
              <a:cxn ang="0">
                <a:pos x="405548911" y="462467732"/>
              </a:cxn>
              <a:cxn ang="0">
                <a:pos x="362859795" y="419778616"/>
              </a:cxn>
              <a:cxn ang="0">
                <a:pos x="362859795" y="120952495"/>
              </a:cxn>
              <a:cxn ang="0">
                <a:pos x="405548911" y="78263379"/>
              </a:cxn>
              <a:cxn ang="0">
                <a:pos x="455355189" y="120952495"/>
              </a:cxn>
              <a:cxn ang="0">
                <a:pos x="455355189" y="419778616"/>
              </a:cxn>
              <a:cxn ang="0">
                <a:pos x="405548911" y="462467732"/>
              </a:cxn>
              <a:cxn ang="0">
                <a:pos x="412663763" y="0"/>
              </a:cxn>
              <a:cxn ang="0">
                <a:pos x="0" y="412663763"/>
              </a:cxn>
              <a:cxn ang="0">
                <a:pos x="412663763" y="832442380"/>
              </a:cxn>
              <a:cxn ang="0">
                <a:pos x="832444690" y="412663763"/>
              </a:cxn>
              <a:cxn ang="0">
                <a:pos x="412663763" y="0"/>
              </a:cxn>
            </a:cxnLst>
            <a:rect l="0" t="0" r="0" b="0"/>
            <a:pathLst>
              <a:path w="117" h="117">
                <a:moveTo>
                  <a:pt x="57" y="101"/>
                </a:moveTo>
                <a:cubicBezTo>
                  <a:pt x="35" y="101"/>
                  <a:pt x="16" y="82"/>
                  <a:pt x="16" y="60"/>
                </a:cubicBezTo>
                <a:cubicBezTo>
                  <a:pt x="16" y="50"/>
                  <a:pt x="19" y="42"/>
                  <a:pt x="24" y="35"/>
                </a:cubicBezTo>
                <a:cubicBezTo>
                  <a:pt x="27" y="31"/>
                  <a:pt x="30" y="28"/>
                  <a:pt x="34" y="26"/>
                </a:cubicBezTo>
                <a:cubicBezTo>
                  <a:pt x="35" y="25"/>
                  <a:pt x="36" y="25"/>
                  <a:pt x="38" y="25"/>
                </a:cubicBezTo>
                <a:cubicBezTo>
                  <a:pt x="39" y="25"/>
                  <a:pt x="41" y="26"/>
                  <a:pt x="43" y="27"/>
                </a:cubicBezTo>
                <a:cubicBezTo>
                  <a:pt x="45" y="30"/>
                  <a:pt x="44" y="34"/>
                  <a:pt x="41" y="36"/>
                </a:cubicBezTo>
                <a:cubicBezTo>
                  <a:pt x="38" y="38"/>
                  <a:pt x="36" y="40"/>
                  <a:pt x="34" y="43"/>
                </a:cubicBezTo>
                <a:cubicBezTo>
                  <a:pt x="31" y="47"/>
                  <a:pt x="29" y="53"/>
                  <a:pt x="29" y="60"/>
                </a:cubicBezTo>
                <a:cubicBezTo>
                  <a:pt x="29" y="68"/>
                  <a:pt x="32" y="75"/>
                  <a:pt x="37" y="80"/>
                </a:cubicBezTo>
                <a:cubicBezTo>
                  <a:pt x="42" y="85"/>
                  <a:pt x="49" y="88"/>
                  <a:pt x="57" y="88"/>
                </a:cubicBezTo>
                <a:cubicBezTo>
                  <a:pt x="65" y="88"/>
                  <a:pt x="72" y="85"/>
                  <a:pt x="78" y="80"/>
                </a:cubicBezTo>
                <a:cubicBezTo>
                  <a:pt x="83" y="75"/>
                  <a:pt x="86" y="68"/>
                  <a:pt x="86" y="60"/>
                </a:cubicBezTo>
                <a:cubicBezTo>
                  <a:pt x="86" y="53"/>
                  <a:pt x="84" y="47"/>
                  <a:pt x="80" y="43"/>
                </a:cubicBezTo>
                <a:cubicBezTo>
                  <a:pt x="79" y="41"/>
                  <a:pt x="77" y="39"/>
                  <a:pt x="75" y="37"/>
                </a:cubicBezTo>
                <a:cubicBezTo>
                  <a:pt x="73" y="35"/>
                  <a:pt x="72" y="31"/>
                  <a:pt x="74" y="29"/>
                </a:cubicBezTo>
                <a:cubicBezTo>
                  <a:pt x="76" y="27"/>
                  <a:pt x="77" y="26"/>
                  <a:pt x="79" y="26"/>
                </a:cubicBezTo>
                <a:cubicBezTo>
                  <a:pt x="81" y="26"/>
                  <a:pt x="82" y="27"/>
                  <a:pt x="83" y="28"/>
                </a:cubicBezTo>
                <a:cubicBezTo>
                  <a:pt x="86" y="30"/>
                  <a:pt x="88" y="32"/>
                  <a:pt x="90" y="35"/>
                </a:cubicBezTo>
                <a:cubicBezTo>
                  <a:pt x="96" y="42"/>
                  <a:pt x="99" y="51"/>
                  <a:pt x="99" y="60"/>
                </a:cubicBezTo>
                <a:cubicBezTo>
                  <a:pt x="99" y="82"/>
                  <a:pt x="80" y="101"/>
                  <a:pt x="57" y="101"/>
                </a:cubicBezTo>
                <a:moveTo>
                  <a:pt x="57" y="65"/>
                </a:moveTo>
                <a:cubicBezTo>
                  <a:pt x="54" y="65"/>
                  <a:pt x="51" y="62"/>
                  <a:pt x="51" y="59"/>
                </a:cubicBezTo>
                <a:cubicBezTo>
                  <a:pt x="51" y="17"/>
                  <a:pt x="51" y="17"/>
                  <a:pt x="51" y="17"/>
                </a:cubicBezTo>
                <a:cubicBezTo>
                  <a:pt x="51" y="14"/>
                  <a:pt x="54" y="11"/>
                  <a:pt x="57" y="11"/>
                </a:cubicBezTo>
                <a:cubicBezTo>
                  <a:pt x="61" y="11"/>
                  <a:pt x="64" y="14"/>
                  <a:pt x="64" y="17"/>
                </a:cubicBezTo>
                <a:cubicBezTo>
                  <a:pt x="64" y="59"/>
                  <a:pt x="64" y="59"/>
                  <a:pt x="64" y="59"/>
                </a:cubicBezTo>
                <a:cubicBezTo>
                  <a:pt x="64" y="62"/>
                  <a:pt x="61" y="65"/>
                  <a:pt x="57" y="65"/>
                </a:cubicBezTo>
                <a:moveTo>
                  <a:pt x="58" y="0"/>
                </a:moveTo>
                <a:cubicBezTo>
                  <a:pt x="26" y="0"/>
                  <a:pt x="0" y="26"/>
                  <a:pt x="0" y="58"/>
                </a:cubicBezTo>
                <a:cubicBezTo>
                  <a:pt x="0" y="90"/>
                  <a:pt x="26" y="117"/>
                  <a:pt x="58" y="117"/>
                </a:cubicBezTo>
                <a:cubicBezTo>
                  <a:pt x="90" y="117"/>
                  <a:pt x="117" y="90"/>
                  <a:pt x="117" y="58"/>
                </a:cubicBezTo>
                <a:cubicBezTo>
                  <a:pt x="117" y="26"/>
                  <a:pt x="90" y="0"/>
                  <a:pt x="58" y="0"/>
                </a:cubicBezTo>
              </a:path>
            </a:pathLst>
          </a:custGeom>
          <a:solidFill>
            <a:schemeClr val="bg1"/>
          </a:solidFill>
          <a:ln w="9525">
            <a:noFill/>
          </a:ln>
        </p:spPr>
        <p:txBody>
          <a:bodyPr/>
          <a:lstStyle/>
          <a:p>
            <a:endParaRPr lang="zh-CN" altLang="en-US"/>
          </a:p>
        </p:txBody>
      </p:sp>
      <p:sp>
        <p:nvSpPr>
          <p:cNvPr id="28" name="Freeform 10"/>
          <p:cNvSpPr>
            <a:spLocks noEditPoints="1"/>
          </p:cNvSpPr>
          <p:nvPr/>
        </p:nvSpPr>
        <p:spPr>
          <a:xfrm>
            <a:off x="2568575" y="2965450"/>
            <a:ext cx="595313" cy="431800"/>
          </a:xfrm>
          <a:custGeom>
            <a:avLst/>
            <a:gdLst/>
            <a:ahLst/>
            <a:cxnLst>
              <a:cxn ang="0">
                <a:pos x="909491562" y="890655822"/>
              </a:cxn>
              <a:cxn ang="0">
                <a:pos x="755048655" y="957874511"/>
              </a:cxn>
              <a:cxn ang="0">
                <a:pos x="755048655" y="1260364075"/>
              </a:cxn>
              <a:cxn ang="0">
                <a:pos x="909491562" y="1327582764"/>
              </a:cxn>
              <a:cxn ang="0">
                <a:pos x="1063934470" y="1260364075"/>
              </a:cxn>
              <a:cxn ang="0">
                <a:pos x="1063934470" y="957874511"/>
              </a:cxn>
              <a:cxn ang="0">
                <a:pos x="909491562" y="890655822"/>
              </a:cxn>
              <a:cxn ang="0">
                <a:pos x="909491562" y="470536286"/>
              </a:cxn>
              <a:cxn ang="0">
                <a:pos x="377527107" y="688999756"/>
              </a:cxn>
              <a:cxn ang="0">
                <a:pos x="377527107" y="857046478"/>
              </a:cxn>
              <a:cxn ang="0">
                <a:pos x="463323162" y="890655822"/>
              </a:cxn>
              <a:cxn ang="0">
                <a:pos x="549124777" y="857046478"/>
              </a:cxn>
              <a:cxn ang="0">
                <a:pos x="909491562" y="722609101"/>
              </a:cxn>
              <a:cxn ang="0">
                <a:pos x="1269858347" y="857046478"/>
              </a:cxn>
              <a:cxn ang="0">
                <a:pos x="1355659962" y="890655822"/>
              </a:cxn>
              <a:cxn ang="0">
                <a:pos x="1441456017" y="857046478"/>
              </a:cxn>
              <a:cxn ang="0">
                <a:pos x="1441456017" y="688999756"/>
              </a:cxn>
              <a:cxn ang="0">
                <a:pos x="909491562" y="470536286"/>
              </a:cxn>
              <a:cxn ang="0">
                <a:pos x="909491562" y="0"/>
              </a:cxn>
              <a:cxn ang="0">
                <a:pos x="34320646" y="369708253"/>
              </a:cxn>
              <a:cxn ang="0">
                <a:pos x="34320646" y="520947569"/>
              </a:cxn>
              <a:cxn ang="0">
                <a:pos x="120122261" y="554562379"/>
              </a:cxn>
              <a:cxn ang="0">
                <a:pos x="205923877" y="520947569"/>
              </a:cxn>
              <a:cxn ang="0">
                <a:pos x="909491562" y="235265410"/>
              </a:cxn>
              <a:cxn ang="0">
                <a:pos x="1630219571" y="520947569"/>
              </a:cxn>
              <a:cxn ang="0">
                <a:pos x="1716021187" y="554562379"/>
              </a:cxn>
              <a:cxn ang="0">
                <a:pos x="1784662479" y="520947569"/>
              </a:cxn>
              <a:cxn ang="0">
                <a:pos x="1784662479" y="369708253"/>
              </a:cxn>
              <a:cxn ang="0">
                <a:pos x="909491562" y="0"/>
              </a:cxn>
            </a:cxnLst>
            <a:rect l="0" t="0" r="0" b="0"/>
            <a:pathLst>
              <a:path w="107" h="79">
                <a:moveTo>
                  <a:pt x="53" y="53"/>
                </a:moveTo>
                <a:cubicBezTo>
                  <a:pt x="50" y="53"/>
                  <a:pt x="46" y="55"/>
                  <a:pt x="44" y="57"/>
                </a:cubicBezTo>
                <a:cubicBezTo>
                  <a:pt x="39" y="62"/>
                  <a:pt x="39" y="70"/>
                  <a:pt x="44" y="75"/>
                </a:cubicBezTo>
                <a:cubicBezTo>
                  <a:pt x="46" y="77"/>
                  <a:pt x="50" y="79"/>
                  <a:pt x="53" y="79"/>
                </a:cubicBezTo>
                <a:cubicBezTo>
                  <a:pt x="56" y="79"/>
                  <a:pt x="59" y="77"/>
                  <a:pt x="62" y="75"/>
                </a:cubicBezTo>
                <a:cubicBezTo>
                  <a:pt x="67" y="70"/>
                  <a:pt x="67" y="62"/>
                  <a:pt x="62" y="57"/>
                </a:cubicBezTo>
                <a:cubicBezTo>
                  <a:pt x="59" y="55"/>
                  <a:pt x="56" y="53"/>
                  <a:pt x="53" y="53"/>
                </a:cubicBezTo>
                <a:moveTo>
                  <a:pt x="53" y="28"/>
                </a:moveTo>
                <a:cubicBezTo>
                  <a:pt x="42" y="28"/>
                  <a:pt x="31" y="32"/>
                  <a:pt x="22" y="41"/>
                </a:cubicBezTo>
                <a:cubicBezTo>
                  <a:pt x="19" y="44"/>
                  <a:pt x="19" y="48"/>
                  <a:pt x="22" y="51"/>
                </a:cubicBezTo>
                <a:cubicBezTo>
                  <a:pt x="24" y="53"/>
                  <a:pt x="25" y="53"/>
                  <a:pt x="27" y="53"/>
                </a:cubicBezTo>
                <a:cubicBezTo>
                  <a:pt x="29" y="53"/>
                  <a:pt x="31" y="53"/>
                  <a:pt x="32" y="51"/>
                </a:cubicBezTo>
                <a:cubicBezTo>
                  <a:pt x="38" y="45"/>
                  <a:pt x="46" y="43"/>
                  <a:pt x="53" y="43"/>
                </a:cubicBezTo>
                <a:cubicBezTo>
                  <a:pt x="61" y="43"/>
                  <a:pt x="68" y="45"/>
                  <a:pt x="74" y="51"/>
                </a:cubicBezTo>
                <a:cubicBezTo>
                  <a:pt x="76" y="53"/>
                  <a:pt x="77" y="53"/>
                  <a:pt x="79" y="53"/>
                </a:cubicBezTo>
                <a:cubicBezTo>
                  <a:pt x="81" y="53"/>
                  <a:pt x="83" y="53"/>
                  <a:pt x="84" y="51"/>
                </a:cubicBezTo>
                <a:cubicBezTo>
                  <a:pt x="87" y="48"/>
                  <a:pt x="87" y="44"/>
                  <a:pt x="84" y="41"/>
                </a:cubicBezTo>
                <a:cubicBezTo>
                  <a:pt x="76" y="32"/>
                  <a:pt x="65" y="28"/>
                  <a:pt x="53" y="28"/>
                </a:cubicBezTo>
                <a:moveTo>
                  <a:pt x="53" y="0"/>
                </a:moveTo>
                <a:cubicBezTo>
                  <a:pt x="35" y="0"/>
                  <a:pt x="16" y="7"/>
                  <a:pt x="2" y="22"/>
                </a:cubicBezTo>
                <a:cubicBezTo>
                  <a:pt x="0" y="24"/>
                  <a:pt x="0" y="28"/>
                  <a:pt x="2" y="31"/>
                </a:cubicBezTo>
                <a:cubicBezTo>
                  <a:pt x="3" y="32"/>
                  <a:pt x="5" y="33"/>
                  <a:pt x="7" y="33"/>
                </a:cubicBezTo>
                <a:cubicBezTo>
                  <a:pt x="9" y="33"/>
                  <a:pt x="10" y="32"/>
                  <a:pt x="12" y="31"/>
                </a:cubicBezTo>
                <a:cubicBezTo>
                  <a:pt x="23" y="20"/>
                  <a:pt x="38" y="14"/>
                  <a:pt x="53" y="14"/>
                </a:cubicBezTo>
                <a:cubicBezTo>
                  <a:pt x="68" y="14"/>
                  <a:pt x="83" y="20"/>
                  <a:pt x="95" y="31"/>
                </a:cubicBezTo>
                <a:cubicBezTo>
                  <a:pt x="96" y="32"/>
                  <a:pt x="98" y="33"/>
                  <a:pt x="100" y="33"/>
                </a:cubicBezTo>
                <a:cubicBezTo>
                  <a:pt x="101" y="33"/>
                  <a:pt x="103" y="32"/>
                  <a:pt x="104" y="31"/>
                </a:cubicBezTo>
                <a:cubicBezTo>
                  <a:pt x="107" y="28"/>
                  <a:pt x="107" y="24"/>
                  <a:pt x="104" y="22"/>
                </a:cubicBezTo>
                <a:cubicBezTo>
                  <a:pt x="90" y="7"/>
                  <a:pt x="72" y="0"/>
                  <a:pt x="53" y="0"/>
                </a:cubicBezTo>
              </a:path>
            </a:pathLst>
          </a:custGeom>
          <a:solidFill>
            <a:schemeClr val="bg1"/>
          </a:solidFill>
          <a:ln w="9525">
            <a:noFill/>
          </a:ln>
        </p:spPr>
        <p:txBody>
          <a:bodyPr/>
          <a:lstStyle/>
          <a:p>
            <a:endParaRPr lang="zh-CN" altLang="en-US"/>
          </a:p>
        </p:txBody>
      </p:sp>
      <p:sp>
        <p:nvSpPr>
          <p:cNvPr id="29" name="Freeform 73"/>
          <p:cNvSpPr>
            <a:spLocks noEditPoints="1"/>
          </p:cNvSpPr>
          <p:nvPr/>
        </p:nvSpPr>
        <p:spPr>
          <a:xfrm>
            <a:off x="7366000" y="3546475"/>
            <a:ext cx="504825" cy="569913"/>
          </a:xfrm>
          <a:custGeom>
            <a:avLst/>
            <a:gdLst/>
            <a:ahLst/>
            <a:cxnLst>
              <a:cxn ang="0">
                <a:pos x="786242555" y="393990353"/>
              </a:cxn>
              <a:cxn ang="0">
                <a:pos x="769866386" y="393990353"/>
              </a:cxn>
              <a:cxn ang="0">
                <a:pos x="769866386" y="393990353"/>
              </a:cxn>
              <a:cxn ang="0">
                <a:pos x="671582737" y="439452861"/>
              </a:cxn>
              <a:cxn ang="0">
                <a:pos x="671582737" y="606140520"/>
              </a:cxn>
              <a:cxn ang="0">
                <a:pos x="687964233" y="621293048"/>
              </a:cxn>
              <a:cxn ang="0">
                <a:pos x="687964233" y="1682043880"/>
              </a:cxn>
              <a:cxn ang="0">
                <a:pos x="769866386" y="1757811445"/>
              </a:cxn>
              <a:cxn ang="0">
                <a:pos x="868144708" y="1682043880"/>
              </a:cxn>
              <a:cxn ang="0">
                <a:pos x="868144708" y="621293048"/>
              </a:cxn>
              <a:cxn ang="0">
                <a:pos x="884526204" y="606140520"/>
              </a:cxn>
              <a:cxn ang="0">
                <a:pos x="884526204" y="439452861"/>
              </a:cxn>
              <a:cxn ang="0">
                <a:pos x="786242555" y="393990353"/>
              </a:cxn>
              <a:cxn ang="0">
                <a:pos x="573304416" y="196997637"/>
              </a:cxn>
              <a:cxn ang="0">
                <a:pos x="524165255" y="212150166"/>
              </a:cxn>
              <a:cxn ang="0">
                <a:pos x="524165255" y="833443215"/>
              </a:cxn>
              <a:cxn ang="0">
                <a:pos x="573304416" y="863753193"/>
              </a:cxn>
              <a:cxn ang="0">
                <a:pos x="622443576" y="833443215"/>
              </a:cxn>
              <a:cxn ang="0">
                <a:pos x="622443576" y="742523121"/>
              </a:cxn>
              <a:cxn ang="0">
                <a:pos x="540541423" y="530372955"/>
              </a:cxn>
              <a:cxn ang="0">
                <a:pos x="622443576" y="318222788"/>
              </a:cxn>
              <a:cxn ang="0">
                <a:pos x="622443576" y="212150166"/>
              </a:cxn>
              <a:cxn ang="0">
                <a:pos x="573304416" y="196997637"/>
              </a:cxn>
              <a:cxn ang="0">
                <a:pos x="982804526" y="196997637"/>
              </a:cxn>
              <a:cxn ang="0">
                <a:pos x="917283869" y="212150166"/>
              </a:cxn>
              <a:cxn ang="0">
                <a:pos x="917283869" y="318222788"/>
              </a:cxn>
              <a:cxn ang="0">
                <a:pos x="1015567518" y="530372955"/>
              </a:cxn>
              <a:cxn ang="0">
                <a:pos x="917283869" y="742523121"/>
              </a:cxn>
              <a:cxn ang="0">
                <a:pos x="917283869" y="833443215"/>
              </a:cxn>
              <a:cxn ang="0">
                <a:pos x="982804526" y="863753193"/>
              </a:cxn>
              <a:cxn ang="0">
                <a:pos x="1031943686" y="833443215"/>
              </a:cxn>
              <a:cxn ang="0">
                <a:pos x="1031943686" y="212150166"/>
              </a:cxn>
              <a:cxn ang="0">
                <a:pos x="982804526" y="196997637"/>
              </a:cxn>
              <a:cxn ang="0">
                <a:pos x="360360949" y="0"/>
              </a:cxn>
              <a:cxn ang="0">
                <a:pos x="311221788" y="15152528"/>
              </a:cxn>
              <a:cxn ang="0">
                <a:pos x="311221788" y="1045593381"/>
              </a:cxn>
              <a:cxn ang="0">
                <a:pos x="360360949" y="1060745910"/>
              </a:cxn>
              <a:cxn ang="0">
                <a:pos x="409500110" y="1045593381"/>
              </a:cxn>
              <a:cxn ang="0">
                <a:pos x="409500110" y="939520758"/>
              </a:cxn>
              <a:cxn ang="0">
                <a:pos x="229319635" y="530372955"/>
              </a:cxn>
              <a:cxn ang="0">
                <a:pos x="409500110" y="106072622"/>
              </a:cxn>
              <a:cxn ang="0">
                <a:pos x="409500110" y="15152528"/>
              </a:cxn>
              <a:cxn ang="0">
                <a:pos x="360360949" y="0"/>
              </a:cxn>
              <a:cxn ang="0">
                <a:pos x="1195747992" y="0"/>
              </a:cxn>
              <a:cxn ang="0">
                <a:pos x="1146608832" y="15152528"/>
              </a:cxn>
              <a:cxn ang="0">
                <a:pos x="1146608832" y="106072622"/>
              </a:cxn>
              <a:cxn ang="0">
                <a:pos x="1326789306" y="530372955"/>
              </a:cxn>
              <a:cxn ang="0">
                <a:pos x="1146608832" y="939520758"/>
              </a:cxn>
              <a:cxn ang="0">
                <a:pos x="1146608832" y="1045593381"/>
              </a:cxn>
              <a:cxn ang="0">
                <a:pos x="1195747992" y="1060745910"/>
              </a:cxn>
              <a:cxn ang="0">
                <a:pos x="1244887153" y="1045593381"/>
              </a:cxn>
              <a:cxn ang="0">
                <a:pos x="1244887153" y="15152528"/>
              </a:cxn>
              <a:cxn ang="0">
                <a:pos x="1195747992" y="0"/>
              </a:cxn>
            </a:cxnLst>
            <a:rect l="0" t="0" r="0" b="0"/>
            <a:pathLst>
              <a:path w="95" h="116">
                <a:moveTo>
                  <a:pt x="48" y="26"/>
                </a:moveTo>
                <a:cubicBezTo>
                  <a:pt x="48" y="26"/>
                  <a:pt x="48" y="26"/>
                  <a:pt x="47" y="26"/>
                </a:cubicBezTo>
                <a:cubicBezTo>
                  <a:pt x="47" y="26"/>
                  <a:pt x="47" y="26"/>
                  <a:pt x="47" y="26"/>
                </a:cubicBezTo>
                <a:cubicBezTo>
                  <a:pt x="45" y="26"/>
                  <a:pt x="42" y="27"/>
                  <a:pt x="41" y="29"/>
                </a:cubicBezTo>
                <a:cubicBezTo>
                  <a:pt x="38" y="32"/>
                  <a:pt x="38" y="37"/>
                  <a:pt x="41" y="40"/>
                </a:cubicBezTo>
                <a:cubicBezTo>
                  <a:pt x="41" y="41"/>
                  <a:pt x="42" y="41"/>
                  <a:pt x="42" y="41"/>
                </a:cubicBezTo>
                <a:cubicBezTo>
                  <a:pt x="42" y="111"/>
                  <a:pt x="42" y="111"/>
                  <a:pt x="42" y="111"/>
                </a:cubicBezTo>
                <a:cubicBezTo>
                  <a:pt x="42" y="114"/>
                  <a:pt x="44" y="116"/>
                  <a:pt x="47" y="116"/>
                </a:cubicBezTo>
                <a:cubicBezTo>
                  <a:pt x="50" y="116"/>
                  <a:pt x="53" y="114"/>
                  <a:pt x="53" y="111"/>
                </a:cubicBezTo>
                <a:cubicBezTo>
                  <a:pt x="53" y="41"/>
                  <a:pt x="53" y="41"/>
                  <a:pt x="53" y="41"/>
                </a:cubicBezTo>
                <a:cubicBezTo>
                  <a:pt x="53" y="41"/>
                  <a:pt x="53" y="41"/>
                  <a:pt x="54" y="40"/>
                </a:cubicBezTo>
                <a:cubicBezTo>
                  <a:pt x="57" y="37"/>
                  <a:pt x="57" y="32"/>
                  <a:pt x="54" y="29"/>
                </a:cubicBezTo>
                <a:cubicBezTo>
                  <a:pt x="52" y="27"/>
                  <a:pt x="50" y="26"/>
                  <a:pt x="48" y="26"/>
                </a:cubicBezTo>
                <a:moveTo>
                  <a:pt x="35" y="13"/>
                </a:moveTo>
                <a:cubicBezTo>
                  <a:pt x="34" y="13"/>
                  <a:pt x="32" y="13"/>
                  <a:pt x="32" y="14"/>
                </a:cubicBezTo>
                <a:cubicBezTo>
                  <a:pt x="20" y="26"/>
                  <a:pt x="20" y="44"/>
                  <a:pt x="32" y="55"/>
                </a:cubicBezTo>
                <a:cubicBezTo>
                  <a:pt x="32" y="56"/>
                  <a:pt x="34" y="57"/>
                  <a:pt x="35" y="57"/>
                </a:cubicBezTo>
                <a:cubicBezTo>
                  <a:pt x="36" y="57"/>
                  <a:pt x="37" y="56"/>
                  <a:pt x="38" y="55"/>
                </a:cubicBezTo>
                <a:cubicBezTo>
                  <a:pt x="40" y="53"/>
                  <a:pt x="40" y="50"/>
                  <a:pt x="38" y="49"/>
                </a:cubicBezTo>
                <a:cubicBezTo>
                  <a:pt x="34" y="45"/>
                  <a:pt x="33" y="40"/>
                  <a:pt x="33" y="35"/>
                </a:cubicBezTo>
                <a:cubicBezTo>
                  <a:pt x="33" y="30"/>
                  <a:pt x="34" y="25"/>
                  <a:pt x="38" y="21"/>
                </a:cubicBezTo>
                <a:cubicBezTo>
                  <a:pt x="40" y="19"/>
                  <a:pt x="40" y="16"/>
                  <a:pt x="38" y="14"/>
                </a:cubicBezTo>
                <a:cubicBezTo>
                  <a:pt x="37" y="13"/>
                  <a:pt x="36" y="13"/>
                  <a:pt x="35" y="13"/>
                </a:cubicBezTo>
                <a:moveTo>
                  <a:pt x="60" y="13"/>
                </a:moveTo>
                <a:cubicBezTo>
                  <a:pt x="59" y="13"/>
                  <a:pt x="57" y="13"/>
                  <a:pt x="56" y="14"/>
                </a:cubicBezTo>
                <a:cubicBezTo>
                  <a:pt x="55" y="16"/>
                  <a:pt x="55" y="19"/>
                  <a:pt x="56" y="21"/>
                </a:cubicBezTo>
                <a:cubicBezTo>
                  <a:pt x="60" y="25"/>
                  <a:pt x="62" y="30"/>
                  <a:pt x="62" y="35"/>
                </a:cubicBezTo>
                <a:cubicBezTo>
                  <a:pt x="62" y="40"/>
                  <a:pt x="60" y="45"/>
                  <a:pt x="56" y="49"/>
                </a:cubicBezTo>
                <a:cubicBezTo>
                  <a:pt x="55" y="50"/>
                  <a:pt x="55" y="53"/>
                  <a:pt x="56" y="55"/>
                </a:cubicBezTo>
                <a:cubicBezTo>
                  <a:pt x="57" y="56"/>
                  <a:pt x="59" y="57"/>
                  <a:pt x="60" y="57"/>
                </a:cubicBezTo>
                <a:cubicBezTo>
                  <a:pt x="61" y="57"/>
                  <a:pt x="62" y="56"/>
                  <a:pt x="63" y="55"/>
                </a:cubicBezTo>
                <a:cubicBezTo>
                  <a:pt x="75" y="44"/>
                  <a:pt x="75" y="26"/>
                  <a:pt x="63" y="14"/>
                </a:cubicBezTo>
                <a:cubicBezTo>
                  <a:pt x="62" y="13"/>
                  <a:pt x="61" y="13"/>
                  <a:pt x="60" y="13"/>
                </a:cubicBezTo>
                <a:moveTo>
                  <a:pt x="22" y="0"/>
                </a:moveTo>
                <a:cubicBezTo>
                  <a:pt x="21" y="0"/>
                  <a:pt x="19" y="0"/>
                  <a:pt x="19" y="1"/>
                </a:cubicBezTo>
                <a:cubicBezTo>
                  <a:pt x="0" y="20"/>
                  <a:pt x="0" y="50"/>
                  <a:pt x="19" y="69"/>
                </a:cubicBezTo>
                <a:cubicBezTo>
                  <a:pt x="19" y="69"/>
                  <a:pt x="21" y="70"/>
                  <a:pt x="22" y="70"/>
                </a:cubicBezTo>
                <a:cubicBezTo>
                  <a:pt x="23" y="70"/>
                  <a:pt x="24" y="69"/>
                  <a:pt x="25" y="69"/>
                </a:cubicBezTo>
                <a:cubicBezTo>
                  <a:pt x="27" y="67"/>
                  <a:pt x="27" y="64"/>
                  <a:pt x="25" y="62"/>
                </a:cubicBezTo>
                <a:cubicBezTo>
                  <a:pt x="17" y="55"/>
                  <a:pt x="14" y="45"/>
                  <a:pt x="14" y="35"/>
                </a:cubicBezTo>
                <a:cubicBezTo>
                  <a:pt x="14" y="25"/>
                  <a:pt x="17" y="15"/>
                  <a:pt x="25" y="7"/>
                </a:cubicBezTo>
                <a:cubicBezTo>
                  <a:pt x="27" y="6"/>
                  <a:pt x="27" y="3"/>
                  <a:pt x="25" y="1"/>
                </a:cubicBezTo>
                <a:cubicBezTo>
                  <a:pt x="24" y="0"/>
                  <a:pt x="23" y="0"/>
                  <a:pt x="22" y="0"/>
                </a:cubicBezTo>
                <a:moveTo>
                  <a:pt x="73" y="0"/>
                </a:moveTo>
                <a:cubicBezTo>
                  <a:pt x="72" y="0"/>
                  <a:pt x="71" y="0"/>
                  <a:pt x="70" y="1"/>
                </a:cubicBezTo>
                <a:cubicBezTo>
                  <a:pt x="68" y="3"/>
                  <a:pt x="68" y="6"/>
                  <a:pt x="70" y="7"/>
                </a:cubicBezTo>
                <a:cubicBezTo>
                  <a:pt x="77" y="15"/>
                  <a:pt x="81" y="25"/>
                  <a:pt x="81" y="35"/>
                </a:cubicBezTo>
                <a:cubicBezTo>
                  <a:pt x="81" y="45"/>
                  <a:pt x="77" y="55"/>
                  <a:pt x="70" y="62"/>
                </a:cubicBezTo>
                <a:cubicBezTo>
                  <a:pt x="68" y="64"/>
                  <a:pt x="68" y="67"/>
                  <a:pt x="70" y="69"/>
                </a:cubicBezTo>
                <a:cubicBezTo>
                  <a:pt x="71" y="69"/>
                  <a:pt x="72" y="70"/>
                  <a:pt x="73" y="70"/>
                </a:cubicBezTo>
                <a:cubicBezTo>
                  <a:pt x="74" y="70"/>
                  <a:pt x="75" y="69"/>
                  <a:pt x="76" y="69"/>
                </a:cubicBezTo>
                <a:cubicBezTo>
                  <a:pt x="95" y="50"/>
                  <a:pt x="95" y="20"/>
                  <a:pt x="76" y="1"/>
                </a:cubicBezTo>
                <a:cubicBezTo>
                  <a:pt x="75" y="0"/>
                  <a:pt x="74" y="0"/>
                  <a:pt x="73" y="0"/>
                </a:cubicBezTo>
              </a:path>
            </a:pathLst>
          </a:custGeom>
          <a:solidFill>
            <a:schemeClr val="bg1"/>
          </a:solidFill>
          <a:ln w="9525">
            <a:noFill/>
          </a:ln>
        </p:spPr>
        <p:txBody>
          <a:bodyPr/>
          <a:lstStyle/>
          <a:p>
            <a:endParaRPr lang="zh-CN" altLang="en-US"/>
          </a:p>
        </p:txBody>
      </p:sp>
      <p:sp>
        <p:nvSpPr>
          <p:cNvPr id="30" name="Freeform 12"/>
          <p:cNvSpPr>
            <a:spLocks noEditPoints="1"/>
          </p:cNvSpPr>
          <p:nvPr/>
        </p:nvSpPr>
        <p:spPr>
          <a:xfrm>
            <a:off x="8326438" y="5314950"/>
            <a:ext cx="252412" cy="241300"/>
          </a:xfrm>
          <a:custGeom>
            <a:avLst/>
            <a:gdLst/>
            <a:ahLst/>
            <a:cxnLst>
              <a:cxn ang="0">
                <a:pos x="100101438" y="541922457"/>
              </a:cxn>
              <a:cxn ang="0">
                <a:pos x="71500034" y="520531298"/>
              </a:cxn>
              <a:cxn ang="0">
                <a:pos x="71500034" y="221048139"/>
              </a:cxn>
              <a:cxn ang="0">
                <a:pos x="100101438" y="199656980"/>
              </a:cxn>
              <a:cxn ang="0">
                <a:pos x="550552120" y="199656980"/>
              </a:cxn>
              <a:cxn ang="0">
                <a:pos x="586302137" y="221048139"/>
              </a:cxn>
              <a:cxn ang="0">
                <a:pos x="586302137" y="520531298"/>
              </a:cxn>
              <a:cxn ang="0">
                <a:pos x="550552120" y="541922457"/>
              </a:cxn>
              <a:cxn ang="0">
                <a:pos x="100101438" y="541922457"/>
              </a:cxn>
              <a:cxn ang="0">
                <a:pos x="200200560" y="128349264"/>
              </a:cxn>
              <a:cxn ang="0">
                <a:pos x="200200560" y="99828490"/>
              </a:cxn>
              <a:cxn ang="0">
                <a:pos x="228801963" y="71305403"/>
              </a:cxn>
              <a:cxn ang="0">
                <a:pos x="679252645" y="71305403"/>
              </a:cxn>
              <a:cxn ang="0">
                <a:pos x="707854049" y="99828490"/>
              </a:cxn>
              <a:cxn ang="0">
                <a:pos x="707854049" y="392182033"/>
              </a:cxn>
              <a:cxn ang="0">
                <a:pos x="679252645" y="413573192"/>
              </a:cxn>
              <a:cxn ang="0">
                <a:pos x="657804488" y="413573192"/>
              </a:cxn>
              <a:cxn ang="0">
                <a:pos x="657804488" y="221048139"/>
              </a:cxn>
              <a:cxn ang="0">
                <a:pos x="550552120" y="128349264"/>
              </a:cxn>
              <a:cxn ang="0">
                <a:pos x="200200560" y="128349264"/>
              </a:cxn>
              <a:cxn ang="0">
                <a:pos x="679252645" y="0"/>
              </a:cxn>
              <a:cxn ang="0">
                <a:pos x="228801963" y="0"/>
              </a:cxn>
              <a:cxn ang="0">
                <a:pos x="128700525" y="99828490"/>
              </a:cxn>
              <a:cxn ang="0">
                <a:pos x="128700525" y="128349264"/>
              </a:cxn>
              <a:cxn ang="0">
                <a:pos x="100101438" y="128349264"/>
              </a:cxn>
              <a:cxn ang="0">
                <a:pos x="0" y="221048139"/>
              </a:cxn>
              <a:cxn ang="0">
                <a:pos x="0" y="520531298"/>
              </a:cxn>
              <a:cxn ang="0">
                <a:pos x="100101438" y="613230173"/>
              </a:cxn>
              <a:cxn ang="0">
                <a:pos x="278851524" y="613230173"/>
              </a:cxn>
              <a:cxn ang="0">
                <a:pos x="278851524" y="663142106"/>
              </a:cxn>
              <a:cxn ang="0">
                <a:pos x="185901016" y="663142106"/>
              </a:cxn>
              <a:cxn ang="0">
                <a:pos x="150150999" y="698797120"/>
              </a:cxn>
              <a:cxn ang="0">
                <a:pos x="185901016" y="741579437"/>
              </a:cxn>
              <a:cxn ang="0">
                <a:pos x="471903471" y="741579437"/>
              </a:cxn>
              <a:cxn ang="0">
                <a:pos x="507653488" y="698797120"/>
              </a:cxn>
              <a:cxn ang="0">
                <a:pos x="471903471" y="663142106"/>
              </a:cxn>
              <a:cxn ang="0">
                <a:pos x="378952963" y="663142106"/>
              </a:cxn>
              <a:cxn ang="0">
                <a:pos x="378952963" y="613230173"/>
              </a:cxn>
              <a:cxn ang="0">
                <a:pos x="550552120" y="613230173"/>
              </a:cxn>
              <a:cxn ang="0">
                <a:pos x="657804488" y="520531298"/>
              </a:cxn>
              <a:cxn ang="0">
                <a:pos x="657804488" y="484878596"/>
              </a:cxn>
              <a:cxn ang="0">
                <a:pos x="679252645" y="484878596"/>
              </a:cxn>
              <a:cxn ang="0">
                <a:pos x="779354083" y="392182033"/>
              </a:cxn>
              <a:cxn ang="0">
                <a:pos x="779354083" y="99828490"/>
              </a:cxn>
              <a:cxn ang="0">
                <a:pos x="679252645" y="0"/>
              </a:cxn>
            </a:cxnLst>
            <a:rect l="0" t="0" r="0" b="0"/>
            <a:pathLst>
              <a:path w="109" h="104">
                <a:moveTo>
                  <a:pt x="14" y="76"/>
                </a:moveTo>
                <a:cubicBezTo>
                  <a:pt x="12" y="76"/>
                  <a:pt x="10" y="74"/>
                  <a:pt x="10" y="73"/>
                </a:cubicBezTo>
                <a:cubicBezTo>
                  <a:pt x="10" y="31"/>
                  <a:pt x="10" y="31"/>
                  <a:pt x="10" y="31"/>
                </a:cubicBezTo>
                <a:cubicBezTo>
                  <a:pt x="10" y="30"/>
                  <a:pt x="12" y="28"/>
                  <a:pt x="14" y="28"/>
                </a:cubicBezTo>
                <a:cubicBezTo>
                  <a:pt x="77" y="28"/>
                  <a:pt x="77" y="28"/>
                  <a:pt x="77" y="28"/>
                </a:cubicBezTo>
                <a:cubicBezTo>
                  <a:pt x="80" y="28"/>
                  <a:pt x="82" y="30"/>
                  <a:pt x="82" y="31"/>
                </a:cubicBezTo>
                <a:cubicBezTo>
                  <a:pt x="82" y="73"/>
                  <a:pt x="82" y="73"/>
                  <a:pt x="82" y="73"/>
                </a:cubicBezTo>
                <a:cubicBezTo>
                  <a:pt x="82" y="74"/>
                  <a:pt x="80" y="76"/>
                  <a:pt x="77" y="76"/>
                </a:cubicBezTo>
                <a:cubicBezTo>
                  <a:pt x="14" y="76"/>
                  <a:pt x="14" y="76"/>
                  <a:pt x="14" y="76"/>
                </a:cubicBezTo>
                <a:moveTo>
                  <a:pt x="28" y="18"/>
                </a:moveTo>
                <a:cubicBezTo>
                  <a:pt x="28" y="14"/>
                  <a:pt x="28" y="14"/>
                  <a:pt x="28" y="14"/>
                </a:cubicBezTo>
                <a:cubicBezTo>
                  <a:pt x="28" y="12"/>
                  <a:pt x="29" y="10"/>
                  <a:pt x="32" y="10"/>
                </a:cubicBezTo>
                <a:cubicBezTo>
                  <a:pt x="95" y="10"/>
                  <a:pt x="95" y="10"/>
                  <a:pt x="95" y="10"/>
                </a:cubicBezTo>
                <a:cubicBezTo>
                  <a:pt x="98" y="10"/>
                  <a:pt x="99" y="12"/>
                  <a:pt x="99" y="14"/>
                </a:cubicBezTo>
                <a:cubicBezTo>
                  <a:pt x="99" y="55"/>
                  <a:pt x="99" y="55"/>
                  <a:pt x="99" y="55"/>
                </a:cubicBezTo>
                <a:cubicBezTo>
                  <a:pt x="99" y="56"/>
                  <a:pt x="98" y="58"/>
                  <a:pt x="95" y="58"/>
                </a:cubicBezTo>
                <a:cubicBezTo>
                  <a:pt x="92" y="58"/>
                  <a:pt x="92" y="58"/>
                  <a:pt x="92" y="58"/>
                </a:cubicBezTo>
                <a:cubicBezTo>
                  <a:pt x="92" y="31"/>
                  <a:pt x="92" y="31"/>
                  <a:pt x="92" y="31"/>
                </a:cubicBezTo>
                <a:cubicBezTo>
                  <a:pt x="92" y="23"/>
                  <a:pt x="85" y="18"/>
                  <a:pt x="77" y="18"/>
                </a:cubicBezTo>
                <a:cubicBezTo>
                  <a:pt x="28" y="18"/>
                  <a:pt x="28" y="18"/>
                  <a:pt x="28" y="18"/>
                </a:cubicBezTo>
                <a:moveTo>
                  <a:pt x="95" y="0"/>
                </a:moveTo>
                <a:cubicBezTo>
                  <a:pt x="32" y="0"/>
                  <a:pt x="32" y="0"/>
                  <a:pt x="32" y="0"/>
                </a:cubicBezTo>
                <a:cubicBezTo>
                  <a:pt x="24" y="0"/>
                  <a:pt x="18" y="6"/>
                  <a:pt x="18" y="14"/>
                </a:cubicBezTo>
                <a:cubicBezTo>
                  <a:pt x="18" y="18"/>
                  <a:pt x="18" y="18"/>
                  <a:pt x="18" y="18"/>
                </a:cubicBezTo>
                <a:cubicBezTo>
                  <a:pt x="14" y="18"/>
                  <a:pt x="14" y="18"/>
                  <a:pt x="14" y="18"/>
                </a:cubicBezTo>
                <a:cubicBezTo>
                  <a:pt x="7" y="18"/>
                  <a:pt x="0" y="23"/>
                  <a:pt x="0" y="31"/>
                </a:cubicBezTo>
                <a:cubicBezTo>
                  <a:pt x="0" y="73"/>
                  <a:pt x="0" y="73"/>
                  <a:pt x="0" y="73"/>
                </a:cubicBezTo>
                <a:cubicBezTo>
                  <a:pt x="0" y="81"/>
                  <a:pt x="7" y="86"/>
                  <a:pt x="14" y="86"/>
                </a:cubicBezTo>
                <a:cubicBezTo>
                  <a:pt x="39" y="86"/>
                  <a:pt x="39" y="86"/>
                  <a:pt x="39" y="86"/>
                </a:cubicBezTo>
                <a:cubicBezTo>
                  <a:pt x="39" y="93"/>
                  <a:pt x="39" y="93"/>
                  <a:pt x="39" y="93"/>
                </a:cubicBezTo>
                <a:cubicBezTo>
                  <a:pt x="26" y="93"/>
                  <a:pt x="26" y="93"/>
                  <a:pt x="26" y="93"/>
                </a:cubicBezTo>
                <a:cubicBezTo>
                  <a:pt x="23" y="93"/>
                  <a:pt x="21" y="95"/>
                  <a:pt x="21" y="98"/>
                </a:cubicBezTo>
                <a:cubicBezTo>
                  <a:pt x="21" y="101"/>
                  <a:pt x="23" y="104"/>
                  <a:pt x="26" y="104"/>
                </a:cubicBezTo>
                <a:cubicBezTo>
                  <a:pt x="66" y="104"/>
                  <a:pt x="66" y="104"/>
                  <a:pt x="66" y="104"/>
                </a:cubicBezTo>
                <a:cubicBezTo>
                  <a:pt x="68" y="104"/>
                  <a:pt x="71" y="101"/>
                  <a:pt x="71" y="98"/>
                </a:cubicBezTo>
                <a:cubicBezTo>
                  <a:pt x="71" y="95"/>
                  <a:pt x="68" y="93"/>
                  <a:pt x="66" y="93"/>
                </a:cubicBezTo>
                <a:cubicBezTo>
                  <a:pt x="53" y="93"/>
                  <a:pt x="53" y="93"/>
                  <a:pt x="53" y="93"/>
                </a:cubicBezTo>
                <a:cubicBezTo>
                  <a:pt x="53" y="86"/>
                  <a:pt x="53" y="86"/>
                  <a:pt x="53" y="86"/>
                </a:cubicBezTo>
                <a:cubicBezTo>
                  <a:pt x="77" y="86"/>
                  <a:pt x="77" y="86"/>
                  <a:pt x="77" y="86"/>
                </a:cubicBezTo>
                <a:cubicBezTo>
                  <a:pt x="85" y="86"/>
                  <a:pt x="92" y="81"/>
                  <a:pt x="92" y="73"/>
                </a:cubicBezTo>
                <a:cubicBezTo>
                  <a:pt x="92" y="68"/>
                  <a:pt x="92" y="68"/>
                  <a:pt x="92" y="68"/>
                </a:cubicBezTo>
                <a:cubicBezTo>
                  <a:pt x="95" y="68"/>
                  <a:pt x="95" y="68"/>
                  <a:pt x="95" y="68"/>
                </a:cubicBezTo>
                <a:cubicBezTo>
                  <a:pt x="103" y="68"/>
                  <a:pt x="109" y="63"/>
                  <a:pt x="109" y="55"/>
                </a:cubicBezTo>
                <a:cubicBezTo>
                  <a:pt x="109" y="14"/>
                  <a:pt x="109" y="14"/>
                  <a:pt x="109" y="14"/>
                </a:cubicBezTo>
                <a:cubicBezTo>
                  <a:pt x="109" y="6"/>
                  <a:pt x="103" y="0"/>
                  <a:pt x="95" y="0"/>
                </a:cubicBezTo>
              </a:path>
            </a:pathLst>
          </a:custGeom>
          <a:solidFill>
            <a:schemeClr val="bg1"/>
          </a:solidFill>
          <a:ln w="9525">
            <a:noFill/>
          </a:ln>
        </p:spPr>
        <p:txBody>
          <a:bodyPr/>
          <a:lstStyle/>
          <a:p>
            <a:endParaRPr lang="zh-CN" altLang="en-US"/>
          </a:p>
        </p:txBody>
      </p:sp>
      <p:grpSp>
        <p:nvGrpSpPr>
          <p:cNvPr id="31" name="组合 30"/>
          <p:cNvGrpSpPr/>
          <p:nvPr/>
        </p:nvGrpSpPr>
        <p:grpSpPr>
          <a:xfrm>
            <a:off x="3495675" y="317622"/>
            <a:ext cx="5200650" cy="981580"/>
            <a:chOff x="3495675" y="193771"/>
            <a:chExt cx="5200650" cy="981580"/>
          </a:xfrm>
        </p:grpSpPr>
        <p:sp>
          <p:nvSpPr>
            <p:cNvPr id="32"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33"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造字工房俊雅（非商用）常规体" pitchFamily="2" charset="-122"/>
                  <a:ea typeface="造字工房俊雅（非商用）常规体" pitchFamily="2" charset="-122"/>
                  <a:cs typeface="Open Sans" pitchFamily="34" charset="0"/>
                </a:rPr>
                <a:t>团队目标制定</a:t>
              </a:r>
            </a:p>
          </p:txBody>
        </p:sp>
      </p:grpSp>
    </p:spTree>
    <p:extLst>
      <p:ext uri="{BB962C8B-B14F-4D97-AF65-F5344CB8AC3E}">
        <p14:creationId xmlns:p14="http://schemas.microsoft.com/office/powerpoint/2010/main" val="1939491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Effect transition="in" filter="fade">
                                      <p:cBhvr>
                                        <p:cTn id="9" dur="500"/>
                                        <p:tgtEl>
                                          <p:spTgt spid="2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500" fill="hold"/>
                                        <p:tgtEl>
                                          <p:spTgt spid="4"/>
                                        </p:tgtEl>
                                        <p:attrNameLst>
                                          <p:attrName>ppt_w</p:attrName>
                                        </p:attrNameLst>
                                      </p:cBhvr>
                                      <p:tavLst>
                                        <p:tav tm="0">
                                          <p:val>
                                            <p:fltVal val="0"/>
                                          </p:val>
                                        </p:tav>
                                        <p:tav tm="100000">
                                          <p:val>
                                            <p:strVal val="#ppt_w"/>
                                          </p:val>
                                        </p:tav>
                                      </p:tavLst>
                                    </p:anim>
                                    <p:anim calcmode="lin" valueType="num">
                                      <p:cBhvr>
                                        <p:cTn id="18" dur="500" fill="hold"/>
                                        <p:tgtEl>
                                          <p:spTgt spid="4"/>
                                        </p:tgtEl>
                                        <p:attrNameLst>
                                          <p:attrName>ppt_h</p:attrName>
                                        </p:attrNameLst>
                                      </p:cBhvr>
                                      <p:tavLst>
                                        <p:tav tm="0">
                                          <p:val>
                                            <p:fltVal val="0"/>
                                          </p:val>
                                        </p:tav>
                                        <p:tav tm="100000">
                                          <p:val>
                                            <p:strVal val="#ppt_h"/>
                                          </p:val>
                                        </p:tav>
                                      </p:tavLst>
                                    </p:anim>
                                    <p:animEffect transition="in" filter="fade">
                                      <p:cBhvr>
                                        <p:cTn id="19" dur="500"/>
                                        <p:tgtEl>
                                          <p:spTgt spid="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p:cTn id="22" dur="500" fill="hold"/>
                                        <p:tgtEl>
                                          <p:spTgt spid="28"/>
                                        </p:tgtEl>
                                        <p:attrNameLst>
                                          <p:attrName>ppt_w</p:attrName>
                                        </p:attrNameLst>
                                      </p:cBhvr>
                                      <p:tavLst>
                                        <p:tav tm="0">
                                          <p:val>
                                            <p:fltVal val="0"/>
                                          </p:val>
                                        </p:tav>
                                        <p:tav tm="100000">
                                          <p:val>
                                            <p:strVal val="#ppt_w"/>
                                          </p:val>
                                        </p:tav>
                                      </p:tavLst>
                                    </p:anim>
                                    <p:anim calcmode="lin" valueType="num">
                                      <p:cBhvr>
                                        <p:cTn id="23" dur="500" fill="hold"/>
                                        <p:tgtEl>
                                          <p:spTgt spid="28"/>
                                        </p:tgtEl>
                                        <p:attrNameLst>
                                          <p:attrName>ppt_h</p:attrName>
                                        </p:attrNameLst>
                                      </p:cBhvr>
                                      <p:tavLst>
                                        <p:tav tm="0">
                                          <p:val>
                                            <p:fltVal val="0"/>
                                          </p:val>
                                        </p:tav>
                                        <p:tav tm="100000">
                                          <p:val>
                                            <p:strVal val="#ppt_h"/>
                                          </p:val>
                                        </p:tav>
                                      </p:tavLst>
                                    </p:anim>
                                    <p:animEffect transition="in" filter="fade">
                                      <p:cBhvr>
                                        <p:cTn id="24" dur="500"/>
                                        <p:tgtEl>
                                          <p:spTgt spid="28"/>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p:cTn id="27" dur="500" fill="hold"/>
                                        <p:tgtEl>
                                          <p:spTgt spid="2"/>
                                        </p:tgtEl>
                                        <p:attrNameLst>
                                          <p:attrName>ppt_w</p:attrName>
                                        </p:attrNameLst>
                                      </p:cBhvr>
                                      <p:tavLst>
                                        <p:tav tm="0">
                                          <p:val>
                                            <p:fltVal val="0"/>
                                          </p:val>
                                        </p:tav>
                                        <p:tav tm="100000">
                                          <p:val>
                                            <p:strVal val="#ppt_w"/>
                                          </p:val>
                                        </p:tav>
                                      </p:tavLst>
                                    </p:anim>
                                    <p:anim calcmode="lin" valueType="num">
                                      <p:cBhvr>
                                        <p:cTn id="28" dur="500" fill="hold"/>
                                        <p:tgtEl>
                                          <p:spTgt spid="2"/>
                                        </p:tgtEl>
                                        <p:attrNameLst>
                                          <p:attrName>ppt_h</p:attrName>
                                        </p:attrNameLst>
                                      </p:cBhvr>
                                      <p:tavLst>
                                        <p:tav tm="0">
                                          <p:val>
                                            <p:fltVal val="0"/>
                                          </p:val>
                                        </p:tav>
                                        <p:tav tm="100000">
                                          <p:val>
                                            <p:strVal val="#ppt_h"/>
                                          </p:val>
                                        </p:tav>
                                      </p:tavLst>
                                    </p:anim>
                                    <p:animEffect transition="in" filter="fade">
                                      <p:cBhvr>
                                        <p:cTn id="29" dur="500"/>
                                        <p:tgtEl>
                                          <p:spTgt spid="2"/>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p:cTn id="32" dur="500" fill="hold"/>
                                        <p:tgtEl>
                                          <p:spTgt spid="27"/>
                                        </p:tgtEl>
                                        <p:attrNameLst>
                                          <p:attrName>ppt_w</p:attrName>
                                        </p:attrNameLst>
                                      </p:cBhvr>
                                      <p:tavLst>
                                        <p:tav tm="0">
                                          <p:val>
                                            <p:fltVal val="0"/>
                                          </p:val>
                                        </p:tav>
                                        <p:tav tm="100000">
                                          <p:val>
                                            <p:strVal val="#ppt_w"/>
                                          </p:val>
                                        </p:tav>
                                      </p:tavLst>
                                    </p:anim>
                                    <p:anim calcmode="lin" valueType="num">
                                      <p:cBhvr>
                                        <p:cTn id="33" dur="500" fill="hold"/>
                                        <p:tgtEl>
                                          <p:spTgt spid="27"/>
                                        </p:tgtEl>
                                        <p:attrNameLst>
                                          <p:attrName>ppt_h</p:attrName>
                                        </p:attrNameLst>
                                      </p:cBhvr>
                                      <p:tavLst>
                                        <p:tav tm="0">
                                          <p:val>
                                            <p:fltVal val="0"/>
                                          </p:val>
                                        </p:tav>
                                        <p:tav tm="100000">
                                          <p:val>
                                            <p:strVal val="#ppt_h"/>
                                          </p:val>
                                        </p:tav>
                                      </p:tavLst>
                                    </p:anim>
                                    <p:animEffect transition="in" filter="fade">
                                      <p:cBhvr>
                                        <p:cTn id="34" dur="500"/>
                                        <p:tgtEl>
                                          <p:spTgt spid="27"/>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3"/>
                                        </p:tgtEl>
                                        <p:attrNameLst>
                                          <p:attrName>style.visibility</p:attrName>
                                        </p:attrNameLst>
                                      </p:cBhvr>
                                      <p:to>
                                        <p:strVal val="visible"/>
                                      </p:to>
                                    </p:set>
                                    <p:anim calcmode="lin" valueType="num">
                                      <p:cBhvr>
                                        <p:cTn id="37" dur="500" fill="hold"/>
                                        <p:tgtEl>
                                          <p:spTgt spid="3"/>
                                        </p:tgtEl>
                                        <p:attrNameLst>
                                          <p:attrName>ppt_w</p:attrName>
                                        </p:attrNameLst>
                                      </p:cBhvr>
                                      <p:tavLst>
                                        <p:tav tm="0">
                                          <p:val>
                                            <p:fltVal val="0"/>
                                          </p:val>
                                        </p:tav>
                                        <p:tav tm="100000">
                                          <p:val>
                                            <p:strVal val="#ppt_w"/>
                                          </p:val>
                                        </p:tav>
                                      </p:tavLst>
                                    </p:anim>
                                    <p:anim calcmode="lin" valueType="num">
                                      <p:cBhvr>
                                        <p:cTn id="38" dur="500" fill="hold"/>
                                        <p:tgtEl>
                                          <p:spTgt spid="3"/>
                                        </p:tgtEl>
                                        <p:attrNameLst>
                                          <p:attrName>ppt_h</p:attrName>
                                        </p:attrNameLst>
                                      </p:cBhvr>
                                      <p:tavLst>
                                        <p:tav tm="0">
                                          <p:val>
                                            <p:fltVal val="0"/>
                                          </p:val>
                                        </p:tav>
                                        <p:tav tm="100000">
                                          <p:val>
                                            <p:strVal val="#ppt_h"/>
                                          </p:val>
                                        </p:tav>
                                      </p:tavLst>
                                    </p:anim>
                                    <p:animEffect transition="in" filter="fade">
                                      <p:cBhvr>
                                        <p:cTn id="39" dur="500"/>
                                        <p:tgtEl>
                                          <p:spTgt spid="3"/>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9"/>
                                        </p:tgtEl>
                                        <p:attrNameLst>
                                          <p:attrName>style.visibility</p:attrName>
                                        </p:attrNameLst>
                                      </p:cBhvr>
                                      <p:to>
                                        <p:strVal val="visible"/>
                                      </p:to>
                                    </p:set>
                                    <p:anim calcmode="lin" valueType="num">
                                      <p:cBhvr>
                                        <p:cTn id="42" dur="500" fill="hold"/>
                                        <p:tgtEl>
                                          <p:spTgt spid="29"/>
                                        </p:tgtEl>
                                        <p:attrNameLst>
                                          <p:attrName>ppt_w</p:attrName>
                                        </p:attrNameLst>
                                      </p:cBhvr>
                                      <p:tavLst>
                                        <p:tav tm="0">
                                          <p:val>
                                            <p:fltVal val="0"/>
                                          </p:val>
                                        </p:tav>
                                        <p:tav tm="100000">
                                          <p:val>
                                            <p:strVal val="#ppt_w"/>
                                          </p:val>
                                        </p:tav>
                                      </p:tavLst>
                                    </p:anim>
                                    <p:anim calcmode="lin" valueType="num">
                                      <p:cBhvr>
                                        <p:cTn id="43" dur="500" fill="hold"/>
                                        <p:tgtEl>
                                          <p:spTgt spid="29"/>
                                        </p:tgtEl>
                                        <p:attrNameLst>
                                          <p:attrName>ppt_h</p:attrName>
                                        </p:attrNameLst>
                                      </p:cBhvr>
                                      <p:tavLst>
                                        <p:tav tm="0">
                                          <p:val>
                                            <p:fltVal val="0"/>
                                          </p:val>
                                        </p:tav>
                                        <p:tav tm="100000">
                                          <p:val>
                                            <p:strVal val="#ppt_h"/>
                                          </p:val>
                                        </p:tav>
                                      </p:tavLst>
                                    </p:anim>
                                    <p:animEffect transition="in" filter="fade">
                                      <p:cBhvr>
                                        <p:cTn id="44" dur="500"/>
                                        <p:tgtEl>
                                          <p:spTgt spid="29"/>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6"/>
                                        </p:tgtEl>
                                        <p:attrNameLst>
                                          <p:attrName>style.visibility</p:attrName>
                                        </p:attrNameLst>
                                      </p:cBhvr>
                                      <p:to>
                                        <p:strVal val="visible"/>
                                      </p:to>
                                    </p:set>
                                    <p:anim calcmode="lin" valueType="num">
                                      <p:cBhvr>
                                        <p:cTn id="47" dur="500" fill="hold"/>
                                        <p:tgtEl>
                                          <p:spTgt spid="6"/>
                                        </p:tgtEl>
                                        <p:attrNameLst>
                                          <p:attrName>ppt_w</p:attrName>
                                        </p:attrNameLst>
                                      </p:cBhvr>
                                      <p:tavLst>
                                        <p:tav tm="0">
                                          <p:val>
                                            <p:fltVal val="0"/>
                                          </p:val>
                                        </p:tav>
                                        <p:tav tm="100000">
                                          <p:val>
                                            <p:strVal val="#ppt_w"/>
                                          </p:val>
                                        </p:tav>
                                      </p:tavLst>
                                    </p:anim>
                                    <p:anim calcmode="lin" valueType="num">
                                      <p:cBhvr>
                                        <p:cTn id="48" dur="500" fill="hold"/>
                                        <p:tgtEl>
                                          <p:spTgt spid="6"/>
                                        </p:tgtEl>
                                        <p:attrNameLst>
                                          <p:attrName>ppt_h</p:attrName>
                                        </p:attrNameLst>
                                      </p:cBhvr>
                                      <p:tavLst>
                                        <p:tav tm="0">
                                          <p:val>
                                            <p:fltVal val="0"/>
                                          </p:val>
                                        </p:tav>
                                        <p:tav tm="100000">
                                          <p:val>
                                            <p:strVal val="#ppt_h"/>
                                          </p:val>
                                        </p:tav>
                                      </p:tavLst>
                                    </p:anim>
                                    <p:animEffect transition="in" filter="fade">
                                      <p:cBhvr>
                                        <p:cTn id="49" dur="500"/>
                                        <p:tgtEl>
                                          <p:spTgt spid="6"/>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0"/>
                                        </p:tgtEl>
                                        <p:attrNameLst>
                                          <p:attrName>style.visibility</p:attrName>
                                        </p:attrNameLst>
                                      </p:cBhvr>
                                      <p:to>
                                        <p:strVal val="visible"/>
                                      </p:to>
                                    </p:set>
                                    <p:anim calcmode="lin" valueType="num">
                                      <p:cBhvr>
                                        <p:cTn id="52" dur="500" fill="hold"/>
                                        <p:tgtEl>
                                          <p:spTgt spid="30"/>
                                        </p:tgtEl>
                                        <p:attrNameLst>
                                          <p:attrName>ppt_w</p:attrName>
                                        </p:attrNameLst>
                                      </p:cBhvr>
                                      <p:tavLst>
                                        <p:tav tm="0">
                                          <p:val>
                                            <p:fltVal val="0"/>
                                          </p:val>
                                        </p:tav>
                                        <p:tav tm="100000">
                                          <p:val>
                                            <p:strVal val="#ppt_w"/>
                                          </p:val>
                                        </p:tav>
                                      </p:tavLst>
                                    </p:anim>
                                    <p:anim calcmode="lin" valueType="num">
                                      <p:cBhvr>
                                        <p:cTn id="53" dur="500" fill="hold"/>
                                        <p:tgtEl>
                                          <p:spTgt spid="30"/>
                                        </p:tgtEl>
                                        <p:attrNameLst>
                                          <p:attrName>ppt_h</p:attrName>
                                        </p:attrNameLst>
                                      </p:cBhvr>
                                      <p:tavLst>
                                        <p:tav tm="0">
                                          <p:val>
                                            <p:fltVal val="0"/>
                                          </p:val>
                                        </p:tav>
                                        <p:tav tm="100000">
                                          <p:val>
                                            <p:strVal val="#ppt_h"/>
                                          </p:val>
                                        </p:tav>
                                      </p:tavLst>
                                    </p:anim>
                                    <p:animEffect transition="in" filter="fade">
                                      <p:cBhvr>
                                        <p:cTn id="54" dur="500"/>
                                        <p:tgtEl>
                                          <p:spTgt spid="30"/>
                                        </p:tgtEl>
                                      </p:cBhvr>
                                    </p:animEffect>
                                  </p:childTnLst>
                                </p:cTn>
                              </p:par>
                              <p:par>
                                <p:cTn id="55" presetID="22" presetClass="entr" presetSubtype="8" fill="hold" nodeType="with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wipe(left)">
                                      <p:cBhvr>
                                        <p:cTn id="57" dur="500"/>
                                        <p:tgtEl>
                                          <p:spTgt spid="22"/>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wipe(left)">
                                      <p:cBhvr>
                                        <p:cTn id="60" dur="500"/>
                                        <p:tgtEl>
                                          <p:spTgt spid="23"/>
                                        </p:tgtEl>
                                      </p:cBhvr>
                                    </p:animEffect>
                                  </p:childTnLst>
                                </p:cTn>
                              </p:par>
                              <p:par>
                                <p:cTn id="61" presetID="22" presetClass="entr" presetSubtype="1" fill="hold" nodeType="with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wipe(up)">
                                      <p:cBhvr>
                                        <p:cTn id="63" dur="500"/>
                                        <p:tgtEl>
                                          <p:spTgt spid="24"/>
                                        </p:tgtEl>
                                      </p:cBhvr>
                                    </p:animEffect>
                                  </p:childTnLst>
                                </p:cTn>
                              </p:par>
                              <p:par>
                                <p:cTn id="64" presetID="22" presetClass="entr" presetSubtype="1" fill="hold" nodeType="with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wipe(up)">
                                      <p:cBhvr>
                                        <p:cTn id="66" dur="500"/>
                                        <p:tgtEl>
                                          <p:spTgt spid="25"/>
                                        </p:tgtEl>
                                      </p:cBhvr>
                                    </p:animEffect>
                                  </p:childTnLst>
                                </p:cTn>
                              </p:par>
                            </p:childTnLst>
                          </p:cTn>
                        </p:par>
                        <p:par>
                          <p:cTn id="67" fill="hold">
                            <p:stCondLst>
                              <p:cond delay="500"/>
                            </p:stCondLst>
                            <p:childTnLst>
                              <p:par>
                                <p:cTn id="68" presetID="22" presetClass="entr" presetSubtype="8" fill="hold" nodeType="afterEffect">
                                  <p:stCondLst>
                                    <p:cond delay="0"/>
                                  </p:stCondLst>
                                  <p:childTnLst>
                                    <p:set>
                                      <p:cBhvr>
                                        <p:cTn id="69" dur="1" fill="hold">
                                          <p:stCondLst>
                                            <p:cond delay="0"/>
                                          </p:stCondLst>
                                        </p:cTn>
                                        <p:tgtEl>
                                          <p:spTgt spid="7"/>
                                        </p:tgtEl>
                                        <p:attrNameLst>
                                          <p:attrName>style.visibility</p:attrName>
                                        </p:attrNameLst>
                                      </p:cBhvr>
                                      <p:to>
                                        <p:strVal val="visible"/>
                                      </p:to>
                                    </p:set>
                                    <p:animEffect transition="in" filter="wipe(left)">
                                      <p:cBhvr>
                                        <p:cTn id="70" dur="500"/>
                                        <p:tgtEl>
                                          <p:spTgt spid="7"/>
                                        </p:tgtEl>
                                      </p:cBhvr>
                                    </p:animEffect>
                                  </p:childTnLst>
                                </p:cTn>
                              </p:par>
                              <p:par>
                                <p:cTn id="71" presetID="22" presetClass="entr" presetSubtype="8" fill="hold" nodeType="withEffect">
                                  <p:stCondLst>
                                    <p:cond delay="0"/>
                                  </p:stCondLst>
                                  <p:childTnLst>
                                    <p:set>
                                      <p:cBhvr>
                                        <p:cTn id="72" dur="1" fill="hold">
                                          <p:stCondLst>
                                            <p:cond delay="0"/>
                                          </p:stCondLst>
                                        </p:cTn>
                                        <p:tgtEl>
                                          <p:spTgt spid="10"/>
                                        </p:tgtEl>
                                        <p:attrNameLst>
                                          <p:attrName>style.visibility</p:attrName>
                                        </p:attrNameLst>
                                      </p:cBhvr>
                                      <p:to>
                                        <p:strVal val="visible"/>
                                      </p:to>
                                    </p:set>
                                    <p:animEffect transition="in" filter="wipe(left)">
                                      <p:cBhvr>
                                        <p:cTn id="73" dur="500"/>
                                        <p:tgtEl>
                                          <p:spTgt spid="10"/>
                                        </p:tgtEl>
                                      </p:cBhvr>
                                    </p:animEffect>
                                  </p:childTnLst>
                                </p:cTn>
                              </p:par>
                              <p:par>
                                <p:cTn id="74" presetID="22" presetClass="entr" presetSubtype="8" fill="hold" nodeType="withEffect">
                                  <p:stCondLst>
                                    <p:cond delay="0"/>
                                  </p:stCondLst>
                                  <p:childTnLst>
                                    <p:set>
                                      <p:cBhvr>
                                        <p:cTn id="75" dur="1" fill="hold">
                                          <p:stCondLst>
                                            <p:cond delay="0"/>
                                          </p:stCondLst>
                                        </p:cTn>
                                        <p:tgtEl>
                                          <p:spTgt spid="13"/>
                                        </p:tgtEl>
                                        <p:attrNameLst>
                                          <p:attrName>style.visibility</p:attrName>
                                        </p:attrNameLst>
                                      </p:cBhvr>
                                      <p:to>
                                        <p:strVal val="visible"/>
                                      </p:to>
                                    </p:set>
                                    <p:animEffect transition="in" filter="wipe(left)">
                                      <p:cBhvr>
                                        <p:cTn id="76" dur="500"/>
                                        <p:tgtEl>
                                          <p:spTgt spid="13"/>
                                        </p:tgtEl>
                                      </p:cBhvr>
                                    </p:animEffect>
                                  </p:childTnLst>
                                </p:cTn>
                              </p:par>
                              <p:par>
                                <p:cTn id="77" presetID="22" presetClass="entr" presetSubtype="8" fill="hold" nodeType="withEffect">
                                  <p:stCondLst>
                                    <p:cond delay="0"/>
                                  </p:stCondLst>
                                  <p:childTnLst>
                                    <p:set>
                                      <p:cBhvr>
                                        <p:cTn id="78" dur="1" fill="hold">
                                          <p:stCondLst>
                                            <p:cond delay="0"/>
                                          </p:stCondLst>
                                        </p:cTn>
                                        <p:tgtEl>
                                          <p:spTgt spid="16"/>
                                        </p:tgtEl>
                                        <p:attrNameLst>
                                          <p:attrName>style.visibility</p:attrName>
                                        </p:attrNameLst>
                                      </p:cBhvr>
                                      <p:to>
                                        <p:strVal val="visible"/>
                                      </p:to>
                                    </p:set>
                                    <p:animEffect transition="in" filter="wipe(left)">
                                      <p:cBhvr>
                                        <p:cTn id="79" dur="500"/>
                                        <p:tgtEl>
                                          <p:spTgt spid="16"/>
                                        </p:tgtEl>
                                      </p:cBhvr>
                                    </p:animEffect>
                                  </p:childTnLst>
                                </p:cTn>
                              </p:par>
                              <p:par>
                                <p:cTn id="80" presetID="22" presetClass="entr" presetSubtype="8" fill="hold" nodeType="withEffect">
                                  <p:stCondLst>
                                    <p:cond delay="0"/>
                                  </p:stCondLst>
                                  <p:childTnLst>
                                    <p:set>
                                      <p:cBhvr>
                                        <p:cTn id="81" dur="1" fill="hold">
                                          <p:stCondLst>
                                            <p:cond delay="0"/>
                                          </p:stCondLst>
                                        </p:cTn>
                                        <p:tgtEl>
                                          <p:spTgt spid="19"/>
                                        </p:tgtEl>
                                        <p:attrNameLst>
                                          <p:attrName>style.visibility</p:attrName>
                                        </p:attrNameLst>
                                      </p:cBhvr>
                                      <p:to>
                                        <p:strVal val="visible"/>
                                      </p:to>
                                    </p:set>
                                    <p:animEffect transition="in" filter="wipe(left)">
                                      <p:cBhvr>
                                        <p:cTn id="8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23" grpId="0" animBg="1"/>
      <p:bldP spid="26" grpId="0" animBg="1"/>
      <p:bldP spid="27" grpId="0" animBg="1"/>
      <p:bldP spid="28" grpId="0" animBg="1"/>
      <p:bldP spid="29" grpId="0" animBg="1"/>
      <p:bldP spid="30"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274087" y="1892301"/>
            <a:ext cx="3045728" cy="4161827"/>
          </a:xfrm>
          <a:prstGeom prst="rect">
            <a:avLst/>
          </a:prstGeom>
          <a:solidFill>
            <a:schemeClr val="bg1"/>
          </a:solidFill>
          <a:ln>
            <a:noFill/>
          </a:ln>
          <a:effectLst>
            <a:outerShdw blurRad="381000" dist="38100" dir="5400000" algn="t" rotWithShape="0">
              <a:schemeClr val="tx1">
                <a:lumMod val="95000"/>
                <a:lumOff val="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i="1">
              <a:latin typeface="Century Gothic" panose="020B0502020202020204" pitchFamily="34" charset="0"/>
            </a:endParaRPr>
          </a:p>
        </p:txBody>
      </p:sp>
      <p:sp>
        <p:nvSpPr>
          <p:cNvPr id="3" name="Rectangle 2"/>
          <p:cNvSpPr/>
          <p:nvPr/>
        </p:nvSpPr>
        <p:spPr>
          <a:xfrm>
            <a:off x="4588787" y="1892301"/>
            <a:ext cx="3045728" cy="4161827"/>
          </a:xfrm>
          <a:prstGeom prst="rect">
            <a:avLst/>
          </a:prstGeom>
          <a:solidFill>
            <a:schemeClr val="bg1"/>
          </a:solidFill>
          <a:ln>
            <a:noFill/>
          </a:ln>
          <a:effectLst>
            <a:outerShdw blurRad="381000" dist="38100" dir="5400000" algn="t" rotWithShape="0">
              <a:schemeClr val="tx1">
                <a:lumMod val="95000"/>
                <a:lumOff val="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i="1">
              <a:latin typeface="Century Gothic" panose="020B0502020202020204" pitchFamily="34" charset="0"/>
            </a:endParaRPr>
          </a:p>
        </p:txBody>
      </p:sp>
      <p:sp>
        <p:nvSpPr>
          <p:cNvPr id="4" name="Rectangle 3"/>
          <p:cNvSpPr/>
          <p:nvPr/>
        </p:nvSpPr>
        <p:spPr>
          <a:xfrm>
            <a:off x="7903487" y="1892301"/>
            <a:ext cx="3045728" cy="4161827"/>
          </a:xfrm>
          <a:prstGeom prst="rect">
            <a:avLst/>
          </a:prstGeom>
          <a:solidFill>
            <a:schemeClr val="bg1"/>
          </a:solidFill>
          <a:ln>
            <a:noFill/>
          </a:ln>
          <a:effectLst>
            <a:outerShdw blurRad="381000" dist="38100" dir="5400000" algn="t" rotWithShape="0">
              <a:schemeClr val="tx1">
                <a:lumMod val="95000"/>
                <a:lumOff val="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i="1">
              <a:latin typeface="Century Gothic" panose="020B0502020202020204" pitchFamily="34" charset="0"/>
            </a:endParaRPr>
          </a:p>
        </p:txBody>
      </p:sp>
      <p:pic>
        <p:nvPicPr>
          <p:cNvPr id="5" name="图片占位符 17"/>
          <p:cNvPicPr>
            <a:picLocks noChangeAspect="1"/>
          </p:cNvPicPr>
          <p:nvPr/>
        </p:nvPicPr>
        <p:blipFill>
          <a:blip r:embed="rId3" cstate="print">
            <a:extLst>
              <a:ext uri="{28A0092B-C50C-407E-A947-70E740481C1C}">
                <a14:useLocalDpi xmlns:a14="http://schemas.microsoft.com/office/drawing/2010/main" val="0"/>
              </a:ext>
            </a:extLst>
          </a:blip>
          <a:srcRect t="4634" b="4634"/>
          <a:stretch>
            <a:fillRect/>
          </a:stretch>
        </p:blipFill>
        <p:spPr>
          <a:xfrm>
            <a:off x="4635013" y="1945376"/>
            <a:ext cx="2928868" cy="1770276"/>
          </a:xfrm>
          <a:prstGeom prst="rect">
            <a:avLst/>
          </a:prstGeom>
        </p:spPr>
      </p:pic>
      <p:pic>
        <p:nvPicPr>
          <p:cNvPr id="6" name="图片占位符 18"/>
          <p:cNvPicPr>
            <a:picLocks noChangeAspect="1"/>
          </p:cNvPicPr>
          <p:nvPr/>
        </p:nvPicPr>
        <p:blipFill>
          <a:blip r:embed="rId4" cstate="print">
            <a:extLst>
              <a:ext uri="{28A0092B-C50C-407E-A947-70E740481C1C}">
                <a14:useLocalDpi xmlns:a14="http://schemas.microsoft.com/office/drawing/2010/main" val="0"/>
              </a:ext>
            </a:extLst>
          </a:blip>
          <a:srcRect t="4634" b="4634"/>
          <a:stretch>
            <a:fillRect/>
          </a:stretch>
        </p:blipFill>
        <p:spPr>
          <a:xfrm>
            <a:off x="7948805" y="1945376"/>
            <a:ext cx="2928868" cy="1770276"/>
          </a:xfrm>
          <a:prstGeom prst="rect">
            <a:avLst/>
          </a:prstGeom>
        </p:spPr>
      </p:pic>
      <p:pic>
        <p:nvPicPr>
          <p:cNvPr id="7" name="图片占位符 16"/>
          <p:cNvPicPr>
            <a:picLocks noChangeAspect="1"/>
          </p:cNvPicPr>
          <p:nvPr/>
        </p:nvPicPr>
        <p:blipFill>
          <a:blip r:embed="rId5" cstate="print">
            <a:extLst>
              <a:ext uri="{28A0092B-C50C-407E-A947-70E740481C1C}">
                <a14:useLocalDpi xmlns:a14="http://schemas.microsoft.com/office/drawing/2010/main" val="0"/>
              </a:ext>
            </a:extLst>
          </a:blip>
          <a:srcRect t="4634" b="4634"/>
          <a:stretch>
            <a:fillRect/>
          </a:stretch>
        </p:blipFill>
        <p:spPr>
          <a:xfrm>
            <a:off x="1319858" y="1945376"/>
            <a:ext cx="2928868" cy="1770276"/>
          </a:xfrm>
          <a:prstGeom prst="rect">
            <a:avLst/>
          </a:prstGeom>
        </p:spPr>
      </p:pic>
      <p:sp>
        <p:nvSpPr>
          <p:cNvPr id="8" name="TextBox 5"/>
          <p:cNvSpPr txBox="1"/>
          <p:nvPr/>
        </p:nvSpPr>
        <p:spPr>
          <a:xfrm>
            <a:off x="1417692" y="3854542"/>
            <a:ext cx="889987" cy="338554"/>
          </a:xfrm>
          <a:prstGeom prst="rect">
            <a:avLst/>
          </a:prstGeom>
          <a:noFill/>
        </p:spPr>
        <p:txBody>
          <a:bodyPr wrap="none" rtlCol="0">
            <a:spAutoFit/>
          </a:bodyPr>
          <a:lstStyle/>
          <a:p>
            <a:r>
              <a:rPr lang="en-US" sz="1600" i="1" dirty="0">
                <a:solidFill>
                  <a:schemeClr val="tx1">
                    <a:lumMod val="65000"/>
                    <a:lumOff val="35000"/>
                  </a:schemeClr>
                </a:solidFill>
                <a:latin typeface="Century Gothic" panose="020B0502020202020204" pitchFamily="34" charset="0"/>
              </a:rPr>
              <a:t>News 1</a:t>
            </a:r>
            <a:endParaRPr lang="id-ID" sz="1600" i="1" dirty="0">
              <a:solidFill>
                <a:schemeClr val="tx1">
                  <a:lumMod val="65000"/>
                  <a:lumOff val="35000"/>
                </a:schemeClr>
              </a:solidFill>
              <a:latin typeface="Century Gothic" panose="020B0502020202020204" pitchFamily="34" charset="0"/>
            </a:endParaRPr>
          </a:p>
        </p:txBody>
      </p:sp>
      <p:sp>
        <p:nvSpPr>
          <p:cNvPr id="9" name="TextBox 7"/>
          <p:cNvSpPr txBox="1"/>
          <p:nvPr/>
        </p:nvSpPr>
        <p:spPr>
          <a:xfrm>
            <a:off x="4732392" y="3854542"/>
            <a:ext cx="913712" cy="338554"/>
          </a:xfrm>
          <a:prstGeom prst="rect">
            <a:avLst/>
          </a:prstGeom>
          <a:noFill/>
        </p:spPr>
        <p:txBody>
          <a:bodyPr wrap="none" rtlCol="0">
            <a:spAutoFit/>
          </a:bodyPr>
          <a:lstStyle/>
          <a:p>
            <a:r>
              <a:rPr lang="en-US" sz="1600" i="1" dirty="0">
                <a:solidFill>
                  <a:schemeClr val="tx1">
                    <a:lumMod val="65000"/>
                    <a:lumOff val="35000"/>
                  </a:schemeClr>
                </a:solidFill>
                <a:latin typeface="Century Gothic" panose="020B0502020202020204" pitchFamily="34" charset="0"/>
              </a:rPr>
              <a:t>News 2</a:t>
            </a:r>
            <a:endParaRPr lang="id-ID" sz="1600" i="1" dirty="0">
              <a:solidFill>
                <a:schemeClr val="tx1">
                  <a:lumMod val="65000"/>
                  <a:lumOff val="35000"/>
                </a:schemeClr>
              </a:solidFill>
              <a:latin typeface="Century Gothic" panose="020B0502020202020204" pitchFamily="34" charset="0"/>
            </a:endParaRPr>
          </a:p>
        </p:txBody>
      </p:sp>
      <p:sp>
        <p:nvSpPr>
          <p:cNvPr id="10" name="TextBox 9"/>
          <p:cNvSpPr txBox="1"/>
          <p:nvPr/>
        </p:nvSpPr>
        <p:spPr>
          <a:xfrm>
            <a:off x="8047092" y="3854542"/>
            <a:ext cx="904094" cy="338554"/>
          </a:xfrm>
          <a:prstGeom prst="rect">
            <a:avLst/>
          </a:prstGeom>
          <a:noFill/>
        </p:spPr>
        <p:txBody>
          <a:bodyPr wrap="none" rtlCol="0">
            <a:spAutoFit/>
          </a:bodyPr>
          <a:lstStyle/>
          <a:p>
            <a:r>
              <a:rPr lang="en-US" sz="1600" i="1" dirty="0">
                <a:solidFill>
                  <a:schemeClr val="tx1">
                    <a:lumMod val="65000"/>
                    <a:lumOff val="35000"/>
                  </a:schemeClr>
                </a:solidFill>
                <a:latin typeface="Century Gothic" panose="020B0502020202020204" pitchFamily="34" charset="0"/>
              </a:rPr>
              <a:t>News 3</a:t>
            </a:r>
            <a:endParaRPr lang="id-ID" sz="1600" i="1" dirty="0">
              <a:solidFill>
                <a:schemeClr val="tx1">
                  <a:lumMod val="65000"/>
                  <a:lumOff val="35000"/>
                </a:schemeClr>
              </a:solidFill>
              <a:latin typeface="Century Gothic" panose="020B0502020202020204" pitchFamily="34" charset="0"/>
            </a:endParaRPr>
          </a:p>
        </p:txBody>
      </p:sp>
      <p:sp>
        <p:nvSpPr>
          <p:cNvPr id="11" name="TextBox 19"/>
          <p:cNvSpPr txBox="1"/>
          <p:nvPr/>
        </p:nvSpPr>
        <p:spPr>
          <a:xfrm>
            <a:off x="2959526" y="5674534"/>
            <a:ext cx="1114408" cy="261610"/>
          </a:xfrm>
          <a:prstGeom prst="rect">
            <a:avLst/>
          </a:prstGeom>
          <a:noFill/>
        </p:spPr>
        <p:txBody>
          <a:bodyPr wrap="none" rtlCol="0">
            <a:spAutoFit/>
          </a:bodyPr>
          <a:lstStyle/>
          <a:p>
            <a:r>
              <a:rPr lang="en-US" sz="1100" b="1" i="1" dirty="0">
                <a:solidFill>
                  <a:schemeClr val="bg1">
                    <a:lumMod val="65000"/>
                  </a:schemeClr>
                </a:solidFill>
                <a:latin typeface="Century Gothic" panose="020B0502020202020204" pitchFamily="34" charset="0"/>
              </a:rPr>
              <a:t>Read More….</a:t>
            </a:r>
            <a:endParaRPr lang="id-ID" sz="1100" b="1" i="1" dirty="0">
              <a:solidFill>
                <a:schemeClr val="bg1">
                  <a:lumMod val="65000"/>
                </a:schemeClr>
              </a:solidFill>
              <a:latin typeface="Century Gothic" panose="020B0502020202020204" pitchFamily="34" charset="0"/>
            </a:endParaRPr>
          </a:p>
        </p:txBody>
      </p:sp>
      <p:sp>
        <p:nvSpPr>
          <p:cNvPr id="12" name="TextBox 20"/>
          <p:cNvSpPr txBox="1"/>
          <p:nvPr/>
        </p:nvSpPr>
        <p:spPr>
          <a:xfrm>
            <a:off x="6235754" y="5674534"/>
            <a:ext cx="1114408" cy="261610"/>
          </a:xfrm>
          <a:prstGeom prst="rect">
            <a:avLst/>
          </a:prstGeom>
          <a:noFill/>
        </p:spPr>
        <p:txBody>
          <a:bodyPr wrap="none" rtlCol="0">
            <a:spAutoFit/>
          </a:bodyPr>
          <a:lstStyle/>
          <a:p>
            <a:r>
              <a:rPr lang="en-US" sz="1100" b="1" i="1" dirty="0">
                <a:solidFill>
                  <a:schemeClr val="bg1">
                    <a:lumMod val="65000"/>
                  </a:schemeClr>
                </a:solidFill>
                <a:latin typeface="Century Gothic" panose="020B0502020202020204" pitchFamily="34" charset="0"/>
              </a:rPr>
              <a:t>Read More….</a:t>
            </a:r>
            <a:endParaRPr lang="id-ID" sz="1100" b="1" i="1" dirty="0">
              <a:solidFill>
                <a:schemeClr val="bg1">
                  <a:lumMod val="65000"/>
                </a:schemeClr>
              </a:solidFill>
              <a:latin typeface="Century Gothic" panose="020B0502020202020204" pitchFamily="34" charset="0"/>
            </a:endParaRPr>
          </a:p>
        </p:txBody>
      </p:sp>
      <p:sp>
        <p:nvSpPr>
          <p:cNvPr id="13" name="TextBox 21"/>
          <p:cNvSpPr txBox="1"/>
          <p:nvPr/>
        </p:nvSpPr>
        <p:spPr>
          <a:xfrm>
            <a:off x="9550454" y="5674534"/>
            <a:ext cx="1114408" cy="261610"/>
          </a:xfrm>
          <a:prstGeom prst="rect">
            <a:avLst/>
          </a:prstGeom>
          <a:noFill/>
        </p:spPr>
        <p:txBody>
          <a:bodyPr wrap="none" rtlCol="0">
            <a:spAutoFit/>
          </a:bodyPr>
          <a:lstStyle/>
          <a:p>
            <a:r>
              <a:rPr lang="en-US" sz="1100" b="1" i="1" dirty="0">
                <a:solidFill>
                  <a:schemeClr val="bg1">
                    <a:lumMod val="65000"/>
                  </a:schemeClr>
                </a:solidFill>
                <a:latin typeface="Century Gothic" panose="020B0502020202020204" pitchFamily="34" charset="0"/>
              </a:rPr>
              <a:t>Read More….</a:t>
            </a:r>
            <a:endParaRPr lang="id-ID" sz="1100" b="1" i="1" dirty="0">
              <a:solidFill>
                <a:schemeClr val="bg1">
                  <a:lumMod val="65000"/>
                </a:schemeClr>
              </a:solidFill>
              <a:latin typeface="Century Gothic" panose="020B0502020202020204" pitchFamily="34" charset="0"/>
            </a:endParaRPr>
          </a:p>
        </p:txBody>
      </p:sp>
      <p:grpSp>
        <p:nvGrpSpPr>
          <p:cNvPr id="14" name="Group 34"/>
          <p:cNvGrpSpPr/>
          <p:nvPr/>
        </p:nvGrpSpPr>
        <p:grpSpPr>
          <a:xfrm>
            <a:off x="1417692" y="1892299"/>
            <a:ext cx="634265" cy="641351"/>
            <a:chOff x="1252592" y="1843643"/>
            <a:chExt cx="634265" cy="641351"/>
          </a:xfrm>
          <a:solidFill>
            <a:srgbClr val="646466"/>
          </a:solidFill>
        </p:grpSpPr>
        <p:sp>
          <p:nvSpPr>
            <p:cNvPr id="15" name="Rectangle 32"/>
            <p:cNvSpPr/>
            <p:nvPr/>
          </p:nvSpPr>
          <p:spPr>
            <a:xfrm>
              <a:off x="1252592" y="1843643"/>
              <a:ext cx="634265" cy="6413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i="1">
                <a:latin typeface="Century Gothic" panose="020B0502020202020204" pitchFamily="34" charset="0"/>
              </a:endParaRPr>
            </a:p>
          </p:txBody>
        </p:sp>
        <p:sp>
          <p:nvSpPr>
            <p:cNvPr id="16" name="TextBox 33"/>
            <p:cNvSpPr txBox="1"/>
            <p:nvPr/>
          </p:nvSpPr>
          <p:spPr>
            <a:xfrm>
              <a:off x="1304266" y="1848847"/>
              <a:ext cx="530916" cy="623248"/>
            </a:xfrm>
            <a:prstGeom prst="rect">
              <a:avLst/>
            </a:prstGeom>
            <a:grpFill/>
          </p:spPr>
          <p:txBody>
            <a:bodyPr wrap="none" rtlCol="0">
              <a:spAutoFit/>
            </a:bodyPr>
            <a:lstStyle/>
            <a:p>
              <a:pPr algn="ctr"/>
              <a:r>
                <a:rPr lang="en-US" sz="2400" b="1" i="1" dirty="0">
                  <a:solidFill>
                    <a:schemeClr val="bg1"/>
                  </a:solidFill>
                  <a:latin typeface="Century Gothic" panose="020B0502020202020204" pitchFamily="34" charset="0"/>
                </a:rPr>
                <a:t>11</a:t>
              </a:r>
              <a:endParaRPr lang="en-US" b="1" i="1" dirty="0">
                <a:solidFill>
                  <a:schemeClr val="bg1"/>
                </a:solidFill>
                <a:latin typeface="Century Gothic" panose="020B0502020202020204" pitchFamily="34" charset="0"/>
              </a:endParaRPr>
            </a:p>
            <a:p>
              <a:pPr algn="ctr"/>
              <a:r>
                <a:rPr lang="en-US" sz="1050" i="1" dirty="0">
                  <a:solidFill>
                    <a:schemeClr val="bg1"/>
                  </a:solidFill>
                  <a:latin typeface="Century Gothic" panose="020B0502020202020204" pitchFamily="34" charset="0"/>
                </a:rPr>
                <a:t>JAN</a:t>
              </a:r>
              <a:endParaRPr lang="id-ID" sz="1050" i="1" dirty="0">
                <a:solidFill>
                  <a:schemeClr val="bg1"/>
                </a:solidFill>
                <a:latin typeface="Century Gothic" panose="020B0502020202020204" pitchFamily="34" charset="0"/>
              </a:endParaRPr>
            </a:p>
          </p:txBody>
        </p:sp>
      </p:grpSp>
      <p:grpSp>
        <p:nvGrpSpPr>
          <p:cNvPr id="17" name="Group 39"/>
          <p:cNvGrpSpPr/>
          <p:nvPr/>
        </p:nvGrpSpPr>
        <p:grpSpPr>
          <a:xfrm>
            <a:off x="4732392" y="1892299"/>
            <a:ext cx="634265" cy="641351"/>
            <a:chOff x="1252592" y="1843643"/>
            <a:chExt cx="634265" cy="641351"/>
          </a:xfrm>
          <a:solidFill>
            <a:srgbClr val="D8B39D"/>
          </a:solidFill>
        </p:grpSpPr>
        <p:sp>
          <p:nvSpPr>
            <p:cNvPr id="18" name="Rectangle 40"/>
            <p:cNvSpPr/>
            <p:nvPr/>
          </p:nvSpPr>
          <p:spPr>
            <a:xfrm>
              <a:off x="1252592" y="1843643"/>
              <a:ext cx="634265" cy="6413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i="1">
                <a:latin typeface="Century Gothic" panose="020B0502020202020204" pitchFamily="34" charset="0"/>
              </a:endParaRPr>
            </a:p>
          </p:txBody>
        </p:sp>
        <p:sp>
          <p:nvSpPr>
            <p:cNvPr id="19" name="TextBox 41"/>
            <p:cNvSpPr txBox="1"/>
            <p:nvPr/>
          </p:nvSpPr>
          <p:spPr>
            <a:xfrm>
              <a:off x="1304267" y="1848847"/>
              <a:ext cx="530916" cy="623248"/>
            </a:xfrm>
            <a:prstGeom prst="rect">
              <a:avLst/>
            </a:prstGeom>
            <a:grpFill/>
          </p:spPr>
          <p:txBody>
            <a:bodyPr wrap="none" rtlCol="0">
              <a:spAutoFit/>
            </a:bodyPr>
            <a:lstStyle/>
            <a:p>
              <a:pPr algn="ctr"/>
              <a:r>
                <a:rPr lang="en-US" sz="2400" b="1" i="1" dirty="0">
                  <a:solidFill>
                    <a:schemeClr val="bg1"/>
                  </a:solidFill>
                  <a:latin typeface="Century Gothic" panose="020B0502020202020204" pitchFamily="34" charset="0"/>
                </a:rPr>
                <a:t>12</a:t>
              </a:r>
              <a:endParaRPr lang="en-US" b="1" i="1" dirty="0">
                <a:solidFill>
                  <a:schemeClr val="bg1"/>
                </a:solidFill>
                <a:latin typeface="Century Gothic" panose="020B0502020202020204" pitchFamily="34" charset="0"/>
              </a:endParaRPr>
            </a:p>
            <a:p>
              <a:pPr algn="ctr"/>
              <a:r>
                <a:rPr lang="en-US" sz="1050" i="1" dirty="0">
                  <a:solidFill>
                    <a:schemeClr val="bg1"/>
                  </a:solidFill>
                  <a:latin typeface="Century Gothic" panose="020B0502020202020204" pitchFamily="34" charset="0"/>
                </a:rPr>
                <a:t>JAN</a:t>
              </a:r>
              <a:endParaRPr lang="id-ID" sz="1050" i="1" dirty="0">
                <a:solidFill>
                  <a:schemeClr val="bg1"/>
                </a:solidFill>
                <a:latin typeface="Century Gothic" panose="020B0502020202020204" pitchFamily="34" charset="0"/>
              </a:endParaRPr>
            </a:p>
          </p:txBody>
        </p:sp>
      </p:grpSp>
      <p:grpSp>
        <p:nvGrpSpPr>
          <p:cNvPr id="20" name="Group 42"/>
          <p:cNvGrpSpPr/>
          <p:nvPr/>
        </p:nvGrpSpPr>
        <p:grpSpPr>
          <a:xfrm>
            <a:off x="8047092" y="1892299"/>
            <a:ext cx="634265" cy="641351"/>
            <a:chOff x="1252592" y="1843643"/>
            <a:chExt cx="634265" cy="641351"/>
          </a:xfrm>
          <a:solidFill>
            <a:srgbClr val="646466"/>
          </a:solidFill>
        </p:grpSpPr>
        <p:sp>
          <p:nvSpPr>
            <p:cNvPr id="21" name="Rectangle 43"/>
            <p:cNvSpPr/>
            <p:nvPr/>
          </p:nvSpPr>
          <p:spPr>
            <a:xfrm>
              <a:off x="1252592" y="1843643"/>
              <a:ext cx="634265" cy="64135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i="1">
                <a:latin typeface="Century Gothic" panose="020B0502020202020204" pitchFamily="34" charset="0"/>
              </a:endParaRPr>
            </a:p>
          </p:txBody>
        </p:sp>
        <p:sp>
          <p:nvSpPr>
            <p:cNvPr id="22" name="TextBox 44"/>
            <p:cNvSpPr txBox="1"/>
            <p:nvPr/>
          </p:nvSpPr>
          <p:spPr>
            <a:xfrm>
              <a:off x="1304267" y="1848847"/>
              <a:ext cx="530915" cy="623248"/>
            </a:xfrm>
            <a:prstGeom prst="rect">
              <a:avLst/>
            </a:prstGeom>
            <a:grpFill/>
          </p:spPr>
          <p:txBody>
            <a:bodyPr wrap="none" rtlCol="0">
              <a:spAutoFit/>
            </a:bodyPr>
            <a:lstStyle/>
            <a:p>
              <a:pPr algn="ctr"/>
              <a:r>
                <a:rPr lang="en-US" sz="2400" b="1" i="1" dirty="0">
                  <a:solidFill>
                    <a:schemeClr val="bg1"/>
                  </a:solidFill>
                  <a:latin typeface="Century Gothic" panose="020B0502020202020204" pitchFamily="34" charset="0"/>
                </a:rPr>
                <a:t>13</a:t>
              </a:r>
              <a:endParaRPr lang="en-US" b="1" i="1" dirty="0">
                <a:solidFill>
                  <a:schemeClr val="bg1"/>
                </a:solidFill>
                <a:latin typeface="Century Gothic" panose="020B0502020202020204" pitchFamily="34" charset="0"/>
              </a:endParaRPr>
            </a:p>
            <a:p>
              <a:pPr algn="ctr"/>
              <a:r>
                <a:rPr lang="en-US" sz="1050" i="1" dirty="0">
                  <a:solidFill>
                    <a:schemeClr val="bg1"/>
                  </a:solidFill>
                  <a:latin typeface="Century Gothic" panose="020B0502020202020204" pitchFamily="34" charset="0"/>
                </a:rPr>
                <a:t>JAN</a:t>
              </a:r>
              <a:endParaRPr lang="id-ID" sz="1050" i="1" dirty="0">
                <a:solidFill>
                  <a:schemeClr val="bg1"/>
                </a:solidFill>
                <a:latin typeface="Century Gothic" panose="020B0502020202020204" pitchFamily="34" charset="0"/>
              </a:endParaRPr>
            </a:p>
          </p:txBody>
        </p:sp>
      </p:grpSp>
      <p:sp>
        <p:nvSpPr>
          <p:cNvPr id="23" name="文本框 7"/>
          <p:cNvSpPr txBox="1"/>
          <p:nvPr/>
        </p:nvSpPr>
        <p:spPr>
          <a:xfrm>
            <a:off x="1404224" y="4492475"/>
            <a:ext cx="2785454" cy="78483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altLang="zh-CN" sz="1200" dirty="0">
                <a:solidFill>
                  <a:schemeClr val="bg1">
                    <a:lumMod val="50000"/>
                  </a:schemeClr>
                </a:solidFill>
                <a:latin typeface="Century Gothic" panose="020B0502020202020204" pitchFamily="34" charset="0"/>
                <a:ea typeface="+mj-ea"/>
              </a:rPr>
              <a:t>The user can demonstrate on a projector or computer, or print the presentation and make it into </a:t>
            </a:r>
            <a:r>
              <a:rPr lang="en-US" altLang="zh-CN" sz="1200" dirty="0" smtClean="0">
                <a:solidFill>
                  <a:schemeClr val="bg1">
                    <a:lumMod val="50000"/>
                  </a:schemeClr>
                </a:solidFill>
                <a:latin typeface="Century Gothic" panose="020B0502020202020204" pitchFamily="34" charset="0"/>
                <a:ea typeface="+mj-ea"/>
              </a:rPr>
              <a:t>a</a:t>
            </a:r>
            <a:endParaRPr lang="en-US" altLang="zh-CN" sz="1200" dirty="0">
              <a:solidFill>
                <a:schemeClr val="bg1">
                  <a:lumMod val="50000"/>
                </a:schemeClr>
              </a:solidFill>
              <a:latin typeface="Century Gothic" panose="020B0502020202020204" pitchFamily="34" charset="0"/>
              <a:ea typeface="+mj-ea"/>
            </a:endParaRPr>
          </a:p>
        </p:txBody>
      </p:sp>
      <p:sp>
        <p:nvSpPr>
          <p:cNvPr id="24" name="文本框 7"/>
          <p:cNvSpPr txBox="1"/>
          <p:nvPr/>
        </p:nvSpPr>
        <p:spPr>
          <a:xfrm>
            <a:off x="4714927" y="4492475"/>
            <a:ext cx="2785454" cy="78483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altLang="zh-CN" sz="1200" dirty="0">
                <a:solidFill>
                  <a:schemeClr val="bg1">
                    <a:lumMod val="50000"/>
                  </a:schemeClr>
                </a:solidFill>
                <a:latin typeface="Century Gothic" panose="020B0502020202020204" pitchFamily="34" charset="0"/>
                <a:ea typeface="+mj-ea"/>
              </a:rPr>
              <a:t>The user can demonstrate on a projector or computer, or print the presentation and make it into </a:t>
            </a:r>
            <a:r>
              <a:rPr lang="en-US" altLang="zh-CN" sz="1200" dirty="0" smtClean="0">
                <a:solidFill>
                  <a:schemeClr val="bg1">
                    <a:lumMod val="50000"/>
                  </a:schemeClr>
                </a:solidFill>
                <a:latin typeface="Century Gothic" panose="020B0502020202020204" pitchFamily="34" charset="0"/>
                <a:ea typeface="+mj-ea"/>
              </a:rPr>
              <a:t>a</a:t>
            </a:r>
            <a:endParaRPr lang="en-US" altLang="zh-CN" sz="1200" dirty="0">
              <a:solidFill>
                <a:schemeClr val="bg1">
                  <a:lumMod val="50000"/>
                </a:schemeClr>
              </a:solidFill>
              <a:latin typeface="Century Gothic" panose="020B0502020202020204" pitchFamily="34" charset="0"/>
              <a:ea typeface="+mj-ea"/>
            </a:endParaRPr>
          </a:p>
        </p:txBody>
      </p:sp>
      <p:sp>
        <p:nvSpPr>
          <p:cNvPr id="25" name="文本框 7"/>
          <p:cNvSpPr txBox="1"/>
          <p:nvPr/>
        </p:nvSpPr>
        <p:spPr>
          <a:xfrm>
            <a:off x="8033212" y="4492475"/>
            <a:ext cx="2785454" cy="784830"/>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25000"/>
              </a:lnSpc>
            </a:pPr>
            <a:r>
              <a:rPr lang="en-US" altLang="zh-CN" sz="1200" dirty="0">
                <a:solidFill>
                  <a:schemeClr val="bg1">
                    <a:lumMod val="50000"/>
                  </a:schemeClr>
                </a:solidFill>
                <a:latin typeface="Century Gothic" panose="020B0502020202020204" pitchFamily="34" charset="0"/>
                <a:ea typeface="+mj-ea"/>
              </a:rPr>
              <a:t>The user can demonstrate on a projector or computer, or print the presentation and make it into </a:t>
            </a:r>
            <a:r>
              <a:rPr lang="en-US" altLang="zh-CN" sz="1200" dirty="0" smtClean="0">
                <a:solidFill>
                  <a:schemeClr val="bg1">
                    <a:lumMod val="50000"/>
                  </a:schemeClr>
                </a:solidFill>
                <a:latin typeface="Century Gothic" panose="020B0502020202020204" pitchFamily="34" charset="0"/>
                <a:ea typeface="+mj-ea"/>
              </a:rPr>
              <a:t>a</a:t>
            </a:r>
            <a:endParaRPr lang="en-US" altLang="zh-CN" sz="1200" dirty="0">
              <a:solidFill>
                <a:schemeClr val="bg1">
                  <a:lumMod val="50000"/>
                </a:schemeClr>
              </a:solidFill>
              <a:latin typeface="Century Gothic" panose="020B0502020202020204" pitchFamily="34" charset="0"/>
              <a:ea typeface="+mj-ea"/>
            </a:endParaRPr>
          </a:p>
        </p:txBody>
      </p:sp>
      <p:grpSp>
        <p:nvGrpSpPr>
          <p:cNvPr id="26" name="组合 25"/>
          <p:cNvGrpSpPr/>
          <p:nvPr/>
        </p:nvGrpSpPr>
        <p:grpSpPr>
          <a:xfrm>
            <a:off x="3495675" y="317622"/>
            <a:ext cx="5200650" cy="981580"/>
            <a:chOff x="3495675" y="193771"/>
            <a:chExt cx="5200650" cy="981580"/>
          </a:xfrm>
        </p:grpSpPr>
        <p:sp>
          <p:nvSpPr>
            <p:cNvPr id="27"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28"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造字工房俊雅（非商用）常规体" pitchFamily="2" charset="-122"/>
                  <a:ea typeface="造字工房俊雅（非商用）常规体" pitchFamily="2" charset="-122"/>
                  <a:cs typeface="Open Sans" pitchFamily="34" charset="0"/>
                </a:rPr>
                <a:t>团队目标制定</a:t>
              </a:r>
            </a:p>
          </p:txBody>
        </p:sp>
      </p:grpSp>
    </p:spTree>
    <p:extLst>
      <p:ext uri="{BB962C8B-B14F-4D97-AF65-F5344CB8AC3E}">
        <p14:creationId xmlns:p14="http://schemas.microsoft.com/office/powerpoint/2010/main" val="3086606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1000"/>
                                        <p:tgtEl>
                                          <p:spTgt spid="11"/>
                                        </p:tgtEl>
                                      </p:cBhvr>
                                    </p:animEffect>
                                    <p:anim calcmode="lin" valueType="num">
                                      <p:cBhvr>
                                        <p:cTn id="23" dur="1000" fill="hold"/>
                                        <p:tgtEl>
                                          <p:spTgt spid="11"/>
                                        </p:tgtEl>
                                        <p:attrNameLst>
                                          <p:attrName>ppt_x</p:attrName>
                                        </p:attrNameLst>
                                      </p:cBhvr>
                                      <p:tavLst>
                                        <p:tav tm="0">
                                          <p:val>
                                            <p:strVal val="#ppt_x"/>
                                          </p:val>
                                        </p:tav>
                                        <p:tav tm="100000">
                                          <p:val>
                                            <p:strVal val="#ppt_x"/>
                                          </p:val>
                                        </p:tav>
                                      </p:tavLst>
                                    </p:anim>
                                    <p:anim calcmode="lin" valueType="num">
                                      <p:cBhvr>
                                        <p:cTn id="24" dur="1000" fill="hold"/>
                                        <p:tgtEl>
                                          <p:spTgt spid="11"/>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1000"/>
                                        <p:tgtEl>
                                          <p:spTgt spid="14"/>
                                        </p:tgtEl>
                                      </p:cBhvr>
                                    </p:animEffect>
                                    <p:anim calcmode="lin" valueType="num">
                                      <p:cBhvr>
                                        <p:cTn id="28" dur="1000" fill="hold"/>
                                        <p:tgtEl>
                                          <p:spTgt spid="14"/>
                                        </p:tgtEl>
                                        <p:attrNameLst>
                                          <p:attrName>ppt_x</p:attrName>
                                        </p:attrNameLst>
                                      </p:cBhvr>
                                      <p:tavLst>
                                        <p:tav tm="0">
                                          <p:val>
                                            <p:strVal val="#ppt_x"/>
                                          </p:val>
                                        </p:tav>
                                        <p:tav tm="100000">
                                          <p:val>
                                            <p:strVal val="#ppt_x"/>
                                          </p:val>
                                        </p:tav>
                                      </p:tavLst>
                                    </p:anim>
                                    <p:anim calcmode="lin" valueType="num">
                                      <p:cBhvr>
                                        <p:cTn id="29" dur="1000" fill="hold"/>
                                        <p:tgtEl>
                                          <p:spTgt spid="14"/>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1000"/>
                                        <p:tgtEl>
                                          <p:spTgt spid="23"/>
                                        </p:tgtEl>
                                      </p:cBhvr>
                                    </p:animEffect>
                                    <p:anim calcmode="lin" valueType="num">
                                      <p:cBhvr>
                                        <p:cTn id="33" dur="1000" fill="hold"/>
                                        <p:tgtEl>
                                          <p:spTgt spid="23"/>
                                        </p:tgtEl>
                                        <p:attrNameLst>
                                          <p:attrName>ppt_x</p:attrName>
                                        </p:attrNameLst>
                                      </p:cBhvr>
                                      <p:tavLst>
                                        <p:tav tm="0">
                                          <p:val>
                                            <p:strVal val="#ppt_x"/>
                                          </p:val>
                                        </p:tav>
                                        <p:tav tm="100000">
                                          <p:val>
                                            <p:strVal val="#ppt_x"/>
                                          </p:val>
                                        </p:tav>
                                      </p:tavLst>
                                    </p:anim>
                                    <p:anim calcmode="lin" valueType="num">
                                      <p:cBhvr>
                                        <p:cTn id="34" dur="1000" fill="hold"/>
                                        <p:tgtEl>
                                          <p:spTgt spid="23"/>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42" presetClass="entr" presetSubtype="0" fill="hold" grpId="0" nodeType="after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fade">
                                      <p:cBhvr>
                                        <p:cTn id="38" dur="1000"/>
                                        <p:tgtEl>
                                          <p:spTgt spid="3"/>
                                        </p:tgtEl>
                                      </p:cBhvr>
                                    </p:animEffect>
                                    <p:anim calcmode="lin" valueType="num">
                                      <p:cBhvr>
                                        <p:cTn id="39" dur="1000" fill="hold"/>
                                        <p:tgtEl>
                                          <p:spTgt spid="3"/>
                                        </p:tgtEl>
                                        <p:attrNameLst>
                                          <p:attrName>ppt_x</p:attrName>
                                        </p:attrNameLst>
                                      </p:cBhvr>
                                      <p:tavLst>
                                        <p:tav tm="0">
                                          <p:val>
                                            <p:strVal val="#ppt_x"/>
                                          </p:val>
                                        </p:tav>
                                        <p:tav tm="100000">
                                          <p:val>
                                            <p:strVal val="#ppt_x"/>
                                          </p:val>
                                        </p:tav>
                                      </p:tavLst>
                                    </p:anim>
                                    <p:anim calcmode="lin" valueType="num">
                                      <p:cBhvr>
                                        <p:cTn id="40" dur="1000" fill="hold"/>
                                        <p:tgtEl>
                                          <p:spTgt spid="3"/>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fade">
                                      <p:cBhvr>
                                        <p:cTn id="43" dur="1000"/>
                                        <p:tgtEl>
                                          <p:spTgt spid="5"/>
                                        </p:tgtEl>
                                      </p:cBhvr>
                                    </p:animEffect>
                                    <p:anim calcmode="lin" valueType="num">
                                      <p:cBhvr>
                                        <p:cTn id="44" dur="1000" fill="hold"/>
                                        <p:tgtEl>
                                          <p:spTgt spid="5"/>
                                        </p:tgtEl>
                                        <p:attrNameLst>
                                          <p:attrName>ppt_x</p:attrName>
                                        </p:attrNameLst>
                                      </p:cBhvr>
                                      <p:tavLst>
                                        <p:tav tm="0">
                                          <p:val>
                                            <p:strVal val="#ppt_x"/>
                                          </p:val>
                                        </p:tav>
                                        <p:tav tm="100000">
                                          <p:val>
                                            <p:strVal val="#ppt_x"/>
                                          </p:val>
                                        </p:tav>
                                      </p:tavLst>
                                    </p:anim>
                                    <p:anim calcmode="lin" valueType="num">
                                      <p:cBhvr>
                                        <p:cTn id="45" dur="1000" fill="hold"/>
                                        <p:tgtEl>
                                          <p:spTgt spid="5"/>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fade">
                                      <p:cBhvr>
                                        <p:cTn id="48" dur="1000"/>
                                        <p:tgtEl>
                                          <p:spTgt spid="9"/>
                                        </p:tgtEl>
                                      </p:cBhvr>
                                    </p:animEffect>
                                    <p:anim calcmode="lin" valueType="num">
                                      <p:cBhvr>
                                        <p:cTn id="49" dur="1000" fill="hold"/>
                                        <p:tgtEl>
                                          <p:spTgt spid="9"/>
                                        </p:tgtEl>
                                        <p:attrNameLst>
                                          <p:attrName>ppt_x</p:attrName>
                                        </p:attrNameLst>
                                      </p:cBhvr>
                                      <p:tavLst>
                                        <p:tav tm="0">
                                          <p:val>
                                            <p:strVal val="#ppt_x"/>
                                          </p:val>
                                        </p:tav>
                                        <p:tav tm="100000">
                                          <p:val>
                                            <p:strVal val="#ppt_x"/>
                                          </p:val>
                                        </p:tav>
                                      </p:tavLst>
                                    </p:anim>
                                    <p:anim calcmode="lin" valueType="num">
                                      <p:cBhvr>
                                        <p:cTn id="50" dur="1000" fill="hold"/>
                                        <p:tgtEl>
                                          <p:spTgt spid="9"/>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1000"/>
                                        <p:tgtEl>
                                          <p:spTgt spid="12"/>
                                        </p:tgtEl>
                                      </p:cBhvr>
                                    </p:animEffect>
                                    <p:anim calcmode="lin" valueType="num">
                                      <p:cBhvr>
                                        <p:cTn id="54" dur="1000" fill="hold"/>
                                        <p:tgtEl>
                                          <p:spTgt spid="12"/>
                                        </p:tgtEl>
                                        <p:attrNameLst>
                                          <p:attrName>ppt_x</p:attrName>
                                        </p:attrNameLst>
                                      </p:cBhvr>
                                      <p:tavLst>
                                        <p:tav tm="0">
                                          <p:val>
                                            <p:strVal val="#ppt_x"/>
                                          </p:val>
                                        </p:tav>
                                        <p:tav tm="100000">
                                          <p:val>
                                            <p:strVal val="#ppt_x"/>
                                          </p:val>
                                        </p:tav>
                                      </p:tavLst>
                                    </p:anim>
                                    <p:anim calcmode="lin" valueType="num">
                                      <p:cBhvr>
                                        <p:cTn id="55" dur="1000" fill="hold"/>
                                        <p:tgtEl>
                                          <p:spTgt spid="12"/>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17"/>
                                        </p:tgtEl>
                                        <p:attrNameLst>
                                          <p:attrName>style.visibility</p:attrName>
                                        </p:attrNameLst>
                                      </p:cBhvr>
                                      <p:to>
                                        <p:strVal val="visible"/>
                                      </p:to>
                                    </p:set>
                                    <p:animEffect transition="in" filter="fade">
                                      <p:cBhvr>
                                        <p:cTn id="58" dur="1000"/>
                                        <p:tgtEl>
                                          <p:spTgt spid="17"/>
                                        </p:tgtEl>
                                      </p:cBhvr>
                                    </p:animEffect>
                                    <p:anim calcmode="lin" valueType="num">
                                      <p:cBhvr>
                                        <p:cTn id="59" dur="1000" fill="hold"/>
                                        <p:tgtEl>
                                          <p:spTgt spid="17"/>
                                        </p:tgtEl>
                                        <p:attrNameLst>
                                          <p:attrName>ppt_x</p:attrName>
                                        </p:attrNameLst>
                                      </p:cBhvr>
                                      <p:tavLst>
                                        <p:tav tm="0">
                                          <p:val>
                                            <p:strVal val="#ppt_x"/>
                                          </p:val>
                                        </p:tav>
                                        <p:tav tm="100000">
                                          <p:val>
                                            <p:strVal val="#ppt_x"/>
                                          </p:val>
                                        </p:tav>
                                      </p:tavLst>
                                    </p:anim>
                                    <p:anim calcmode="lin" valueType="num">
                                      <p:cBhvr>
                                        <p:cTn id="60" dur="1000" fill="hold"/>
                                        <p:tgtEl>
                                          <p:spTgt spid="17"/>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fade">
                                      <p:cBhvr>
                                        <p:cTn id="63" dur="1000"/>
                                        <p:tgtEl>
                                          <p:spTgt spid="24"/>
                                        </p:tgtEl>
                                      </p:cBhvr>
                                    </p:animEffect>
                                    <p:anim calcmode="lin" valueType="num">
                                      <p:cBhvr>
                                        <p:cTn id="64" dur="1000" fill="hold"/>
                                        <p:tgtEl>
                                          <p:spTgt spid="24"/>
                                        </p:tgtEl>
                                        <p:attrNameLst>
                                          <p:attrName>ppt_x</p:attrName>
                                        </p:attrNameLst>
                                      </p:cBhvr>
                                      <p:tavLst>
                                        <p:tav tm="0">
                                          <p:val>
                                            <p:strVal val="#ppt_x"/>
                                          </p:val>
                                        </p:tav>
                                        <p:tav tm="100000">
                                          <p:val>
                                            <p:strVal val="#ppt_x"/>
                                          </p:val>
                                        </p:tav>
                                      </p:tavLst>
                                    </p:anim>
                                    <p:anim calcmode="lin" valueType="num">
                                      <p:cBhvr>
                                        <p:cTn id="65" dur="1000" fill="hold"/>
                                        <p:tgtEl>
                                          <p:spTgt spid="24"/>
                                        </p:tgtEl>
                                        <p:attrNameLst>
                                          <p:attrName>ppt_y</p:attrName>
                                        </p:attrNameLst>
                                      </p:cBhvr>
                                      <p:tavLst>
                                        <p:tav tm="0">
                                          <p:val>
                                            <p:strVal val="#ppt_y+.1"/>
                                          </p:val>
                                        </p:tav>
                                        <p:tav tm="100000">
                                          <p:val>
                                            <p:strVal val="#ppt_y"/>
                                          </p:val>
                                        </p:tav>
                                      </p:tavLst>
                                    </p:anim>
                                  </p:childTnLst>
                                </p:cTn>
                              </p:par>
                            </p:childTnLst>
                          </p:cTn>
                        </p:par>
                        <p:par>
                          <p:cTn id="66" fill="hold">
                            <p:stCondLst>
                              <p:cond delay="2000"/>
                            </p:stCondLst>
                            <p:childTnLst>
                              <p:par>
                                <p:cTn id="67" presetID="42" presetClass="entr" presetSubtype="0" fill="hold" grpId="0" nodeType="afterEffect">
                                  <p:stCondLst>
                                    <p:cond delay="0"/>
                                  </p:stCondLst>
                                  <p:childTnLst>
                                    <p:set>
                                      <p:cBhvr>
                                        <p:cTn id="68" dur="1" fill="hold">
                                          <p:stCondLst>
                                            <p:cond delay="0"/>
                                          </p:stCondLst>
                                        </p:cTn>
                                        <p:tgtEl>
                                          <p:spTgt spid="4"/>
                                        </p:tgtEl>
                                        <p:attrNameLst>
                                          <p:attrName>style.visibility</p:attrName>
                                        </p:attrNameLst>
                                      </p:cBhvr>
                                      <p:to>
                                        <p:strVal val="visible"/>
                                      </p:to>
                                    </p:set>
                                    <p:animEffect transition="in" filter="fade">
                                      <p:cBhvr>
                                        <p:cTn id="69" dur="1000"/>
                                        <p:tgtEl>
                                          <p:spTgt spid="4"/>
                                        </p:tgtEl>
                                      </p:cBhvr>
                                    </p:animEffect>
                                    <p:anim calcmode="lin" valueType="num">
                                      <p:cBhvr>
                                        <p:cTn id="70" dur="1000" fill="hold"/>
                                        <p:tgtEl>
                                          <p:spTgt spid="4"/>
                                        </p:tgtEl>
                                        <p:attrNameLst>
                                          <p:attrName>ppt_x</p:attrName>
                                        </p:attrNameLst>
                                      </p:cBhvr>
                                      <p:tavLst>
                                        <p:tav tm="0">
                                          <p:val>
                                            <p:strVal val="#ppt_x"/>
                                          </p:val>
                                        </p:tav>
                                        <p:tav tm="100000">
                                          <p:val>
                                            <p:strVal val="#ppt_x"/>
                                          </p:val>
                                        </p:tav>
                                      </p:tavLst>
                                    </p:anim>
                                    <p:anim calcmode="lin" valueType="num">
                                      <p:cBhvr>
                                        <p:cTn id="71" dur="1000" fill="hold"/>
                                        <p:tgtEl>
                                          <p:spTgt spid="4"/>
                                        </p:tgtEl>
                                        <p:attrNameLst>
                                          <p:attrName>ppt_y</p:attrName>
                                        </p:attrNameLst>
                                      </p:cBhvr>
                                      <p:tavLst>
                                        <p:tav tm="0">
                                          <p:val>
                                            <p:strVal val="#ppt_y+.1"/>
                                          </p:val>
                                        </p:tav>
                                        <p:tav tm="100000">
                                          <p:val>
                                            <p:strVal val="#ppt_y"/>
                                          </p:val>
                                        </p:tav>
                                      </p:tavLst>
                                    </p:anim>
                                  </p:childTnLst>
                                </p:cTn>
                              </p:par>
                              <p:par>
                                <p:cTn id="72" presetID="42" presetClass="entr" presetSubtype="0" fill="hold" nodeType="withEffect">
                                  <p:stCondLst>
                                    <p:cond delay="0"/>
                                  </p:stCondLst>
                                  <p:childTnLst>
                                    <p:set>
                                      <p:cBhvr>
                                        <p:cTn id="73" dur="1" fill="hold">
                                          <p:stCondLst>
                                            <p:cond delay="0"/>
                                          </p:stCondLst>
                                        </p:cTn>
                                        <p:tgtEl>
                                          <p:spTgt spid="6"/>
                                        </p:tgtEl>
                                        <p:attrNameLst>
                                          <p:attrName>style.visibility</p:attrName>
                                        </p:attrNameLst>
                                      </p:cBhvr>
                                      <p:to>
                                        <p:strVal val="visible"/>
                                      </p:to>
                                    </p:set>
                                    <p:animEffect transition="in" filter="fade">
                                      <p:cBhvr>
                                        <p:cTn id="74" dur="1000"/>
                                        <p:tgtEl>
                                          <p:spTgt spid="6"/>
                                        </p:tgtEl>
                                      </p:cBhvr>
                                    </p:animEffect>
                                    <p:anim calcmode="lin" valueType="num">
                                      <p:cBhvr>
                                        <p:cTn id="75" dur="1000" fill="hold"/>
                                        <p:tgtEl>
                                          <p:spTgt spid="6"/>
                                        </p:tgtEl>
                                        <p:attrNameLst>
                                          <p:attrName>ppt_x</p:attrName>
                                        </p:attrNameLst>
                                      </p:cBhvr>
                                      <p:tavLst>
                                        <p:tav tm="0">
                                          <p:val>
                                            <p:strVal val="#ppt_x"/>
                                          </p:val>
                                        </p:tav>
                                        <p:tav tm="100000">
                                          <p:val>
                                            <p:strVal val="#ppt_x"/>
                                          </p:val>
                                        </p:tav>
                                      </p:tavLst>
                                    </p:anim>
                                    <p:anim calcmode="lin" valueType="num">
                                      <p:cBhvr>
                                        <p:cTn id="76" dur="1000" fill="hold"/>
                                        <p:tgtEl>
                                          <p:spTgt spid="6"/>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10"/>
                                        </p:tgtEl>
                                        <p:attrNameLst>
                                          <p:attrName>style.visibility</p:attrName>
                                        </p:attrNameLst>
                                      </p:cBhvr>
                                      <p:to>
                                        <p:strVal val="visible"/>
                                      </p:to>
                                    </p:set>
                                    <p:animEffect transition="in" filter="fade">
                                      <p:cBhvr>
                                        <p:cTn id="79" dur="1000"/>
                                        <p:tgtEl>
                                          <p:spTgt spid="10"/>
                                        </p:tgtEl>
                                      </p:cBhvr>
                                    </p:animEffect>
                                    <p:anim calcmode="lin" valueType="num">
                                      <p:cBhvr>
                                        <p:cTn id="80" dur="1000" fill="hold"/>
                                        <p:tgtEl>
                                          <p:spTgt spid="10"/>
                                        </p:tgtEl>
                                        <p:attrNameLst>
                                          <p:attrName>ppt_x</p:attrName>
                                        </p:attrNameLst>
                                      </p:cBhvr>
                                      <p:tavLst>
                                        <p:tav tm="0">
                                          <p:val>
                                            <p:strVal val="#ppt_x"/>
                                          </p:val>
                                        </p:tav>
                                        <p:tav tm="100000">
                                          <p:val>
                                            <p:strVal val="#ppt_x"/>
                                          </p:val>
                                        </p:tav>
                                      </p:tavLst>
                                    </p:anim>
                                    <p:anim calcmode="lin" valueType="num">
                                      <p:cBhvr>
                                        <p:cTn id="81" dur="1000" fill="hold"/>
                                        <p:tgtEl>
                                          <p:spTgt spid="10"/>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13"/>
                                        </p:tgtEl>
                                        <p:attrNameLst>
                                          <p:attrName>style.visibility</p:attrName>
                                        </p:attrNameLst>
                                      </p:cBhvr>
                                      <p:to>
                                        <p:strVal val="visible"/>
                                      </p:to>
                                    </p:set>
                                    <p:animEffect transition="in" filter="fade">
                                      <p:cBhvr>
                                        <p:cTn id="84" dur="1000"/>
                                        <p:tgtEl>
                                          <p:spTgt spid="13"/>
                                        </p:tgtEl>
                                      </p:cBhvr>
                                    </p:animEffect>
                                    <p:anim calcmode="lin" valueType="num">
                                      <p:cBhvr>
                                        <p:cTn id="85" dur="1000" fill="hold"/>
                                        <p:tgtEl>
                                          <p:spTgt spid="13"/>
                                        </p:tgtEl>
                                        <p:attrNameLst>
                                          <p:attrName>ppt_x</p:attrName>
                                        </p:attrNameLst>
                                      </p:cBhvr>
                                      <p:tavLst>
                                        <p:tav tm="0">
                                          <p:val>
                                            <p:strVal val="#ppt_x"/>
                                          </p:val>
                                        </p:tav>
                                        <p:tav tm="100000">
                                          <p:val>
                                            <p:strVal val="#ppt_x"/>
                                          </p:val>
                                        </p:tav>
                                      </p:tavLst>
                                    </p:anim>
                                    <p:anim calcmode="lin" valueType="num">
                                      <p:cBhvr>
                                        <p:cTn id="86" dur="1000" fill="hold"/>
                                        <p:tgtEl>
                                          <p:spTgt spid="13"/>
                                        </p:tgtEl>
                                        <p:attrNameLst>
                                          <p:attrName>ppt_y</p:attrName>
                                        </p:attrNameLst>
                                      </p:cBhvr>
                                      <p:tavLst>
                                        <p:tav tm="0">
                                          <p:val>
                                            <p:strVal val="#ppt_y+.1"/>
                                          </p:val>
                                        </p:tav>
                                        <p:tav tm="100000">
                                          <p:val>
                                            <p:strVal val="#ppt_y"/>
                                          </p:val>
                                        </p:tav>
                                      </p:tavLst>
                                    </p:anim>
                                  </p:childTnLst>
                                </p:cTn>
                              </p:par>
                              <p:par>
                                <p:cTn id="87" presetID="42" presetClass="entr" presetSubtype="0" fill="hold" nodeType="withEffect">
                                  <p:stCondLst>
                                    <p:cond delay="0"/>
                                  </p:stCondLst>
                                  <p:childTnLst>
                                    <p:set>
                                      <p:cBhvr>
                                        <p:cTn id="88" dur="1" fill="hold">
                                          <p:stCondLst>
                                            <p:cond delay="0"/>
                                          </p:stCondLst>
                                        </p:cTn>
                                        <p:tgtEl>
                                          <p:spTgt spid="20"/>
                                        </p:tgtEl>
                                        <p:attrNameLst>
                                          <p:attrName>style.visibility</p:attrName>
                                        </p:attrNameLst>
                                      </p:cBhvr>
                                      <p:to>
                                        <p:strVal val="visible"/>
                                      </p:to>
                                    </p:set>
                                    <p:animEffect transition="in" filter="fade">
                                      <p:cBhvr>
                                        <p:cTn id="89" dur="1000"/>
                                        <p:tgtEl>
                                          <p:spTgt spid="20"/>
                                        </p:tgtEl>
                                      </p:cBhvr>
                                    </p:animEffect>
                                    <p:anim calcmode="lin" valueType="num">
                                      <p:cBhvr>
                                        <p:cTn id="90" dur="1000" fill="hold"/>
                                        <p:tgtEl>
                                          <p:spTgt spid="20"/>
                                        </p:tgtEl>
                                        <p:attrNameLst>
                                          <p:attrName>ppt_x</p:attrName>
                                        </p:attrNameLst>
                                      </p:cBhvr>
                                      <p:tavLst>
                                        <p:tav tm="0">
                                          <p:val>
                                            <p:strVal val="#ppt_x"/>
                                          </p:val>
                                        </p:tav>
                                        <p:tav tm="100000">
                                          <p:val>
                                            <p:strVal val="#ppt_x"/>
                                          </p:val>
                                        </p:tav>
                                      </p:tavLst>
                                    </p:anim>
                                    <p:anim calcmode="lin" valueType="num">
                                      <p:cBhvr>
                                        <p:cTn id="91" dur="1000" fill="hold"/>
                                        <p:tgtEl>
                                          <p:spTgt spid="20"/>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25"/>
                                        </p:tgtEl>
                                        <p:attrNameLst>
                                          <p:attrName>style.visibility</p:attrName>
                                        </p:attrNameLst>
                                      </p:cBhvr>
                                      <p:to>
                                        <p:strVal val="visible"/>
                                      </p:to>
                                    </p:set>
                                    <p:animEffect transition="in" filter="fade">
                                      <p:cBhvr>
                                        <p:cTn id="94" dur="1000"/>
                                        <p:tgtEl>
                                          <p:spTgt spid="25"/>
                                        </p:tgtEl>
                                      </p:cBhvr>
                                    </p:animEffect>
                                    <p:anim calcmode="lin" valueType="num">
                                      <p:cBhvr>
                                        <p:cTn id="95" dur="1000" fill="hold"/>
                                        <p:tgtEl>
                                          <p:spTgt spid="25"/>
                                        </p:tgtEl>
                                        <p:attrNameLst>
                                          <p:attrName>ppt_x</p:attrName>
                                        </p:attrNameLst>
                                      </p:cBhvr>
                                      <p:tavLst>
                                        <p:tav tm="0">
                                          <p:val>
                                            <p:strVal val="#ppt_x"/>
                                          </p:val>
                                        </p:tav>
                                        <p:tav tm="100000">
                                          <p:val>
                                            <p:strVal val="#ppt_x"/>
                                          </p:val>
                                        </p:tav>
                                      </p:tavLst>
                                    </p:anim>
                                    <p:anim calcmode="lin" valueType="num">
                                      <p:cBhvr>
                                        <p:cTn id="96"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8" grpId="0"/>
      <p:bldP spid="9" grpId="0"/>
      <p:bldP spid="10" grpId="0"/>
      <p:bldP spid="11" grpId="0"/>
      <p:bldP spid="12" grpId="0"/>
      <p:bldP spid="13" grpId="0"/>
      <p:bldP spid="23" grpId="0"/>
      <p:bldP spid="24" grpId="0"/>
      <p:bldP spid="2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2495728" y="1397374"/>
            <a:ext cx="8648521" cy="1107996"/>
          </a:xfrm>
          <a:prstGeom prst="rect">
            <a:avLst/>
          </a:prstGeom>
          <a:noFill/>
          <a:effectLst>
            <a:outerShdw blurRad="50800" dist="38100" algn="l" rotWithShape="0">
              <a:prstClr val="black">
                <a:alpha val="40000"/>
              </a:prstClr>
            </a:outerShdw>
          </a:effectLst>
        </p:spPr>
        <p:txBody>
          <a:bodyPr wrap="none" rtlCol="0">
            <a:spAutoFit/>
          </a:bodyPr>
          <a:lstStyle/>
          <a:p>
            <a:r>
              <a:rPr lang="zh-CN" altLang="en-US" sz="6600" dirty="0" smtClean="0">
                <a:latin typeface="文悦青龙体 (非商业使用) W5" pitchFamily="50" charset="-122"/>
                <a:ea typeface="文悦青龙体 (非商业使用) W5" pitchFamily="50" charset="-122"/>
              </a:rPr>
              <a:t>以豹子的速度占领市场</a:t>
            </a:r>
            <a:endParaRPr lang="zh-CN" altLang="en-US" sz="6600" dirty="0">
              <a:latin typeface="文悦青龙体 (非商业使用) W5" pitchFamily="50" charset="-122"/>
              <a:ea typeface="文悦青龙体 (非商业使用) W5" pitchFamily="50" charset="-122"/>
            </a:endParaRPr>
          </a:p>
        </p:txBody>
      </p:sp>
      <p:pic>
        <p:nvPicPr>
          <p:cNvPr id="2" name="图片 1"/>
          <p:cNvPicPr>
            <a:picLocks noChangeAspect="1"/>
          </p:cNvPicPr>
          <p:nvPr/>
        </p:nvPicPr>
        <p:blipFill>
          <a:blip r:embed="rId5"/>
          <a:stretch>
            <a:fillRect/>
          </a:stretch>
        </p:blipFill>
        <p:spPr>
          <a:xfrm>
            <a:off x="-3412633" y="-332924"/>
            <a:ext cx="11432683" cy="8067224"/>
          </a:xfrm>
          <a:prstGeom prst="rect">
            <a:avLst/>
          </a:prstGeom>
        </p:spPr>
      </p:pic>
      <p:sp>
        <p:nvSpPr>
          <p:cNvPr id="6" name="PA_库_文本框 9"/>
          <p:cNvSpPr txBox="1"/>
          <p:nvPr>
            <p:custDataLst>
              <p:tags r:id="rId1"/>
            </p:custDataLst>
          </p:nvPr>
        </p:nvSpPr>
        <p:spPr>
          <a:xfrm>
            <a:off x="10744140" y="2797314"/>
            <a:ext cx="800219" cy="3170099"/>
          </a:xfrm>
          <a:prstGeom prst="rect">
            <a:avLst/>
          </a:prstGeom>
          <a:noFill/>
          <a:effectLst>
            <a:outerShdw blurRad="50800" dist="38100" dir="10800000" algn="r" rotWithShape="0">
              <a:prstClr val="black">
                <a:alpha val="40000"/>
              </a:prstClr>
            </a:outerShdw>
          </a:effectLst>
        </p:spPr>
        <p:txBody>
          <a:bodyPr vert="eaVert" wrap="none" rtlCol="0">
            <a:spAutoFit/>
          </a:bodyPr>
          <a:lstStyle>
            <a:defPPr>
              <a:defRPr lang="zh-CN"/>
            </a:defPPr>
            <a:lvl1pPr>
              <a:defRPr sz="4000">
                <a:latin typeface="造字工房俊雅（非商用）常规体" pitchFamily="2" charset="-122"/>
                <a:ea typeface="造字工房俊雅（非商用）常规体" pitchFamily="2" charset="-122"/>
              </a:defRPr>
            </a:lvl1pPr>
          </a:lstStyle>
          <a:p>
            <a:r>
              <a:rPr lang="zh-CN" altLang="en-US" dirty="0" smtClean="0"/>
              <a:t>销售推广技巧</a:t>
            </a:r>
            <a:endParaRPr lang="zh-CN" altLang="en-US" dirty="0"/>
          </a:p>
        </p:txBody>
      </p:sp>
      <p:sp>
        <p:nvSpPr>
          <p:cNvPr id="7" name="PA_库_文本框 8"/>
          <p:cNvSpPr txBox="1"/>
          <p:nvPr>
            <p:custDataLst>
              <p:tags r:id="rId2"/>
            </p:custDataLst>
          </p:nvPr>
        </p:nvSpPr>
        <p:spPr>
          <a:xfrm>
            <a:off x="7689609" y="-487757"/>
            <a:ext cx="6909282" cy="3770263"/>
          </a:xfrm>
          <a:prstGeom prst="rect">
            <a:avLst/>
          </a:prstGeom>
          <a:noFill/>
          <a:effectLst>
            <a:outerShdw blurRad="50800" dist="38100" algn="l" rotWithShape="0">
              <a:prstClr val="black">
                <a:alpha val="40000"/>
              </a:prstClr>
            </a:outerShdw>
          </a:effectLst>
        </p:spPr>
        <p:txBody>
          <a:bodyPr wrap="square" rtlCol="0">
            <a:spAutoFit/>
          </a:bodyPr>
          <a:lstStyle/>
          <a:p>
            <a:pPr algn="dist"/>
            <a:r>
              <a:rPr lang="en-US" altLang="zh-CN" sz="23900" dirty="0" smtClean="0">
                <a:latin typeface="文悦青龙体 (非商业使用) W5" pitchFamily="50" charset="-122"/>
                <a:ea typeface="文悦青龙体 (非商业使用) W5" pitchFamily="50" charset="-122"/>
              </a:rPr>
              <a:t>3</a:t>
            </a:r>
            <a:endParaRPr lang="zh-CN" altLang="en-US" sz="23900" dirty="0">
              <a:latin typeface="文悦青龙体 (非商业使用) W5" pitchFamily="50" charset="-122"/>
              <a:ea typeface="文悦青龙体 (非商业使用) W5" pitchFamily="50" charset="-122"/>
            </a:endParaRPr>
          </a:p>
        </p:txBody>
      </p:sp>
      <p:grpSp>
        <p:nvGrpSpPr>
          <p:cNvPr id="8" name="组合 7"/>
          <p:cNvGrpSpPr/>
          <p:nvPr/>
        </p:nvGrpSpPr>
        <p:grpSpPr>
          <a:xfrm>
            <a:off x="6564698" y="4671513"/>
            <a:ext cx="4179442" cy="2901465"/>
            <a:chOff x="4289459" y="5794573"/>
            <a:chExt cx="4179442" cy="2901465"/>
          </a:xfrm>
        </p:grpSpPr>
        <p:sp>
          <p:nvSpPr>
            <p:cNvPr id="9" name="Freeform 20113"/>
            <p:cNvSpPr>
              <a:spLocks noEditPoints="1"/>
            </p:cNvSpPr>
            <p:nvPr/>
          </p:nvSpPr>
          <p:spPr bwMode="auto">
            <a:xfrm>
              <a:off x="6932805" y="6155423"/>
              <a:ext cx="447560" cy="1528772"/>
            </a:xfrm>
            <a:custGeom>
              <a:avLst/>
              <a:gdLst>
                <a:gd name="T0" fmla="*/ 280 w 284"/>
                <a:gd name="T1" fmla="*/ 957 h 970"/>
                <a:gd name="T2" fmla="*/ 276 w 284"/>
                <a:gd name="T3" fmla="*/ 958 h 970"/>
                <a:gd name="T4" fmla="*/ 279 w 284"/>
                <a:gd name="T5" fmla="*/ 970 h 970"/>
                <a:gd name="T6" fmla="*/ 284 w 284"/>
                <a:gd name="T7" fmla="*/ 969 h 970"/>
                <a:gd name="T8" fmla="*/ 280 w 284"/>
                <a:gd name="T9" fmla="*/ 957 h 970"/>
                <a:gd name="T10" fmla="*/ 89 w 284"/>
                <a:gd name="T11" fmla="*/ 313 h 970"/>
                <a:gd name="T12" fmla="*/ 85 w 284"/>
                <a:gd name="T13" fmla="*/ 314 h 970"/>
                <a:gd name="T14" fmla="*/ 89 w 284"/>
                <a:gd name="T15" fmla="*/ 326 h 970"/>
                <a:gd name="T16" fmla="*/ 93 w 284"/>
                <a:gd name="T17" fmla="*/ 324 h 970"/>
                <a:gd name="T18" fmla="*/ 89 w 284"/>
                <a:gd name="T19" fmla="*/ 313 h 970"/>
                <a:gd name="T20" fmla="*/ 73 w 284"/>
                <a:gd name="T21" fmla="*/ 253 h 970"/>
                <a:gd name="T22" fmla="*/ 69 w 284"/>
                <a:gd name="T23" fmla="*/ 255 h 970"/>
                <a:gd name="T24" fmla="*/ 72 w 284"/>
                <a:gd name="T25" fmla="*/ 266 h 970"/>
                <a:gd name="T26" fmla="*/ 76 w 284"/>
                <a:gd name="T27" fmla="*/ 265 h 970"/>
                <a:gd name="T28" fmla="*/ 73 w 284"/>
                <a:gd name="T29" fmla="*/ 253 h 970"/>
                <a:gd name="T30" fmla="*/ 15 w 284"/>
                <a:gd name="T31" fmla="*/ 41 h 970"/>
                <a:gd name="T32" fmla="*/ 11 w 284"/>
                <a:gd name="T33" fmla="*/ 42 h 970"/>
                <a:gd name="T34" fmla="*/ 13 w 284"/>
                <a:gd name="T35" fmla="*/ 50 h 970"/>
                <a:gd name="T36" fmla="*/ 18 w 284"/>
                <a:gd name="T37" fmla="*/ 49 h 970"/>
                <a:gd name="T38" fmla="*/ 15 w 284"/>
                <a:gd name="T39" fmla="*/ 41 h 970"/>
                <a:gd name="T40" fmla="*/ 5 w 284"/>
                <a:gd name="T41" fmla="*/ 0 h 970"/>
                <a:gd name="T42" fmla="*/ 0 w 284"/>
                <a:gd name="T43" fmla="*/ 1 h 970"/>
                <a:gd name="T44" fmla="*/ 3 w 284"/>
                <a:gd name="T45" fmla="*/ 9 h 970"/>
                <a:gd name="T46" fmla="*/ 7 w 284"/>
                <a:gd name="T47" fmla="*/ 8 h 970"/>
                <a:gd name="T48" fmla="*/ 5 w 284"/>
                <a:gd name="T49" fmla="*/ 0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4" h="970">
                  <a:moveTo>
                    <a:pt x="280" y="957"/>
                  </a:moveTo>
                  <a:cubicBezTo>
                    <a:pt x="279" y="957"/>
                    <a:pt x="277" y="958"/>
                    <a:pt x="276" y="958"/>
                  </a:cubicBezTo>
                  <a:cubicBezTo>
                    <a:pt x="279" y="970"/>
                    <a:pt x="279" y="970"/>
                    <a:pt x="279" y="970"/>
                  </a:cubicBezTo>
                  <a:cubicBezTo>
                    <a:pt x="281" y="969"/>
                    <a:pt x="282" y="969"/>
                    <a:pt x="284" y="969"/>
                  </a:cubicBezTo>
                  <a:cubicBezTo>
                    <a:pt x="280" y="957"/>
                    <a:pt x="280" y="957"/>
                    <a:pt x="280" y="957"/>
                  </a:cubicBezTo>
                  <a:moveTo>
                    <a:pt x="89" y="313"/>
                  </a:moveTo>
                  <a:cubicBezTo>
                    <a:pt x="88" y="313"/>
                    <a:pt x="87" y="314"/>
                    <a:pt x="85" y="314"/>
                  </a:cubicBezTo>
                  <a:cubicBezTo>
                    <a:pt x="89" y="326"/>
                    <a:pt x="89" y="326"/>
                    <a:pt x="89" y="326"/>
                  </a:cubicBezTo>
                  <a:cubicBezTo>
                    <a:pt x="90" y="325"/>
                    <a:pt x="91" y="325"/>
                    <a:pt x="93" y="324"/>
                  </a:cubicBezTo>
                  <a:cubicBezTo>
                    <a:pt x="89" y="313"/>
                    <a:pt x="89" y="313"/>
                    <a:pt x="89" y="313"/>
                  </a:cubicBezTo>
                  <a:moveTo>
                    <a:pt x="73" y="253"/>
                  </a:moveTo>
                  <a:cubicBezTo>
                    <a:pt x="71" y="254"/>
                    <a:pt x="70" y="254"/>
                    <a:pt x="69" y="255"/>
                  </a:cubicBezTo>
                  <a:cubicBezTo>
                    <a:pt x="72" y="266"/>
                    <a:pt x="72" y="266"/>
                    <a:pt x="72" y="266"/>
                  </a:cubicBezTo>
                  <a:cubicBezTo>
                    <a:pt x="73" y="266"/>
                    <a:pt x="75" y="265"/>
                    <a:pt x="76" y="265"/>
                  </a:cubicBezTo>
                  <a:cubicBezTo>
                    <a:pt x="73" y="253"/>
                    <a:pt x="73" y="253"/>
                    <a:pt x="73" y="253"/>
                  </a:cubicBezTo>
                  <a:moveTo>
                    <a:pt x="15" y="41"/>
                  </a:moveTo>
                  <a:cubicBezTo>
                    <a:pt x="14" y="41"/>
                    <a:pt x="13" y="42"/>
                    <a:pt x="11" y="42"/>
                  </a:cubicBezTo>
                  <a:cubicBezTo>
                    <a:pt x="13" y="50"/>
                    <a:pt x="13" y="50"/>
                    <a:pt x="13" y="50"/>
                  </a:cubicBezTo>
                  <a:cubicBezTo>
                    <a:pt x="15" y="50"/>
                    <a:pt x="16" y="49"/>
                    <a:pt x="18" y="49"/>
                  </a:cubicBezTo>
                  <a:cubicBezTo>
                    <a:pt x="15" y="41"/>
                    <a:pt x="15" y="41"/>
                    <a:pt x="15" y="41"/>
                  </a:cubicBezTo>
                  <a:moveTo>
                    <a:pt x="5" y="0"/>
                  </a:moveTo>
                  <a:cubicBezTo>
                    <a:pt x="3" y="0"/>
                    <a:pt x="2" y="1"/>
                    <a:pt x="0" y="1"/>
                  </a:cubicBezTo>
                  <a:cubicBezTo>
                    <a:pt x="3" y="9"/>
                    <a:pt x="3" y="9"/>
                    <a:pt x="3" y="9"/>
                  </a:cubicBezTo>
                  <a:cubicBezTo>
                    <a:pt x="4" y="9"/>
                    <a:pt x="5" y="8"/>
                    <a:pt x="7" y="8"/>
                  </a:cubicBezTo>
                  <a:cubicBezTo>
                    <a:pt x="5" y="0"/>
                    <a:pt x="5" y="0"/>
                    <a:pt x="5"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0" name="Freeform 20173"/>
            <p:cNvSpPr>
              <a:spLocks/>
            </p:cNvSpPr>
            <p:nvPr/>
          </p:nvSpPr>
          <p:spPr bwMode="auto">
            <a:xfrm>
              <a:off x="4442874" y="8092401"/>
              <a:ext cx="9338" cy="4669"/>
            </a:xfrm>
            <a:custGeom>
              <a:avLst/>
              <a:gdLst>
                <a:gd name="T0" fmla="*/ 9 w 14"/>
                <a:gd name="T1" fmla="*/ 0 h 7"/>
                <a:gd name="T2" fmla="*/ 2 w 14"/>
                <a:gd name="T3" fmla="*/ 3 h 7"/>
                <a:gd name="T4" fmla="*/ 0 w 14"/>
                <a:gd name="T5" fmla="*/ 3 h 7"/>
                <a:gd name="T6" fmla="*/ 14 w 14"/>
                <a:gd name="T7" fmla="*/ 7 h 7"/>
                <a:gd name="T8" fmla="*/ 9 w 14"/>
                <a:gd name="T9" fmla="*/ 0 h 7"/>
              </a:gdLst>
              <a:ahLst/>
              <a:cxnLst>
                <a:cxn ang="0">
                  <a:pos x="T0" y="T1"/>
                </a:cxn>
                <a:cxn ang="0">
                  <a:pos x="T2" y="T3"/>
                </a:cxn>
                <a:cxn ang="0">
                  <a:pos x="T4" y="T5"/>
                </a:cxn>
                <a:cxn ang="0">
                  <a:pos x="T6" y="T7"/>
                </a:cxn>
                <a:cxn ang="0">
                  <a:pos x="T8" y="T9"/>
                </a:cxn>
              </a:cxnLst>
              <a:rect l="0" t="0" r="r" b="b"/>
              <a:pathLst>
                <a:path w="14" h="7">
                  <a:moveTo>
                    <a:pt x="9" y="0"/>
                  </a:moveTo>
                  <a:lnTo>
                    <a:pt x="2" y="3"/>
                  </a:lnTo>
                  <a:lnTo>
                    <a:pt x="0" y="3"/>
                  </a:lnTo>
                  <a:lnTo>
                    <a:pt x="14" y="7"/>
                  </a:lnTo>
                  <a:lnTo>
                    <a:pt x="9" y="0"/>
                  </a:ln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20175"/>
            <p:cNvSpPr>
              <a:spLocks noEditPoints="1"/>
            </p:cNvSpPr>
            <p:nvPr/>
          </p:nvSpPr>
          <p:spPr bwMode="auto">
            <a:xfrm>
              <a:off x="4328817" y="6333512"/>
              <a:ext cx="529602" cy="1161920"/>
            </a:xfrm>
            <a:custGeom>
              <a:avLst/>
              <a:gdLst>
                <a:gd name="T0" fmla="*/ 162 w 336"/>
                <a:gd name="T1" fmla="*/ 720 h 737"/>
                <a:gd name="T2" fmla="*/ 154 w 336"/>
                <a:gd name="T3" fmla="*/ 735 h 737"/>
                <a:gd name="T4" fmla="*/ 158 w 336"/>
                <a:gd name="T5" fmla="*/ 737 h 737"/>
                <a:gd name="T6" fmla="*/ 166 w 336"/>
                <a:gd name="T7" fmla="*/ 722 h 737"/>
                <a:gd name="T8" fmla="*/ 162 w 336"/>
                <a:gd name="T9" fmla="*/ 720 h 737"/>
                <a:gd name="T10" fmla="*/ 133 w 336"/>
                <a:gd name="T11" fmla="*/ 716 h 737"/>
                <a:gd name="T12" fmla="*/ 129 w 336"/>
                <a:gd name="T13" fmla="*/ 717 h 737"/>
                <a:gd name="T14" fmla="*/ 132 w 336"/>
                <a:gd name="T15" fmla="*/ 733 h 737"/>
                <a:gd name="T16" fmla="*/ 136 w 336"/>
                <a:gd name="T17" fmla="*/ 732 h 737"/>
                <a:gd name="T18" fmla="*/ 133 w 336"/>
                <a:gd name="T19" fmla="*/ 716 h 737"/>
                <a:gd name="T20" fmla="*/ 332 w 336"/>
                <a:gd name="T21" fmla="*/ 398 h 737"/>
                <a:gd name="T22" fmla="*/ 171 w 336"/>
                <a:gd name="T23" fmla="*/ 704 h 737"/>
                <a:gd name="T24" fmla="*/ 175 w 336"/>
                <a:gd name="T25" fmla="*/ 706 h 737"/>
                <a:gd name="T26" fmla="*/ 336 w 336"/>
                <a:gd name="T27" fmla="*/ 400 h 737"/>
                <a:gd name="T28" fmla="*/ 332 w 336"/>
                <a:gd name="T29" fmla="*/ 398 h 737"/>
                <a:gd name="T30" fmla="*/ 4 w 336"/>
                <a:gd name="T31" fmla="*/ 6 h 737"/>
                <a:gd name="T32" fmla="*/ 0 w 336"/>
                <a:gd name="T33" fmla="*/ 7 h 737"/>
                <a:gd name="T34" fmla="*/ 125 w 336"/>
                <a:gd name="T35" fmla="*/ 698 h 737"/>
                <a:gd name="T36" fmla="*/ 130 w 336"/>
                <a:gd name="T37" fmla="*/ 697 h 737"/>
                <a:gd name="T38" fmla="*/ 4 w 336"/>
                <a:gd name="T39" fmla="*/ 6 h 737"/>
                <a:gd name="T40" fmla="*/ 14 w 336"/>
                <a:gd name="T41" fmla="*/ 0 h 737"/>
                <a:gd name="T42" fmla="*/ 11 w 336"/>
                <a:gd name="T43" fmla="*/ 3 h 737"/>
                <a:gd name="T44" fmla="*/ 327 w 336"/>
                <a:gd name="T45" fmla="*/ 349 h 737"/>
                <a:gd name="T46" fmla="*/ 330 w 336"/>
                <a:gd name="T47" fmla="*/ 346 h 737"/>
                <a:gd name="T48" fmla="*/ 14 w 336"/>
                <a:gd name="T49" fmla="*/ 0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6" h="737">
                  <a:moveTo>
                    <a:pt x="162" y="720"/>
                  </a:moveTo>
                  <a:cubicBezTo>
                    <a:pt x="154" y="735"/>
                    <a:pt x="154" y="735"/>
                    <a:pt x="154" y="735"/>
                  </a:cubicBezTo>
                  <a:cubicBezTo>
                    <a:pt x="155" y="736"/>
                    <a:pt x="157" y="736"/>
                    <a:pt x="158" y="737"/>
                  </a:cubicBezTo>
                  <a:cubicBezTo>
                    <a:pt x="166" y="722"/>
                    <a:pt x="166" y="722"/>
                    <a:pt x="166" y="722"/>
                  </a:cubicBezTo>
                  <a:cubicBezTo>
                    <a:pt x="164" y="722"/>
                    <a:pt x="163" y="721"/>
                    <a:pt x="162" y="720"/>
                  </a:cubicBezTo>
                  <a:moveTo>
                    <a:pt x="133" y="716"/>
                  </a:moveTo>
                  <a:cubicBezTo>
                    <a:pt x="131" y="716"/>
                    <a:pt x="130" y="716"/>
                    <a:pt x="129" y="717"/>
                  </a:cubicBezTo>
                  <a:cubicBezTo>
                    <a:pt x="132" y="733"/>
                    <a:pt x="132" y="733"/>
                    <a:pt x="132" y="733"/>
                  </a:cubicBezTo>
                  <a:cubicBezTo>
                    <a:pt x="133" y="733"/>
                    <a:pt x="134" y="732"/>
                    <a:pt x="136" y="732"/>
                  </a:cubicBezTo>
                  <a:cubicBezTo>
                    <a:pt x="133" y="716"/>
                    <a:pt x="133" y="716"/>
                    <a:pt x="133" y="716"/>
                  </a:cubicBezTo>
                  <a:moveTo>
                    <a:pt x="332" y="398"/>
                  </a:moveTo>
                  <a:cubicBezTo>
                    <a:pt x="171" y="704"/>
                    <a:pt x="171" y="704"/>
                    <a:pt x="171" y="704"/>
                  </a:cubicBezTo>
                  <a:cubicBezTo>
                    <a:pt x="172" y="704"/>
                    <a:pt x="173" y="705"/>
                    <a:pt x="175" y="706"/>
                  </a:cubicBezTo>
                  <a:cubicBezTo>
                    <a:pt x="336" y="400"/>
                    <a:pt x="336" y="400"/>
                    <a:pt x="336" y="400"/>
                  </a:cubicBezTo>
                  <a:cubicBezTo>
                    <a:pt x="335" y="399"/>
                    <a:pt x="333" y="399"/>
                    <a:pt x="332" y="398"/>
                  </a:cubicBezTo>
                  <a:moveTo>
                    <a:pt x="4" y="6"/>
                  </a:moveTo>
                  <a:cubicBezTo>
                    <a:pt x="3" y="7"/>
                    <a:pt x="2" y="7"/>
                    <a:pt x="0" y="7"/>
                  </a:cubicBezTo>
                  <a:cubicBezTo>
                    <a:pt x="125" y="698"/>
                    <a:pt x="125" y="698"/>
                    <a:pt x="125" y="698"/>
                  </a:cubicBezTo>
                  <a:cubicBezTo>
                    <a:pt x="127" y="698"/>
                    <a:pt x="128" y="697"/>
                    <a:pt x="130" y="697"/>
                  </a:cubicBezTo>
                  <a:cubicBezTo>
                    <a:pt x="4" y="6"/>
                    <a:pt x="4" y="6"/>
                    <a:pt x="4" y="6"/>
                  </a:cubicBezTo>
                  <a:moveTo>
                    <a:pt x="14" y="0"/>
                  </a:moveTo>
                  <a:cubicBezTo>
                    <a:pt x="13" y="1"/>
                    <a:pt x="12" y="2"/>
                    <a:pt x="11" y="3"/>
                  </a:cubicBezTo>
                  <a:cubicBezTo>
                    <a:pt x="327" y="349"/>
                    <a:pt x="327" y="349"/>
                    <a:pt x="327" y="349"/>
                  </a:cubicBezTo>
                  <a:cubicBezTo>
                    <a:pt x="328" y="348"/>
                    <a:pt x="329" y="347"/>
                    <a:pt x="330" y="346"/>
                  </a:cubicBezTo>
                  <a:cubicBezTo>
                    <a:pt x="14" y="0"/>
                    <a:pt x="14" y="0"/>
                    <a:pt x="14"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20176"/>
            <p:cNvSpPr>
              <a:spLocks noEditPoints="1"/>
            </p:cNvSpPr>
            <p:nvPr/>
          </p:nvSpPr>
          <p:spPr bwMode="auto">
            <a:xfrm>
              <a:off x="4352829" y="6060708"/>
              <a:ext cx="764388" cy="815078"/>
            </a:xfrm>
            <a:custGeom>
              <a:avLst/>
              <a:gdLst>
                <a:gd name="T0" fmla="*/ 346 w 485"/>
                <a:gd name="T1" fmla="*/ 515 h 517"/>
                <a:gd name="T2" fmla="*/ 478 w 485"/>
                <a:gd name="T3" fmla="*/ 269 h 517"/>
                <a:gd name="T4" fmla="*/ 308 w 485"/>
                <a:gd name="T5" fmla="*/ 261 h 517"/>
                <a:gd name="T6" fmla="*/ 329 w 485"/>
                <a:gd name="T7" fmla="*/ 513 h 517"/>
                <a:gd name="T8" fmla="*/ 308 w 485"/>
                <a:gd name="T9" fmla="*/ 261 h 517"/>
                <a:gd name="T10" fmla="*/ 478 w 485"/>
                <a:gd name="T11" fmla="*/ 261 h 517"/>
                <a:gd name="T12" fmla="*/ 485 w 485"/>
                <a:gd name="T13" fmla="*/ 256 h 517"/>
                <a:gd name="T14" fmla="*/ 306 w 485"/>
                <a:gd name="T15" fmla="*/ 235 h 517"/>
                <a:gd name="T16" fmla="*/ 302 w 485"/>
                <a:gd name="T17" fmla="*/ 236 h 517"/>
                <a:gd name="T18" fmla="*/ 303 w 485"/>
                <a:gd name="T19" fmla="*/ 248 h 517"/>
                <a:gd name="T20" fmla="*/ 306 w 485"/>
                <a:gd name="T21" fmla="*/ 235 h 517"/>
                <a:gd name="T22" fmla="*/ 466 w 485"/>
                <a:gd name="T23" fmla="*/ 239 h 517"/>
                <a:gd name="T24" fmla="*/ 473 w 485"/>
                <a:gd name="T25" fmla="*/ 236 h 517"/>
                <a:gd name="T26" fmla="*/ 352 w 485"/>
                <a:gd name="T27" fmla="*/ 217 h 517"/>
                <a:gd name="T28" fmla="*/ 458 w 485"/>
                <a:gd name="T29" fmla="*/ 238 h 517"/>
                <a:gd name="T30" fmla="*/ 352 w 485"/>
                <a:gd name="T31" fmla="*/ 217 h 517"/>
                <a:gd name="T32" fmla="*/ 326 w 485"/>
                <a:gd name="T33" fmla="*/ 217 h 517"/>
                <a:gd name="T34" fmla="*/ 338 w 485"/>
                <a:gd name="T35" fmla="*/ 214 h 517"/>
                <a:gd name="T36" fmla="*/ 266 w 485"/>
                <a:gd name="T37" fmla="*/ 203 h 517"/>
                <a:gd name="T38" fmla="*/ 277 w 485"/>
                <a:gd name="T39" fmla="*/ 209 h 517"/>
                <a:gd name="T40" fmla="*/ 266 w 485"/>
                <a:gd name="T41" fmla="*/ 203 h 517"/>
                <a:gd name="T42" fmla="*/ 295 w 485"/>
                <a:gd name="T43" fmla="*/ 174 h 517"/>
                <a:gd name="T44" fmla="*/ 301 w 485"/>
                <a:gd name="T45" fmla="*/ 186 h 517"/>
                <a:gd name="T46" fmla="*/ 4 w 485"/>
                <a:gd name="T47" fmla="*/ 161 h 517"/>
                <a:gd name="T48" fmla="*/ 252 w 485"/>
                <a:gd name="T49" fmla="*/ 205 h 517"/>
                <a:gd name="T50" fmla="*/ 4 w 485"/>
                <a:gd name="T51" fmla="*/ 161 h 517"/>
                <a:gd name="T52" fmla="*/ 281 w 485"/>
                <a:gd name="T53" fmla="*/ 13 h 517"/>
                <a:gd name="T54" fmla="*/ 279 w 485"/>
                <a:gd name="T55" fmla="*/ 13 h 517"/>
                <a:gd name="T56" fmla="*/ 298 w 485"/>
                <a:gd name="T57" fmla="*/ 160 h 517"/>
                <a:gd name="T58" fmla="*/ 261 w 485"/>
                <a:gd name="T59" fmla="*/ 0 h 517"/>
                <a:gd name="T60" fmla="*/ 3 w 485"/>
                <a:gd name="T61" fmla="*/ 151 h 517"/>
                <a:gd name="T62" fmla="*/ 261 w 485"/>
                <a:gd name="T63" fmla="*/ 0 h 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85" h="517">
                  <a:moveTo>
                    <a:pt x="474" y="268"/>
                  </a:moveTo>
                  <a:cubicBezTo>
                    <a:pt x="346" y="515"/>
                    <a:pt x="346" y="515"/>
                    <a:pt x="346" y="515"/>
                  </a:cubicBezTo>
                  <a:cubicBezTo>
                    <a:pt x="347" y="516"/>
                    <a:pt x="349" y="517"/>
                    <a:pt x="350" y="517"/>
                  </a:cubicBezTo>
                  <a:cubicBezTo>
                    <a:pt x="478" y="269"/>
                    <a:pt x="478" y="269"/>
                    <a:pt x="478" y="269"/>
                  </a:cubicBezTo>
                  <a:cubicBezTo>
                    <a:pt x="477" y="269"/>
                    <a:pt x="475" y="268"/>
                    <a:pt x="474" y="268"/>
                  </a:cubicBezTo>
                  <a:moveTo>
                    <a:pt x="308" y="261"/>
                  </a:moveTo>
                  <a:cubicBezTo>
                    <a:pt x="307" y="261"/>
                    <a:pt x="305" y="261"/>
                    <a:pt x="304" y="261"/>
                  </a:cubicBezTo>
                  <a:cubicBezTo>
                    <a:pt x="329" y="513"/>
                    <a:pt x="329" y="513"/>
                    <a:pt x="329" y="513"/>
                  </a:cubicBezTo>
                  <a:cubicBezTo>
                    <a:pt x="330" y="513"/>
                    <a:pt x="332" y="513"/>
                    <a:pt x="333" y="513"/>
                  </a:cubicBezTo>
                  <a:cubicBezTo>
                    <a:pt x="308" y="261"/>
                    <a:pt x="308" y="261"/>
                    <a:pt x="308" y="261"/>
                  </a:cubicBezTo>
                  <a:moveTo>
                    <a:pt x="481" y="254"/>
                  </a:moveTo>
                  <a:cubicBezTo>
                    <a:pt x="478" y="261"/>
                    <a:pt x="478" y="261"/>
                    <a:pt x="478" y="261"/>
                  </a:cubicBezTo>
                  <a:cubicBezTo>
                    <a:pt x="479" y="261"/>
                    <a:pt x="480" y="262"/>
                    <a:pt x="482" y="262"/>
                  </a:cubicBezTo>
                  <a:cubicBezTo>
                    <a:pt x="485" y="256"/>
                    <a:pt x="485" y="256"/>
                    <a:pt x="485" y="256"/>
                  </a:cubicBezTo>
                  <a:cubicBezTo>
                    <a:pt x="483" y="255"/>
                    <a:pt x="482" y="255"/>
                    <a:pt x="481" y="254"/>
                  </a:cubicBezTo>
                  <a:moveTo>
                    <a:pt x="306" y="235"/>
                  </a:moveTo>
                  <a:cubicBezTo>
                    <a:pt x="305" y="235"/>
                    <a:pt x="303" y="235"/>
                    <a:pt x="302" y="236"/>
                  </a:cubicBezTo>
                  <a:cubicBezTo>
                    <a:pt x="302" y="236"/>
                    <a:pt x="302" y="236"/>
                    <a:pt x="302" y="236"/>
                  </a:cubicBezTo>
                  <a:cubicBezTo>
                    <a:pt x="302" y="236"/>
                    <a:pt x="302" y="236"/>
                    <a:pt x="301" y="236"/>
                  </a:cubicBezTo>
                  <a:cubicBezTo>
                    <a:pt x="303" y="248"/>
                    <a:pt x="303" y="248"/>
                    <a:pt x="303" y="248"/>
                  </a:cubicBezTo>
                  <a:cubicBezTo>
                    <a:pt x="304" y="248"/>
                    <a:pt x="306" y="247"/>
                    <a:pt x="307" y="247"/>
                  </a:cubicBezTo>
                  <a:cubicBezTo>
                    <a:pt x="306" y="235"/>
                    <a:pt x="306" y="235"/>
                    <a:pt x="306" y="235"/>
                  </a:cubicBezTo>
                  <a:moveTo>
                    <a:pt x="466" y="235"/>
                  </a:moveTo>
                  <a:cubicBezTo>
                    <a:pt x="466" y="236"/>
                    <a:pt x="466" y="238"/>
                    <a:pt x="466" y="239"/>
                  </a:cubicBezTo>
                  <a:cubicBezTo>
                    <a:pt x="472" y="240"/>
                    <a:pt x="472" y="240"/>
                    <a:pt x="472" y="240"/>
                  </a:cubicBezTo>
                  <a:cubicBezTo>
                    <a:pt x="473" y="239"/>
                    <a:pt x="473" y="237"/>
                    <a:pt x="473" y="236"/>
                  </a:cubicBezTo>
                  <a:cubicBezTo>
                    <a:pt x="466" y="235"/>
                    <a:pt x="466" y="235"/>
                    <a:pt x="466" y="235"/>
                  </a:cubicBezTo>
                  <a:moveTo>
                    <a:pt x="352" y="217"/>
                  </a:moveTo>
                  <a:cubicBezTo>
                    <a:pt x="352" y="218"/>
                    <a:pt x="351" y="219"/>
                    <a:pt x="351" y="221"/>
                  </a:cubicBezTo>
                  <a:cubicBezTo>
                    <a:pt x="458" y="238"/>
                    <a:pt x="458" y="238"/>
                    <a:pt x="458" y="238"/>
                  </a:cubicBezTo>
                  <a:cubicBezTo>
                    <a:pt x="458" y="237"/>
                    <a:pt x="458" y="235"/>
                    <a:pt x="459" y="234"/>
                  </a:cubicBezTo>
                  <a:cubicBezTo>
                    <a:pt x="352" y="217"/>
                    <a:pt x="352" y="217"/>
                    <a:pt x="352" y="217"/>
                  </a:cubicBezTo>
                  <a:moveTo>
                    <a:pt x="326" y="212"/>
                  </a:moveTo>
                  <a:cubicBezTo>
                    <a:pt x="326" y="214"/>
                    <a:pt x="326" y="215"/>
                    <a:pt x="326" y="217"/>
                  </a:cubicBezTo>
                  <a:cubicBezTo>
                    <a:pt x="338" y="219"/>
                    <a:pt x="338" y="219"/>
                    <a:pt x="338" y="219"/>
                  </a:cubicBezTo>
                  <a:cubicBezTo>
                    <a:pt x="338" y="217"/>
                    <a:pt x="338" y="216"/>
                    <a:pt x="338" y="214"/>
                  </a:cubicBezTo>
                  <a:cubicBezTo>
                    <a:pt x="326" y="212"/>
                    <a:pt x="326" y="212"/>
                    <a:pt x="326" y="212"/>
                  </a:cubicBezTo>
                  <a:moveTo>
                    <a:pt x="266" y="203"/>
                  </a:moveTo>
                  <a:cubicBezTo>
                    <a:pt x="265" y="204"/>
                    <a:pt x="265" y="206"/>
                    <a:pt x="265" y="207"/>
                  </a:cubicBezTo>
                  <a:cubicBezTo>
                    <a:pt x="277" y="209"/>
                    <a:pt x="277" y="209"/>
                    <a:pt x="277" y="209"/>
                  </a:cubicBezTo>
                  <a:cubicBezTo>
                    <a:pt x="277" y="207"/>
                    <a:pt x="277" y="206"/>
                    <a:pt x="278" y="205"/>
                  </a:cubicBezTo>
                  <a:cubicBezTo>
                    <a:pt x="266" y="203"/>
                    <a:pt x="266" y="203"/>
                    <a:pt x="266" y="203"/>
                  </a:cubicBezTo>
                  <a:moveTo>
                    <a:pt x="300" y="174"/>
                  </a:moveTo>
                  <a:cubicBezTo>
                    <a:pt x="298" y="174"/>
                    <a:pt x="297" y="174"/>
                    <a:pt x="295" y="174"/>
                  </a:cubicBezTo>
                  <a:cubicBezTo>
                    <a:pt x="297" y="186"/>
                    <a:pt x="297" y="186"/>
                    <a:pt x="297" y="186"/>
                  </a:cubicBezTo>
                  <a:cubicBezTo>
                    <a:pt x="298" y="186"/>
                    <a:pt x="299" y="186"/>
                    <a:pt x="301" y="186"/>
                  </a:cubicBezTo>
                  <a:cubicBezTo>
                    <a:pt x="300" y="174"/>
                    <a:pt x="300" y="174"/>
                    <a:pt x="300" y="174"/>
                  </a:cubicBezTo>
                  <a:moveTo>
                    <a:pt x="4" y="161"/>
                  </a:moveTo>
                  <a:cubicBezTo>
                    <a:pt x="4" y="162"/>
                    <a:pt x="4" y="163"/>
                    <a:pt x="4" y="165"/>
                  </a:cubicBezTo>
                  <a:cubicBezTo>
                    <a:pt x="252" y="205"/>
                    <a:pt x="252" y="205"/>
                    <a:pt x="252" y="205"/>
                  </a:cubicBezTo>
                  <a:cubicBezTo>
                    <a:pt x="252" y="203"/>
                    <a:pt x="252" y="202"/>
                    <a:pt x="252" y="201"/>
                  </a:cubicBezTo>
                  <a:cubicBezTo>
                    <a:pt x="4" y="161"/>
                    <a:pt x="4" y="161"/>
                    <a:pt x="4" y="161"/>
                  </a:cubicBezTo>
                  <a:moveTo>
                    <a:pt x="284" y="13"/>
                  </a:moveTo>
                  <a:cubicBezTo>
                    <a:pt x="283" y="13"/>
                    <a:pt x="282" y="13"/>
                    <a:pt x="281" y="13"/>
                  </a:cubicBezTo>
                  <a:cubicBezTo>
                    <a:pt x="281" y="13"/>
                    <a:pt x="281" y="13"/>
                    <a:pt x="280" y="13"/>
                  </a:cubicBezTo>
                  <a:cubicBezTo>
                    <a:pt x="280" y="13"/>
                    <a:pt x="280" y="13"/>
                    <a:pt x="279" y="13"/>
                  </a:cubicBezTo>
                  <a:cubicBezTo>
                    <a:pt x="294" y="161"/>
                    <a:pt x="294" y="161"/>
                    <a:pt x="294" y="161"/>
                  </a:cubicBezTo>
                  <a:cubicBezTo>
                    <a:pt x="295" y="161"/>
                    <a:pt x="297" y="160"/>
                    <a:pt x="298" y="160"/>
                  </a:cubicBezTo>
                  <a:cubicBezTo>
                    <a:pt x="284" y="13"/>
                    <a:pt x="284" y="13"/>
                    <a:pt x="284" y="13"/>
                  </a:cubicBezTo>
                  <a:moveTo>
                    <a:pt x="261" y="0"/>
                  </a:moveTo>
                  <a:cubicBezTo>
                    <a:pt x="0" y="148"/>
                    <a:pt x="0" y="148"/>
                    <a:pt x="0" y="148"/>
                  </a:cubicBezTo>
                  <a:cubicBezTo>
                    <a:pt x="1" y="149"/>
                    <a:pt x="2" y="150"/>
                    <a:pt x="3" y="151"/>
                  </a:cubicBezTo>
                  <a:cubicBezTo>
                    <a:pt x="263" y="4"/>
                    <a:pt x="263" y="4"/>
                    <a:pt x="263" y="4"/>
                  </a:cubicBezTo>
                  <a:cubicBezTo>
                    <a:pt x="262" y="3"/>
                    <a:pt x="262" y="2"/>
                    <a:pt x="261"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20177"/>
            <p:cNvSpPr>
              <a:spLocks noEditPoints="1"/>
            </p:cNvSpPr>
            <p:nvPr/>
          </p:nvSpPr>
          <p:spPr bwMode="auto">
            <a:xfrm>
              <a:off x="4813062" y="6072047"/>
              <a:ext cx="630320" cy="821081"/>
            </a:xfrm>
            <a:custGeom>
              <a:avLst/>
              <a:gdLst>
                <a:gd name="T0" fmla="*/ 398 w 400"/>
                <a:gd name="T1" fmla="*/ 306 h 521"/>
                <a:gd name="T2" fmla="*/ 67 w 400"/>
                <a:gd name="T3" fmla="*/ 518 h 521"/>
                <a:gd name="T4" fmla="*/ 69 w 400"/>
                <a:gd name="T5" fmla="*/ 521 h 521"/>
                <a:gd name="T6" fmla="*/ 400 w 400"/>
                <a:gd name="T7" fmla="*/ 310 h 521"/>
                <a:gd name="T8" fmla="*/ 398 w 400"/>
                <a:gd name="T9" fmla="*/ 306 h 521"/>
                <a:gd name="T10" fmla="*/ 224 w 400"/>
                <a:gd name="T11" fmla="*/ 237 h 521"/>
                <a:gd name="T12" fmla="*/ 223 w 400"/>
                <a:gd name="T13" fmla="*/ 242 h 521"/>
                <a:gd name="T14" fmla="*/ 395 w 400"/>
                <a:gd name="T15" fmla="*/ 279 h 521"/>
                <a:gd name="T16" fmla="*/ 396 w 400"/>
                <a:gd name="T17" fmla="*/ 275 h 521"/>
                <a:gd name="T18" fmla="*/ 224 w 400"/>
                <a:gd name="T19" fmla="*/ 237 h 521"/>
                <a:gd name="T20" fmla="*/ 3 w 400"/>
                <a:gd name="T21" fmla="*/ 0 h 521"/>
                <a:gd name="T22" fmla="*/ 0 w 400"/>
                <a:gd name="T23" fmla="*/ 3 h 521"/>
                <a:gd name="T24" fmla="*/ 176 w 400"/>
                <a:gd name="T25" fmla="*/ 212 h 521"/>
                <a:gd name="T26" fmla="*/ 180 w 400"/>
                <a:gd name="T27" fmla="*/ 209 h 521"/>
                <a:gd name="T28" fmla="*/ 3 w 400"/>
                <a:gd name="T29" fmla="*/ 0 h 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00" h="521">
                  <a:moveTo>
                    <a:pt x="398" y="306"/>
                  </a:moveTo>
                  <a:cubicBezTo>
                    <a:pt x="67" y="518"/>
                    <a:pt x="67" y="518"/>
                    <a:pt x="67" y="518"/>
                  </a:cubicBezTo>
                  <a:cubicBezTo>
                    <a:pt x="68" y="519"/>
                    <a:pt x="68" y="520"/>
                    <a:pt x="69" y="521"/>
                  </a:cubicBezTo>
                  <a:cubicBezTo>
                    <a:pt x="400" y="310"/>
                    <a:pt x="400" y="310"/>
                    <a:pt x="400" y="310"/>
                  </a:cubicBezTo>
                  <a:cubicBezTo>
                    <a:pt x="399" y="308"/>
                    <a:pt x="399" y="307"/>
                    <a:pt x="398" y="306"/>
                  </a:cubicBezTo>
                  <a:moveTo>
                    <a:pt x="224" y="237"/>
                  </a:moveTo>
                  <a:cubicBezTo>
                    <a:pt x="224" y="239"/>
                    <a:pt x="224" y="240"/>
                    <a:pt x="223" y="242"/>
                  </a:cubicBezTo>
                  <a:cubicBezTo>
                    <a:pt x="395" y="279"/>
                    <a:pt x="395" y="279"/>
                    <a:pt x="395" y="279"/>
                  </a:cubicBezTo>
                  <a:cubicBezTo>
                    <a:pt x="395" y="278"/>
                    <a:pt x="395" y="276"/>
                    <a:pt x="396" y="275"/>
                  </a:cubicBezTo>
                  <a:cubicBezTo>
                    <a:pt x="224" y="237"/>
                    <a:pt x="224" y="237"/>
                    <a:pt x="224" y="237"/>
                  </a:cubicBezTo>
                  <a:moveTo>
                    <a:pt x="3" y="0"/>
                  </a:moveTo>
                  <a:cubicBezTo>
                    <a:pt x="2" y="1"/>
                    <a:pt x="1" y="2"/>
                    <a:pt x="0" y="3"/>
                  </a:cubicBezTo>
                  <a:cubicBezTo>
                    <a:pt x="176" y="212"/>
                    <a:pt x="176" y="212"/>
                    <a:pt x="176" y="212"/>
                  </a:cubicBezTo>
                  <a:cubicBezTo>
                    <a:pt x="177" y="211"/>
                    <a:pt x="178" y="210"/>
                    <a:pt x="180" y="209"/>
                  </a:cubicBezTo>
                  <a:cubicBezTo>
                    <a:pt x="3" y="0"/>
                    <a:pt x="3" y="0"/>
                    <a:pt x="3"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4" name="Freeform 20181"/>
            <p:cNvSpPr>
              <a:spLocks/>
            </p:cNvSpPr>
            <p:nvPr/>
          </p:nvSpPr>
          <p:spPr bwMode="auto">
            <a:xfrm>
              <a:off x="4927787" y="7955665"/>
              <a:ext cx="6670" cy="4669"/>
            </a:xfrm>
            <a:custGeom>
              <a:avLst/>
              <a:gdLst>
                <a:gd name="T0" fmla="*/ 3 w 10"/>
                <a:gd name="T1" fmla="*/ 0 h 7"/>
                <a:gd name="T2" fmla="*/ 0 w 10"/>
                <a:gd name="T3" fmla="*/ 0 h 7"/>
                <a:gd name="T4" fmla="*/ 10 w 10"/>
                <a:gd name="T5" fmla="*/ 7 h 7"/>
                <a:gd name="T6" fmla="*/ 7 w 10"/>
                <a:gd name="T7" fmla="*/ 0 h 7"/>
                <a:gd name="T8" fmla="*/ 3 w 10"/>
                <a:gd name="T9" fmla="*/ 0 h 7"/>
              </a:gdLst>
              <a:ahLst/>
              <a:cxnLst>
                <a:cxn ang="0">
                  <a:pos x="T0" y="T1"/>
                </a:cxn>
                <a:cxn ang="0">
                  <a:pos x="T2" y="T3"/>
                </a:cxn>
                <a:cxn ang="0">
                  <a:pos x="T4" y="T5"/>
                </a:cxn>
                <a:cxn ang="0">
                  <a:pos x="T6" y="T7"/>
                </a:cxn>
                <a:cxn ang="0">
                  <a:pos x="T8" y="T9"/>
                </a:cxn>
              </a:cxnLst>
              <a:rect l="0" t="0" r="r" b="b"/>
              <a:pathLst>
                <a:path w="10" h="7">
                  <a:moveTo>
                    <a:pt x="3" y="0"/>
                  </a:moveTo>
                  <a:lnTo>
                    <a:pt x="0" y="0"/>
                  </a:lnTo>
                  <a:lnTo>
                    <a:pt x="10" y="7"/>
                  </a:lnTo>
                  <a:lnTo>
                    <a:pt x="7" y="0"/>
                  </a:lnTo>
                  <a:lnTo>
                    <a:pt x="3"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 name="Freeform 20182"/>
            <p:cNvSpPr>
              <a:spLocks/>
            </p:cNvSpPr>
            <p:nvPr/>
          </p:nvSpPr>
          <p:spPr bwMode="auto">
            <a:xfrm>
              <a:off x="4927787" y="7955665"/>
              <a:ext cx="6670" cy="4669"/>
            </a:xfrm>
            <a:custGeom>
              <a:avLst/>
              <a:gdLst>
                <a:gd name="T0" fmla="*/ 3 w 10"/>
                <a:gd name="T1" fmla="*/ 0 h 7"/>
                <a:gd name="T2" fmla="*/ 0 w 10"/>
                <a:gd name="T3" fmla="*/ 0 h 7"/>
                <a:gd name="T4" fmla="*/ 10 w 10"/>
                <a:gd name="T5" fmla="*/ 7 h 7"/>
                <a:gd name="T6" fmla="*/ 7 w 10"/>
                <a:gd name="T7" fmla="*/ 0 h 7"/>
                <a:gd name="T8" fmla="*/ 3 w 10"/>
                <a:gd name="T9" fmla="*/ 0 h 7"/>
              </a:gdLst>
              <a:ahLst/>
              <a:cxnLst>
                <a:cxn ang="0">
                  <a:pos x="T0" y="T1"/>
                </a:cxn>
                <a:cxn ang="0">
                  <a:pos x="T2" y="T3"/>
                </a:cxn>
                <a:cxn ang="0">
                  <a:pos x="T4" y="T5"/>
                </a:cxn>
                <a:cxn ang="0">
                  <a:pos x="T6" y="T7"/>
                </a:cxn>
                <a:cxn ang="0">
                  <a:pos x="T8" y="T9"/>
                </a:cxn>
              </a:cxnLst>
              <a:rect l="0" t="0" r="r" b="b"/>
              <a:pathLst>
                <a:path w="10" h="7">
                  <a:moveTo>
                    <a:pt x="3" y="0"/>
                  </a:moveTo>
                  <a:lnTo>
                    <a:pt x="0" y="0"/>
                  </a:lnTo>
                  <a:lnTo>
                    <a:pt x="10" y="7"/>
                  </a:lnTo>
                  <a:lnTo>
                    <a:pt x="7" y="0"/>
                  </a:lnTo>
                  <a:lnTo>
                    <a:pt x="3" y="0"/>
                  </a:ln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6" name="Freeform 20183"/>
            <p:cNvSpPr>
              <a:spLocks noEditPoints="1"/>
            </p:cNvSpPr>
            <p:nvPr/>
          </p:nvSpPr>
          <p:spPr bwMode="auto">
            <a:xfrm>
              <a:off x="4584280" y="6410885"/>
              <a:ext cx="568955" cy="1193269"/>
            </a:xfrm>
            <a:custGeom>
              <a:avLst/>
              <a:gdLst>
                <a:gd name="T0" fmla="*/ 3 w 361"/>
                <a:gd name="T1" fmla="*/ 741 h 757"/>
                <a:gd name="T2" fmla="*/ 0 w 361"/>
                <a:gd name="T3" fmla="*/ 744 h 757"/>
                <a:gd name="T4" fmla="*/ 11 w 361"/>
                <a:gd name="T5" fmla="*/ 757 h 757"/>
                <a:gd name="T6" fmla="*/ 14 w 361"/>
                <a:gd name="T7" fmla="*/ 754 h 757"/>
                <a:gd name="T8" fmla="*/ 3 w 361"/>
                <a:gd name="T9" fmla="*/ 741 h 757"/>
                <a:gd name="T10" fmla="*/ 354 w 361"/>
                <a:gd name="T11" fmla="*/ 19 h 757"/>
                <a:gd name="T12" fmla="*/ 354 w 361"/>
                <a:gd name="T13" fmla="*/ 24 h 757"/>
                <a:gd name="T14" fmla="*/ 361 w 361"/>
                <a:gd name="T15" fmla="*/ 25 h 757"/>
                <a:gd name="T16" fmla="*/ 361 w 361"/>
                <a:gd name="T17" fmla="*/ 21 h 757"/>
                <a:gd name="T18" fmla="*/ 354 w 361"/>
                <a:gd name="T19" fmla="*/ 19 h 757"/>
                <a:gd name="T20" fmla="*/ 330 w 361"/>
                <a:gd name="T21" fmla="*/ 0 h 757"/>
                <a:gd name="T22" fmla="*/ 326 w 361"/>
                <a:gd name="T23" fmla="*/ 3 h 757"/>
                <a:gd name="T24" fmla="*/ 331 w 361"/>
                <a:gd name="T25" fmla="*/ 8 h 757"/>
                <a:gd name="T26" fmla="*/ 335 w 361"/>
                <a:gd name="T27" fmla="*/ 6 h 757"/>
                <a:gd name="T28" fmla="*/ 330 w 361"/>
                <a:gd name="T29" fmla="*/ 0 h 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1" h="757">
                  <a:moveTo>
                    <a:pt x="3" y="741"/>
                  </a:moveTo>
                  <a:cubicBezTo>
                    <a:pt x="2" y="742"/>
                    <a:pt x="1" y="743"/>
                    <a:pt x="0" y="744"/>
                  </a:cubicBezTo>
                  <a:cubicBezTo>
                    <a:pt x="11" y="757"/>
                    <a:pt x="11" y="757"/>
                    <a:pt x="11" y="757"/>
                  </a:cubicBezTo>
                  <a:cubicBezTo>
                    <a:pt x="12" y="756"/>
                    <a:pt x="13" y="755"/>
                    <a:pt x="14" y="754"/>
                  </a:cubicBezTo>
                  <a:cubicBezTo>
                    <a:pt x="3" y="741"/>
                    <a:pt x="3" y="741"/>
                    <a:pt x="3" y="741"/>
                  </a:cubicBezTo>
                  <a:moveTo>
                    <a:pt x="354" y="19"/>
                  </a:moveTo>
                  <a:cubicBezTo>
                    <a:pt x="354" y="21"/>
                    <a:pt x="354" y="22"/>
                    <a:pt x="354" y="24"/>
                  </a:cubicBezTo>
                  <a:cubicBezTo>
                    <a:pt x="361" y="25"/>
                    <a:pt x="361" y="25"/>
                    <a:pt x="361" y="25"/>
                  </a:cubicBezTo>
                  <a:cubicBezTo>
                    <a:pt x="361" y="24"/>
                    <a:pt x="361" y="22"/>
                    <a:pt x="361" y="21"/>
                  </a:cubicBezTo>
                  <a:cubicBezTo>
                    <a:pt x="354" y="19"/>
                    <a:pt x="354" y="19"/>
                    <a:pt x="354" y="19"/>
                  </a:cubicBezTo>
                  <a:moveTo>
                    <a:pt x="330" y="0"/>
                  </a:moveTo>
                  <a:cubicBezTo>
                    <a:pt x="329" y="1"/>
                    <a:pt x="327" y="2"/>
                    <a:pt x="326" y="3"/>
                  </a:cubicBezTo>
                  <a:cubicBezTo>
                    <a:pt x="331" y="8"/>
                    <a:pt x="331" y="8"/>
                    <a:pt x="331" y="8"/>
                  </a:cubicBezTo>
                  <a:cubicBezTo>
                    <a:pt x="332" y="7"/>
                    <a:pt x="333" y="6"/>
                    <a:pt x="335" y="6"/>
                  </a:cubicBezTo>
                  <a:cubicBezTo>
                    <a:pt x="330" y="0"/>
                    <a:pt x="330" y="0"/>
                    <a:pt x="330"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20184"/>
            <p:cNvSpPr>
              <a:spLocks/>
            </p:cNvSpPr>
            <p:nvPr/>
          </p:nvSpPr>
          <p:spPr bwMode="auto">
            <a:xfrm>
              <a:off x="4927787" y="7777575"/>
              <a:ext cx="172087" cy="171420"/>
            </a:xfrm>
            <a:custGeom>
              <a:avLst/>
              <a:gdLst>
                <a:gd name="T0" fmla="*/ 258 w 258"/>
                <a:gd name="T1" fmla="*/ 0 h 257"/>
                <a:gd name="T2" fmla="*/ 244 w 258"/>
                <a:gd name="T3" fmla="*/ 0 h 257"/>
                <a:gd name="T4" fmla="*/ 7 w 258"/>
                <a:gd name="T5" fmla="*/ 248 h 257"/>
                <a:gd name="T6" fmla="*/ 0 w 258"/>
                <a:gd name="T7" fmla="*/ 257 h 257"/>
                <a:gd name="T8" fmla="*/ 3 w 258"/>
                <a:gd name="T9" fmla="*/ 255 h 257"/>
                <a:gd name="T10" fmla="*/ 3 w 258"/>
                <a:gd name="T11" fmla="*/ 255 h 257"/>
                <a:gd name="T12" fmla="*/ 15 w 258"/>
                <a:gd name="T13" fmla="*/ 257 h 257"/>
                <a:gd name="T14" fmla="*/ 258 w 258"/>
                <a:gd name="T15" fmla="*/ 0 h 2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8" h="257">
                  <a:moveTo>
                    <a:pt x="258" y="0"/>
                  </a:moveTo>
                  <a:lnTo>
                    <a:pt x="244" y="0"/>
                  </a:lnTo>
                  <a:lnTo>
                    <a:pt x="7" y="248"/>
                  </a:lnTo>
                  <a:lnTo>
                    <a:pt x="0" y="257"/>
                  </a:lnTo>
                  <a:lnTo>
                    <a:pt x="3" y="255"/>
                  </a:lnTo>
                  <a:lnTo>
                    <a:pt x="3" y="255"/>
                  </a:lnTo>
                  <a:lnTo>
                    <a:pt x="15" y="257"/>
                  </a:lnTo>
                  <a:lnTo>
                    <a:pt x="258"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 name="Freeform 20185"/>
            <p:cNvSpPr>
              <a:spLocks/>
            </p:cNvSpPr>
            <p:nvPr/>
          </p:nvSpPr>
          <p:spPr bwMode="auto">
            <a:xfrm>
              <a:off x="4927787" y="7777575"/>
              <a:ext cx="172087" cy="171420"/>
            </a:xfrm>
            <a:custGeom>
              <a:avLst/>
              <a:gdLst>
                <a:gd name="T0" fmla="*/ 258 w 258"/>
                <a:gd name="T1" fmla="*/ 0 h 257"/>
                <a:gd name="T2" fmla="*/ 244 w 258"/>
                <a:gd name="T3" fmla="*/ 0 h 257"/>
                <a:gd name="T4" fmla="*/ 7 w 258"/>
                <a:gd name="T5" fmla="*/ 248 h 257"/>
                <a:gd name="T6" fmla="*/ 0 w 258"/>
                <a:gd name="T7" fmla="*/ 257 h 257"/>
                <a:gd name="T8" fmla="*/ 3 w 258"/>
                <a:gd name="T9" fmla="*/ 255 h 257"/>
                <a:gd name="T10" fmla="*/ 3 w 258"/>
                <a:gd name="T11" fmla="*/ 255 h 257"/>
                <a:gd name="T12" fmla="*/ 15 w 258"/>
                <a:gd name="T13" fmla="*/ 257 h 257"/>
                <a:gd name="T14" fmla="*/ 258 w 258"/>
                <a:gd name="T15" fmla="*/ 0 h 2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8" h="257">
                  <a:moveTo>
                    <a:pt x="258" y="0"/>
                  </a:moveTo>
                  <a:lnTo>
                    <a:pt x="244" y="0"/>
                  </a:lnTo>
                  <a:lnTo>
                    <a:pt x="7" y="248"/>
                  </a:lnTo>
                  <a:lnTo>
                    <a:pt x="0" y="257"/>
                  </a:lnTo>
                  <a:lnTo>
                    <a:pt x="3" y="255"/>
                  </a:lnTo>
                  <a:lnTo>
                    <a:pt x="3" y="255"/>
                  </a:lnTo>
                  <a:lnTo>
                    <a:pt x="15" y="257"/>
                  </a:lnTo>
                  <a:lnTo>
                    <a:pt x="258" y="0"/>
                  </a:ln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 name="Freeform 20186"/>
            <p:cNvSpPr>
              <a:spLocks noEditPoints="1"/>
            </p:cNvSpPr>
            <p:nvPr/>
          </p:nvSpPr>
          <p:spPr bwMode="auto">
            <a:xfrm>
              <a:off x="5090536" y="7482759"/>
              <a:ext cx="282143" cy="294816"/>
            </a:xfrm>
            <a:custGeom>
              <a:avLst/>
              <a:gdLst>
                <a:gd name="T0" fmla="*/ 162 w 179"/>
                <a:gd name="T1" fmla="*/ 14 h 187"/>
                <a:gd name="T2" fmla="*/ 0 w 179"/>
                <a:gd name="T3" fmla="*/ 187 h 187"/>
                <a:gd name="T4" fmla="*/ 6 w 179"/>
                <a:gd name="T5" fmla="*/ 187 h 187"/>
                <a:gd name="T6" fmla="*/ 165 w 179"/>
                <a:gd name="T7" fmla="*/ 17 h 187"/>
                <a:gd name="T8" fmla="*/ 162 w 179"/>
                <a:gd name="T9" fmla="*/ 14 h 187"/>
                <a:gd name="T10" fmla="*/ 176 w 179"/>
                <a:gd name="T11" fmla="*/ 0 h 187"/>
                <a:gd name="T12" fmla="*/ 169 w 179"/>
                <a:gd name="T13" fmla="*/ 6 h 187"/>
                <a:gd name="T14" fmla="*/ 172 w 179"/>
                <a:gd name="T15" fmla="*/ 9 h 187"/>
                <a:gd name="T16" fmla="*/ 179 w 179"/>
                <a:gd name="T17" fmla="*/ 3 h 187"/>
                <a:gd name="T18" fmla="*/ 176 w 179"/>
                <a:gd name="T19"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9" h="187">
                  <a:moveTo>
                    <a:pt x="162" y="14"/>
                  </a:moveTo>
                  <a:cubicBezTo>
                    <a:pt x="0" y="187"/>
                    <a:pt x="0" y="187"/>
                    <a:pt x="0" y="187"/>
                  </a:cubicBezTo>
                  <a:cubicBezTo>
                    <a:pt x="6" y="187"/>
                    <a:pt x="6" y="187"/>
                    <a:pt x="6" y="187"/>
                  </a:cubicBezTo>
                  <a:cubicBezTo>
                    <a:pt x="165" y="17"/>
                    <a:pt x="165" y="17"/>
                    <a:pt x="165" y="17"/>
                  </a:cubicBezTo>
                  <a:cubicBezTo>
                    <a:pt x="164" y="16"/>
                    <a:pt x="163" y="15"/>
                    <a:pt x="162" y="14"/>
                  </a:cubicBezTo>
                  <a:moveTo>
                    <a:pt x="176" y="0"/>
                  </a:moveTo>
                  <a:cubicBezTo>
                    <a:pt x="169" y="6"/>
                    <a:pt x="169" y="6"/>
                    <a:pt x="169" y="6"/>
                  </a:cubicBezTo>
                  <a:cubicBezTo>
                    <a:pt x="170" y="7"/>
                    <a:pt x="171" y="8"/>
                    <a:pt x="172" y="9"/>
                  </a:cubicBezTo>
                  <a:cubicBezTo>
                    <a:pt x="179" y="3"/>
                    <a:pt x="179" y="3"/>
                    <a:pt x="179" y="3"/>
                  </a:cubicBezTo>
                  <a:cubicBezTo>
                    <a:pt x="178" y="2"/>
                    <a:pt x="177" y="1"/>
                    <a:pt x="176"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0" name="Freeform 20187"/>
            <p:cNvSpPr>
              <a:spLocks noEditPoints="1"/>
            </p:cNvSpPr>
            <p:nvPr/>
          </p:nvSpPr>
          <p:spPr bwMode="auto">
            <a:xfrm>
              <a:off x="5912954" y="5887287"/>
              <a:ext cx="93381" cy="34684"/>
            </a:xfrm>
            <a:custGeom>
              <a:avLst/>
              <a:gdLst>
                <a:gd name="T0" fmla="*/ 7 w 59"/>
                <a:gd name="T1" fmla="*/ 9 h 22"/>
                <a:gd name="T2" fmla="*/ 0 w 59"/>
                <a:gd name="T3" fmla="*/ 19 h 22"/>
                <a:gd name="T4" fmla="*/ 4 w 59"/>
                <a:gd name="T5" fmla="*/ 22 h 22"/>
                <a:gd name="T6" fmla="*/ 11 w 59"/>
                <a:gd name="T7" fmla="*/ 12 h 22"/>
                <a:gd name="T8" fmla="*/ 7 w 59"/>
                <a:gd name="T9" fmla="*/ 9 h 22"/>
                <a:gd name="T10" fmla="*/ 47 w 59"/>
                <a:gd name="T11" fmla="*/ 0 h 22"/>
                <a:gd name="T12" fmla="*/ 46 w 59"/>
                <a:gd name="T13" fmla="*/ 4 h 22"/>
                <a:gd name="T14" fmla="*/ 57 w 59"/>
                <a:gd name="T15" fmla="*/ 9 h 22"/>
                <a:gd name="T16" fmla="*/ 59 w 59"/>
                <a:gd name="T17" fmla="*/ 5 h 22"/>
                <a:gd name="T18" fmla="*/ 53 w 59"/>
                <a:gd name="T19" fmla="*/ 2 h 22"/>
                <a:gd name="T20" fmla="*/ 47 w 59"/>
                <a:gd name="T2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 h="22">
                  <a:moveTo>
                    <a:pt x="7" y="9"/>
                  </a:moveTo>
                  <a:cubicBezTo>
                    <a:pt x="0" y="19"/>
                    <a:pt x="0" y="19"/>
                    <a:pt x="0" y="19"/>
                  </a:cubicBezTo>
                  <a:cubicBezTo>
                    <a:pt x="1" y="20"/>
                    <a:pt x="2" y="21"/>
                    <a:pt x="4" y="22"/>
                  </a:cubicBezTo>
                  <a:cubicBezTo>
                    <a:pt x="11" y="12"/>
                    <a:pt x="11" y="12"/>
                    <a:pt x="11" y="12"/>
                  </a:cubicBezTo>
                  <a:cubicBezTo>
                    <a:pt x="9" y="11"/>
                    <a:pt x="8" y="10"/>
                    <a:pt x="7" y="9"/>
                  </a:cubicBezTo>
                  <a:moveTo>
                    <a:pt x="47" y="0"/>
                  </a:moveTo>
                  <a:cubicBezTo>
                    <a:pt x="47" y="1"/>
                    <a:pt x="46" y="3"/>
                    <a:pt x="46" y="4"/>
                  </a:cubicBezTo>
                  <a:cubicBezTo>
                    <a:pt x="57" y="9"/>
                    <a:pt x="57" y="9"/>
                    <a:pt x="57" y="9"/>
                  </a:cubicBezTo>
                  <a:cubicBezTo>
                    <a:pt x="57" y="8"/>
                    <a:pt x="58" y="6"/>
                    <a:pt x="59" y="5"/>
                  </a:cubicBezTo>
                  <a:cubicBezTo>
                    <a:pt x="53" y="2"/>
                    <a:pt x="53" y="2"/>
                    <a:pt x="53" y="2"/>
                  </a:cubicBezTo>
                  <a:cubicBezTo>
                    <a:pt x="47" y="0"/>
                    <a:pt x="47" y="0"/>
                    <a:pt x="47"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20188"/>
            <p:cNvSpPr>
              <a:spLocks/>
            </p:cNvSpPr>
            <p:nvPr/>
          </p:nvSpPr>
          <p:spPr bwMode="auto">
            <a:xfrm>
              <a:off x="6668004" y="6215453"/>
              <a:ext cx="6670" cy="7337"/>
            </a:xfrm>
            <a:custGeom>
              <a:avLst/>
              <a:gdLst>
                <a:gd name="T0" fmla="*/ 0 w 4"/>
                <a:gd name="T1" fmla="*/ 0 h 5"/>
                <a:gd name="T2" fmla="*/ 0 w 4"/>
                <a:gd name="T3" fmla="*/ 4 h 5"/>
                <a:gd name="T4" fmla="*/ 2 w 4"/>
                <a:gd name="T5" fmla="*/ 5 h 5"/>
                <a:gd name="T6" fmla="*/ 4 w 4"/>
                <a:gd name="T7" fmla="*/ 1 h 5"/>
                <a:gd name="T8" fmla="*/ 0 w 4"/>
                <a:gd name="T9" fmla="*/ 0 h 5"/>
              </a:gdLst>
              <a:ahLst/>
              <a:cxnLst>
                <a:cxn ang="0">
                  <a:pos x="T0" y="T1"/>
                </a:cxn>
                <a:cxn ang="0">
                  <a:pos x="T2" y="T3"/>
                </a:cxn>
                <a:cxn ang="0">
                  <a:pos x="T4" y="T5"/>
                </a:cxn>
                <a:cxn ang="0">
                  <a:pos x="T6" y="T7"/>
                </a:cxn>
                <a:cxn ang="0">
                  <a:pos x="T8" y="T9"/>
                </a:cxn>
              </a:cxnLst>
              <a:rect l="0" t="0" r="r" b="b"/>
              <a:pathLst>
                <a:path w="4" h="5">
                  <a:moveTo>
                    <a:pt x="0" y="0"/>
                  </a:moveTo>
                  <a:cubicBezTo>
                    <a:pt x="0" y="4"/>
                    <a:pt x="0" y="4"/>
                    <a:pt x="0" y="4"/>
                  </a:cubicBezTo>
                  <a:cubicBezTo>
                    <a:pt x="2" y="5"/>
                    <a:pt x="2" y="5"/>
                    <a:pt x="2" y="5"/>
                  </a:cubicBezTo>
                  <a:cubicBezTo>
                    <a:pt x="2" y="4"/>
                    <a:pt x="3" y="3"/>
                    <a:pt x="4" y="1"/>
                  </a:cubicBezTo>
                  <a:cubicBezTo>
                    <a:pt x="0" y="0"/>
                    <a:pt x="0" y="0"/>
                    <a:pt x="0"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2" name="Freeform 20189"/>
            <p:cNvSpPr>
              <a:spLocks noEditPoints="1"/>
            </p:cNvSpPr>
            <p:nvPr/>
          </p:nvSpPr>
          <p:spPr bwMode="auto">
            <a:xfrm>
              <a:off x="4912446" y="5904629"/>
              <a:ext cx="1755558" cy="1538777"/>
            </a:xfrm>
            <a:custGeom>
              <a:avLst/>
              <a:gdLst>
                <a:gd name="T0" fmla="*/ 286 w 1114"/>
                <a:gd name="T1" fmla="*/ 966 h 976"/>
                <a:gd name="T2" fmla="*/ 282 w 1114"/>
                <a:gd name="T3" fmla="*/ 969 h 976"/>
                <a:gd name="T4" fmla="*/ 289 w 1114"/>
                <a:gd name="T5" fmla="*/ 976 h 976"/>
                <a:gd name="T6" fmla="*/ 292 w 1114"/>
                <a:gd name="T7" fmla="*/ 973 h 976"/>
                <a:gd name="T8" fmla="*/ 286 w 1114"/>
                <a:gd name="T9" fmla="*/ 966 h 976"/>
                <a:gd name="T10" fmla="*/ 304 w 1114"/>
                <a:gd name="T11" fmla="*/ 960 h 976"/>
                <a:gd name="T12" fmla="*/ 303 w 1114"/>
                <a:gd name="T13" fmla="*/ 969 h 976"/>
                <a:gd name="T14" fmla="*/ 303 w 1114"/>
                <a:gd name="T15" fmla="*/ 969 h 976"/>
                <a:gd name="T16" fmla="*/ 308 w 1114"/>
                <a:gd name="T17" fmla="*/ 970 h 976"/>
                <a:gd name="T18" fmla="*/ 308 w 1114"/>
                <a:gd name="T19" fmla="*/ 969 h 976"/>
                <a:gd name="T20" fmla="*/ 309 w 1114"/>
                <a:gd name="T21" fmla="*/ 960 h 976"/>
                <a:gd name="T22" fmla="*/ 304 w 1114"/>
                <a:gd name="T23" fmla="*/ 960 h 976"/>
                <a:gd name="T24" fmla="*/ 3 w 1114"/>
                <a:gd name="T25" fmla="*/ 664 h 976"/>
                <a:gd name="T26" fmla="*/ 0 w 1114"/>
                <a:gd name="T27" fmla="*/ 667 h 976"/>
                <a:gd name="T28" fmla="*/ 275 w 1114"/>
                <a:gd name="T29" fmla="*/ 961 h 976"/>
                <a:gd name="T30" fmla="*/ 278 w 1114"/>
                <a:gd name="T31" fmla="*/ 958 h 976"/>
                <a:gd name="T32" fmla="*/ 3 w 1114"/>
                <a:gd name="T33" fmla="*/ 664 h 976"/>
                <a:gd name="T34" fmla="*/ 364 w 1114"/>
                <a:gd name="T35" fmla="*/ 433 h 976"/>
                <a:gd name="T36" fmla="*/ 306 w 1114"/>
                <a:gd name="T37" fmla="*/ 949 h 976"/>
                <a:gd name="T38" fmla="*/ 310 w 1114"/>
                <a:gd name="T39" fmla="*/ 950 h 976"/>
                <a:gd name="T40" fmla="*/ 368 w 1114"/>
                <a:gd name="T41" fmla="*/ 434 h 976"/>
                <a:gd name="T42" fmla="*/ 364 w 1114"/>
                <a:gd name="T43" fmla="*/ 433 h 976"/>
                <a:gd name="T44" fmla="*/ 627 w 1114"/>
                <a:gd name="T45" fmla="*/ 20 h 976"/>
                <a:gd name="T46" fmla="*/ 391 w 1114"/>
                <a:gd name="T47" fmla="*/ 359 h 976"/>
                <a:gd name="T48" fmla="*/ 395 w 1114"/>
                <a:gd name="T49" fmla="*/ 361 h 976"/>
                <a:gd name="T50" fmla="*/ 631 w 1114"/>
                <a:gd name="T51" fmla="*/ 22 h 976"/>
                <a:gd name="T52" fmla="*/ 627 w 1114"/>
                <a:gd name="T53" fmla="*/ 20 h 976"/>
                <a:gd name="T54" fmla="*/ 706 w 1114"/>
                <a:gd name="T55" fmla="*/ 0 h 976"/>
                <a:gd name="T56" fmla="*/ 704 w 1114"/>
                <a:gd name="T57" fmla="*/ 4 h 976"/>
                <a:gd name="T58" fmla="*/ 1114 w 1114"/>
                <a:gd name="T59" fmla="*/ 201 h 976"/>
                <a:gd name="T60" fmla="*/ 1114 w 1114"/>
                <a:gd name="T61" fmla="*/ 197 h 976"/>
                <a:gd name="T62" fmla="*/ 706 w 1114"/>
                <a:gd name="T63" fmla="*/ 0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14" h="976">
                  <a:moveTo>
                    <a:pt x="286" y="966"/>
                  </a:moveTo>
                  <a:cubicBezTo>
                    <a:pt x="284" y="967"/>
                    <a:pt x="283" y="968"/>
                    <a:pt x="282" y="969"/>
                  </a:cubicBezTo>
                  <a:cubicBezTo>
                    <a:pt x="289" y="976"/>
                    <a:pt x="289" y="976"/>
                    <a:pt x="289" y="976"/>
                  </a:cubicBezTo>
                  <a:cubicBezTo>
                    <a:pt x="290" y="975"/>
                    <a:pt x="291" y="974"/>
                    <a:pt x="292" y="973"/>
                  </a:cubicBezTo>
                  <a:cubicBezTo>
                    <a:pt x="286" y="966"/>
                    <a:pt x="286" y="966"/>
                    <a:pt x="286" y="966"/>
                  </a:cubicBezTo>
                  <a:moveTo>
                    <a:pt x="304" y="960"/>
                  </a:moveTo>
                  <a:cubicBezTo>
                    <a:pt x="303" y="969"/>
                    <a:pt x="303" y="969"/>
                    <a:pt x="303" y="969"/>
                  </a:cubicBezTo>
                  <a:cubicBezTo>
                    <a:pt x="303" y="969"/>
                    <a:pt x="303" y="969"/>
                    <a:pt x="303" y="969"/>
                  </a:cubicBezTo>
                  <a:cubicBezTo>
                    <a:pt x="305" y="969"/>
                    <a:pt x="306" y="969"/>
                    <a:pt x="308" y="970"/>
                  </a:cubicBezTo>
                  <a:cubicBezTo>
                    <a:pt x="308" y="969"/>
                    <a:pt x="308" y="969"/>
                    <a:pt x="308" y="969"/>
                  </a:cubicBezTo>
                  <a:cubicBezTo>
                    <a:pt x="309" y="960"/>
                    <a:pt x="309" y="960"/>
                    <a:pt x="309" y="960"/>
                  </a:cubicBezTo>
                  <a:cubicBezTo>
                    <a:pt x="307" y="960"/>
                    <a:pt x="306" y="960"/>
                    <a:pt x="304" y="960"/>
                  </a:cubicBezTo>
                  <a:moveTo>
                    <a:pt x="3" y="664"/>
                  </a:moveTo>
                  <a:cubicBezTo>
                    <a:pt x="2" y="665"/>
                    <a:pt x="1" y="666"/>
                    <a:pt x="0" y="667"/>
                  </a:cubicBezTo>
                  <a:cubicBezTo>
                    <a:pt x="275" y="961"/>
                    <a:pt x="275" y="961"/>
                    <a:pt x="275" y="961"/>
                  </a:cubicBezTo>
                  <a:cubicBezTo>
                    <a:pt x="276" y="960"/>
                    <a:pt x="277" y="959"/>
                    <a:pt x="278" y="958"/>
                  </a:cubicBezTo>
                  <a:cubicBezTo>
                    <a:pt x="3" y="664"/>
                    <a:pt x="3" y="664"/>
                    <a:pt x="3" y="664"/>
                  </a:cubicBezTo>
                  <a:moveTo>
                    <a:pt x="364" y="433"/>
                  </a:moveTo>
                  <a:cubicBezTo>
                    <a:pt x="306" y="949"/>
                    <a:pt x="306" y="949"/>
                    <a:pt x="306" y="949"/>
                  </a:cubicBezTo>
                  <a:cubicBezTo>
                    <a:pt x="307" y="949"/>
                    <a:pt x="308" y="950"/>
                    <a:pt x="310" y="950"/>
                  </a:cubicBezTo>
                  <a:cubicBezTo>
                    <a:pt x="368" y="434"/>
                    <a:pt x="368" y="434"/>
                    <a:pt x="368" y="434"/>
                  </a:cubicBezTo>
                  <a:cubicBezTo>
                    <a:pt x="367" y="434"/>
                    <a:pt x="365" y="433"/>
                    <a:pt x="364" y="433"/>
                  </a:cubicBezTo>
                  <a:moveTo>
                    <a:pt x="627" y="20"/>
                  </a:moveTo>
                  <a:cubicBezTo>
                    <a:pt x="391" y="359"/>
                    <a:pt x="391" y="359"/>
                    <a:pt x="391" y="359"/>
                  </a:cubicBezTo>
                  <a:cubicBezTo>
                    <a:pt x="392" y="360"/>
                    <a:pt x="393" y="360"/>
                    <a:pt x="395" y="361"/>
                  </a:cubicBezTo>
                  <a:cubicBezTo>
                    <a:pt x="631" y="22"/>
                    <a:pt x="631" y="22"/>
                    <a:pt x="631" y="22"/>
                  </a:cubicBezTo>
                  <a:cubicBezTo>
                    <a:pt x="630" y="21"/>
                    <a:pt x="629" y="20"/>
                    <a:pt x="627" y="20"/>
                  </a:cubicBezTo>
                  <a:moveTo>
                    <a:pt x="706" y="0"/>
                  </a:moveTo>
                  <a:cubicBezTo>
                    <a:pt x="705" y="1"/>
                    <a:pt x="705" y="2"/>
                    <a:pt x="704" y="4"/>
                  </a:cubicBezTo>
                  <a:cubicBezTo>
                    <a:pt x="1114" y="201"/>
                    <a:pt x="1114" y="201"/>
                    <a:pt x="1114" y="201"/>
                  </a:cubicBezTo>
                  <a:cubicBezTo>
                    <a:pt x="1114" y="197"/>
                    <a:pt x="1114" y="197"/>
                    <a:pt x="1114" y="197"/>
                  </a:cubicBezTo>
                  <a:cubicBezTo>
                    <a:pt x="706" y="0"/>
                    <a:pt x="706" y="0"/>
                    <a:pt x="706"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20190"/>
            <p:cNvSpPr>
              <a:spLocks noEditPoints="1"/>
            </p:cNvSpPr>
            <p:nvPr/>
          </p:nvSpPr>
          <p:spPr bwMode="auto">
            <a:xfrm>
              <a:off x="5556773" y="5907964"/>
              <a:ext cx="613645" cy="666337"/>
            </a:xfrm>
            <a:custGeom>
              <a:avLst/>
              <a:gdLst>
                <a:gd name="T0" fmla="*/ 230 w 389"/>
                <a:gd name="T1" fmla="*/ 25 h 423"/>
                <a:gd name="T2" fmla="*/ 115 w 389"/>
                <a:gd name="T3" fmla="*/ 351 h 423"/>
                <a:gd name="T4" fmla="*/ 0 w 389"/>
                <a:gd name="T5" fmla="*/ 378 h 423"/>
                <a:gd name="T6" fmla="*/ 1 w 389"/>
                <a:gd name="T7" fmla="*/ 382 h 423"/>
                <a:gd name="T8" fmla="*/ 114 w 389"/>
                <a:gd name="T9" fmla="*/ 356 h 423"/>
                <a:gd name="T10" fmla="*/ 91 w 389"/>
                <a:gd name="T11" fmla="*/ 421 h 423"/>
                <a:gd name="T12" fmla="*/ 95 w 389"/>
                <a:gd name="T13" fmla="*/ 423 h 423"/>
                <a:gd name="T14" fmla="*/ 119 w 389"/>
                <a:gd name="T15" fmla="*/ 355 h 423"/>
                <a:gd name="T16" fmla="*/ 370 w 389"/>
                <a:gd name="T17" fmla="*/ 296 h 423"/>
                <a:gd name="T18" fmla="*/ 369 w 389"/>
                <a:gd name="T19" fmla="*/ 291 h 423"/>
                <a:gd name="T20" fmla="*/ 120 w 389"/>
                <a:gd name="T21" fmla="*/ 350 h 423"/>
                <a:gd name="T22" fmla="*/ 234 w 389"/>
                <a:gd name="T23" fmla="*/ 26 h 423"/>
                <a:gd name="T24" fmla="*/ 230 w 389"/>
                <a:gd name="T25" fmla="*/ 25 h 423"/>
                <a:gd name="T26" fmla="*/ 275 w 389"/>
                <a:gd name="T27" fmla="*/ 23 h 423"/>
                <a:gd name="T28" fmla="*/ 271 w 389"/>
                <a:gd name="T29" fmla="*/ 25 h 423"/>
                <a:gd name="T30" fmla="*/ 385 w 389"/>
                <a:gd name="T31" fmla="*/ 251 h 423"/>
                <a:gd name="T32" fmla="*/ 389 w 389"/>
                <a:gd name="T33" fmla="*/ 249 h 423"/>
                <a:gd name="T34" fmla="*/ 275 w 389"/>
                <a:gd name="T35" fmla="*/ 23 h 423"/>
                <a:gd name="T36" fmla="*/ 239 w 389"/>
                <a:gd name="T37" fmla="*/ 0 h 423"/>
                <a:gd name="T38" fmla="*/ 235 w 389"/>
                <a:gd name="T39" fmla="*/ 12 h 423"/>
                <a:gd name="T40" fmla="*/ 239 w 389"/>
                <a:gd name="T41" fmla="*/ 13 h 423"/>
                <a:gd name="T42" fmla="*/ 243 w 389"/>
                <a:gd name="T43" fmla="*/ 2 h 423"/>
                <a:gd name="T44" fmla="*/ 239 w 389"/>
                <a:gd name="T45" fmla="*/ 0 h 423"/>
                <a:gd name="T46" fmla="*/ 263 w 389"/>
                <a:gd name="T47" fmla="*/ 0 h 423"/>
                <a:gd name="T48" fmla="*/ 259 w 389"/>
                <a:gd name="T49" fmla="*/ 2 h 423"/>
                <a:gd name="T50" fmla="*/ 265 w 389"/>
                <a:gd name="T51" fmla="*/ 12 h 423"/>
                <a:gd name="T52" fmla="*/ 268 w 389"/>
                <a:gd name="T53" fmla="*/ 11 h 423"/>
                <a:gd name="T54" fmla="*/ 263 w 389"/>
                <a:gd name="T55"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9" h="423">
                  <a:moveTo>
                    <a:pt x="230" y="25"/>
                  </a:moveTo>
                  <a:cubicBezTo>
                    <a:pt x="115" y="351"/>
                    <a:pt x="115" y="351"/>
                    <a:pt x="115" y="351"/>
                  </a:cubicBezTo>
                  <a:cubicBezTo>
                    <a:pt x="0" y="378"/>
                    <a:pt x="0" y="378"/>
                    <a:pt x="0" y="378"/>
                  </a:cubicBezTo>
                  <a:cubicBezTo>
                    <a:pt x="0" y="380"/>
                    <a:pt x="1" y="381"/>
                    <a:pt x="1" y="382"/>
                  </a:cubicBezTo>
                  <a:cubicBezTo>
                    <a:pt x="114" y="356"/>
                    <a:pt x="114" y="356"/>
                    <a:pt x="114" y="356"/>
                  </a:cubicBezTo>
                  <a:cubicBezTo>
                    <a:pt x="91" y="421"/>
                    <a:pt x="91" y="421"/>
                    <a:pt x="91" y="421"/>
                  </a:cubicBezTo>
                  <a:cubicBezTo>
                    <a:pt x="92" y="422"/>
                    <a:pt x="93" y="422"/>
                    <a:pt x="95" y="423"/>
                  </a:cubicBezTo>
                  <a:cubicBezTo>
                    <a:pt x="119" y="355"/>
                    <a:pt x="119" y="355"/>
                    <a:pt x="119" y="355"/>
                  </a:cubicBezTo>
                  <a:cubicBezTo>
                    <a:pt x="370" y="296"/>
                    <a:pt x="370" y="296"/>
                    <a:pt x="370" y="296"/>
                  </a:cubicBezTo>
                  <a:cubicBezTo>
                    <a:pt x="369" y="294"/>
                    <a:pt x="369" y="293"/>
                    <a:pt x="369" y="291"/>
                  </a:cubicBezTo>
                  <a:cubicBezTo>
                    <a:pt x="120" y="350"/>
                    <a:pt x="120" y="350"/>
                    <a:pt x="120" y="350"/>
                  </a:cubicBezTo>
                  <a:cubicBezTo>
                    <a:pt x="234" y="26"/>
                    <a:pt x="234" y="26"/>
                    <a:pt x="234" y="26"/>
                  </a:cubicBezTo>
                  <a:cubicBezTo>
                    <a:pt x="233" y="26"/>
                    <a:pt x="231" y="25"/>
                    <a:pt x="230" y="25"/>
                  </a:cubicBezTo>
                  <a:moveTo>
                    <a:pt x="275" y="23"/>
                  </a:moveTo>
                  <a:cubicBezTo>
                    <a:pt x="273" y="23"/>
                    <a:pt x="272" y="24"/>
                    <a:pt x="271" y="25"/>
                  </a:cubicBezTo>
                  <a:cubicBezTo>
                    <a:pt x="385" y="251"/>
                    <a:pt x="385" y="251"/>
                    <a:pt x="385" y="251"/>
                  </a:cubicBezTo>
                  <a:cubicBezTo>
                    <a:pt x="387" y="250"/>
                    <a:pt x="388" y="250"/>
                    <a:pt x="389" y="249"/>
                  </a:cubicBezTo>
                  <a:cubicBezTo>
                    <a:pt x="275" y="23"/>
                    <a:pt x="275" y="23"/>
                    <a:pt x="275" y="23"/>
                  </a:cubicBezTo>
                  <a:moveTo>
                    <a:pt x="239" y="0"/>
                  </a:moveTo>
                  <a:cubicBezTo>
                    <a:pt x="235" y="12"/>
                    <a:pt x="235" y="12"/>
                    <a:pt x="235" y="12"/>
                  </a:cubicBezTo>
                  <a:cubicBezTo>
                    <a:pt x="236" y="12"/>
                    <a:pt x="237" y="13"/>
                    <a:pt x="239" y="13"/>
                  </a:cubicBezTo>
                  <a:cubicBezTo>
                    <a:pt x="243" y="2"/>
                    <a:pt x="243" y="2"/>
                    <a:pt x="243" y="2"/>
                  </a:cubicBezTo>
                  <a:cubicBezTo>
                    <a:pt x="241" y="2"/>
                    <a:pt x="240" y="1"/>
                    <a:pt x="239" y="0"/>
                  </a:cubicBezTo>
                  <a:moveTo>
                    <a:pt x="263" y="0"/>
                  </a:moveTo>
                  <a:cubicBezTo>
                    <a:pt x="262" y="0"/>
                    <a:pt x="260" y="1"/>
                    <a:pt x="259" y="2"/>
                  </a:cubicBezTo>
                  <a:cubicBezTo>
                    <a:pt x="265" y="12"/>
                    <a:pt x="265" y="12"/>
                    <a:pt x="265" y="12"/>
                  </a:cubicBezTo>
                  <a:cubicBezTo>
                    <a:pt x="266" y="12"/>
                    <a:pt x="267" y="11"/>
                    <a:pt x="268" y="11"/>
                  </a:cubicBezTo>
                  <a:cubicBezTo>
                    <a:pt x="263" y="0"/>
                    <a:pt x="263" y="0"/>
                    <a:pt x="263"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20191"/>
            <p:cNvSpPr>
              <a:spLocks/>
            </p:cNvSpPr>
            <p:nvPr/>
          </p:nvSpPr>
          <p:spPr bwMode="auto">
            <a:xfrm>
              <a:off x="6668004" y="6242133"/>
              <a:ext cx="3335" cy="8004"/>
            </a:xfrm>
            <a:custGeom>
              <a:avLst/>
              <a:gdLst>
                <a:gd name="T0" fmla="*/ 1 w 2"/>
                <a:gd name="T1" fmla="*/ 0 h 5"/>
                <a:gd name="T2" fmla="*/ 0 w 2"/>
                <a:gd name="T3" fmla="*/ 0 h 5"/>
                <a:gd name="T4" fmla="*/ 0 w 2"/>
                <a:gd name="T5" fmla="*/ 5 h 5"/>
                <a:gd name="T6" fmla="*/ 2 w 2"/>
                <a:gd name="T7" fmla="*/ 4 h 5"/>
                <a:gd name="T8" fmla="*/ 1 w 2"/>
                <a:gd name="T9" fmla="*/ 0 h 5"/>
              </a:gdLst>
              <a:ahLst/>
              <a:cxnLst>
                <a:cxn ang="0">
                  <a:pos x="T0" y="T1"/>
                </a:cxn>
                <a:cxn ang="0">
                  <a:pos x="T2" y="T3"/>
                </a:cxn>
                <a:cxn ang="0">
                  <a:pos x="T4" y="T5"/>
                </a:cxn>
                <a:cxn ang="0">
                  <a:pos x="T6" y="T7"/>
                </a:cxn>
                <a:cxn ang="0">
                  <a:pos x="T8" y="T9"/>
                </a:cxn>
              </a:cxnLst>
              <a:rect l="0" t="0" r="r" b="b"/>
              <a:pathLst>
                <a:path w="2" h="5">
                  <a:moveTo>
                    <a:pt x="1" y="0"/>
                  </a:moveTo>
                  <a:cubicBezTo>
                    <a:pt x="0" y="0"/>
                    <a:pt x="0" y="0"/>
                    <a:pt x="0" y="0"/>
                  </a:cubicBezTo>
                  <a:cubicBezTo>
                    <a:pt x="0" y="5"/>
                    <a:pt x="0" y="5"/>
                    <a:pt x="0" y="5"/>
                  </a:cubicBezTo>
                  <a:cubicBezTo>
                    <a:pt x="2" y="4"/>
                    <a:pt x="2" y="4"/>
                    <a:pt x="2" y="4"/>
                  </a:cubicBezTo>
                  <a:cubicBezTo>
                    <a:pt x="1" y="3"/>
                    <a:pt x="1" y="1"/>
                    <a:pt x="1"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5" name="Freeform 20192"/>
            <p:cNvSpPr>
              <a:spLocks/>
            </p:cNvSpPr>
            <p:nvPr/>
          </p:nvSpPr>
          <p:spPr bwMode="auto">
            <a:xfrm>
              <a:off x="6253793" y="6242133"/>
              <a:ext cx="414210" cy="104053"/>
            </a:xfrm>
            <a:custGeom>
              <a:avLst/>
              <a:gdLst>
                <a:gd name="T0" fmla="*/ 263 w 263"/>
                <a:gd name="T1" fmla="*/ 0 h 66"/>
                <a:gd name="T2" fmla="*/ 0 w 263"/>
                <a:gd name="T3" fmla="*/ 62 h 66"/>
                <a:gd name="T4" fmla="*/ 1 w 263"/>
                <a:gd name="T5" fmla="*/ 66 h 66"/>
                <a:gd name="T6" fmla="*/ 263 w 263"/>
                <a:gd name="T7" fmla="*/ 5 h 66"/>
                <a:gd name="T8" fmla="*/ 263 w 263"/>
                <a:gd name="T9" fmla="*/ 0 h 66"/>
              </a:gdLst>
              <a:ahLst/>
              <a:cxnLst>
                <a:cxn ang="0">
                  <a:pos x="T0" y="T1"/>
                </a:cxn>
                <a:cxn ang="0">
                  <a:pos x="T2" y="T3"/>
                </a:cxn>
                <a:cxn ang="0">
                  <a:pos x="T4" y="T5"/>
                </a:cxn>
                <a:cxn ang="0">
                  <a:pos x="T6" y="T7"/>
                </a:cxn>
                <a:cxn ang="0">
                  <a:pos x="T8" y="T9"/>
                </a:cxn>
              </a:cxnLst>
              <a:rect l="0" t="0" r="r" b="b"/>
              <a:pathLst>
                <a:path w="263" h="66">
                  <a:moveTo>
                    <a:pt x="263" y="0"/>
                  </a:moveTo>
                  <a:cubicBezTo>
                    <a:pt x="0" y="62"/>
                    <a:pt x="0" y="62"/>
                    <a:pt x="0" y="62"/>
                  </a:cubicBezTo>
                  <a:cubicBezTo>
                    <a:pt x="0" y="64"/>
                    <a:pt x="1" y="65"/>
                    <a:pt x="1" y="66"/>
                  </a:cubicBezTo>
                  <a:cubicBezTo>
                    <a:pt x="263" y="5"/>
                    <a:pt x="263" y="5"/>
                    <a:pt x="263" y="5"/>
                  </a:cubicBezTo>
                  <a:cubicBezTo>
                    <a:pt x="263" y="0"/>
                    <a:pt x="263" y="0"/>
                    <a:pt x="263"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20193"/>
            <p:cNvSpPr>
              <a:spLocks/>
            </p:cNvSpPr>
            <p:nvPr/>
          </p:nvSpPr>
          <p:spPr bwMode="auto">
            <a:xfrm>
              <a:off x="6668004" y="6273482"/>
              <a:ext cx="30015" cy="85376"/>
            </a:xfrm>
            <a:custGeom>
              <a:avLst/>
              <a:gdLst>
                <a:gd name="T0" fmla="*/ 19 w 19"/>
                <a:gd name="T1" fmla="*/ 0 h 54"/>
                <a:gd name="T2" fmla="*/ 0 w 19"/>
                <a:gd name="T3" fmla="*/ 54 h 54"/>
                <a:gd name="T4" fmla="*/ 0 w 19"/>
                <a:gd name="T5" fmla="*/ 54 h 54"/>
                <a:gd name="T6" fmla="*/ 19 w 19"/>
                <a:gd name="T7" fmla="*/ 0 h 54"/>
                <a:gd name="T8" fmla="*/ 19 w 19"/>
                <a:gd name="T9" fmla="*/ 0 h 54"/>
              </a:gdLst>
              <a:ahLst/>
              <a:cxnLst>
                <a:cxn ang="0">
                  <a:pos x="T0" y="T1"/>
                </a:cxn>
                <a:cxn ang="0">
                  <a:pos x="T2" y="T3"/>
                </a:cxn>
                <a:cxn ang="0">
                  <a:pos x="T4" y="T5"/>
                </a:cxn>
                <a:cxn ang="0">
                  <a:pos x="T6" y="T7"/>
                </a:cxn>
                <a:cxn ang="0">
                  <a:pos x="T8" y="T9"/>
                </a:cxn>
              </a:cxnLst>
              <a:rect l="0" t="0" r="r" b="b"/>
              <a:pathLst>
                <a:path w="19" h="54">
                  <a:moveTo>
                    <a:pt x="19" y="0"/>
                  </a:moveTo>
                  <a:cubicBezTo>
                    <a:pt x="0" y="54"/>
                    <a:pt x="0" y="54"/>
                    <a:pt x="0" y="54"/>
                  </a:cubicBezTo>
                  <a:cubicBezTo>
                    <a:pt x="0" y="54"/>
                    <a:pt x="0" y="54"/>
                    <a:pt x="0" y="54"/>
                  </a:cubicBezTo>
                  <a:cubicBezTo>
                    <a:pt x="19" y="0"/>
                    <a:pt x="19" y="0"/>
                    <a:pt x="19" y="0"/>
                  </a:cubicBezTo>
                  <a:cubicBezTo>
                    <a:pt x="19" y="0"/>
                    <a:pt x="19" y="0"/>
                    <a:pt x="19"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7" name="Freeform 20194"/>
            <p:cNvSpPr>
              <a:spLocks noEditPoints="1"/>
            </p:cNvSpPr>
            <p:nvPr/>
          </p:nvSpPr>
          <p:spPr bwMode="auto">
            <a:xfrm>
              <a:off x="5398026" y="6358858"/>
              <a:ext cx="1269978" cy="1093886"/>
            </a:xfrm>
            <a:custGeom>
              <a:avLst/>
              <a:gdLst>
                <a:gd name="T0" fmla="*/ 11 w 806"/>
                <a:gd name="T1" fmla="*/ 690 h 694"/>
                <a:gd name="T2" fmla="*/ 22 w 806"/>
                <a:gd name="T3" fmla="*/ 689 h 694"/>
                <a:gd name="T4" fmla="*/ 3 w 806"/>
                <a:gd name="T5" fmla="*/ 673 h 694"/>
                <a:gd name="T6" fmla="*/ 0 w 806"/>
                <a:gd name="T7" fmla="*/ 682 h 694"/>
                <a:gd name="T8" fmla="*/ 7 w 806"/>
                <a:gd name="T9" fmla="*/ 674 h 694"/>
                <a:gd name="T10" fmla="*/ 339 w 806"/>
                <a:gd name="T11" fmla="*/ 523 h 694"/>
                <a:gd name="T12" fmla="*/ 31 w 806"/>
                <a:gd name="T13" fmla="*/ 685 h 694"/>
                <a:gd name="T14" fmla="*/ 339 w 806"/>
                <a:gd name="T15" fmla="*/ 523 h 694"/>
                <a:gd name="T16" fmla="*/ 353 w 806"/>
                <a:gd name="T17" fmla="*/ 516 h 694"/>
                <a:gd name="T18" fmla="*/ 367 w 806"/>
                <a:gd name="T19" fmla="*/ 513 h 694"/>
                <a:gd name="T20" fmla="*/ 427 w 806"/>
                <a:gd name="T21" fmla="*/ 478 h 694"/>
                <a:gd name="T22" fmla="*/ 417 w 806"/>
                <a:gd name="T23" fmla="*/ 488 h 694"/>
                <a:gd name="T24" fmla="*/ 427 w 806"/>
                <a:gd name="T25" fmla="*/ 478 h 694"/>
                <a:gd name="T26" fmla="*/ 441 w 806"/>
                <a:gd name="T27" fmla="*/ 471 h 694"/>
                <a:gd name="T28" fmla="*/ 658 w 806"/>
                <a:gd name="T29" fmla="*/ 365 h 694"/>
                <a:gd name="T30" fmla="*/ 670 w 806"/>
                <a:gd name="T31" fmla="*/ 355 h 694"/>
                <a:gd name="T32" fmla="*/ 665 w 806"/>
                <a:gd name="T33" fmla="*/ 362 h 694"/>
                <a:gd name="T34" fmla="*/ 670 w 806"/>
                <a:gd name="T35" fmla="*/ 355 h 694"/>
                <a:gd name="T36" fmla="*/ 663 w 806"/>
                <a:gd name="T37" fmla="*/ 344 h 694"/>
                <a:gd name="T38" fmla="*/ 671 w 806"/>
                <a:gd name="T39" fmla="*/ 343 h 694"/>
                <a:gd name="T40" fmla="*/ 692 w 806"/>
                <a:gd name="T41" fmla="*/ 331 h 694"/>
                <a:gd name="T42" fmla="*/ 690 w 806"/>
                <a:gd name="T43" fmla="*/ 338 h 694"/>
                <a:gd name="T44" fmla="*/ 692 w 806"/>
                <a:gd name="T45" fmla="*/ 331 h 694"/>
                <a:gd name="T46" fmla="*/ 672 w 806"/>
                <a:gd name="T47" fmla="*/ 332 h 694"/>
                <a:gd name="T48" fmla="*/ 679 w 806"/>
                <a:gd name="T49" fmla="*/ 337 h 694"/>
                <a:gd name="T50" fmla="*/ 688 w 806"/>
                <a:gd name="T51" fmla="*/ 330 h 694"/>
                <a:gd name="T52" fmla="*/ 686 w 806"/>
                <a:gd name="T53" fmla="*/ 336 h 694"/>
                <a:gd name="T54" fmla="*/ 688 w 806"/>
                <a:gd name="T55" fmla="*/ 330 h 694"/>
                <a:gd name="T56" fmla="*/ 6 w 806"/>
                <a:gd name="T57" fmla="*/ 663 h 694"/>
                <a:gd name="T58" fmla="*/ 182 w 806"/>
                <a:gd name="T59" fmla="*/ 175 h 694"/>
                <a:gd name="T60" fmla="*/ 208 w 806"/>
                <a:gd name="T61" fmla="*/ 159 h 694"/>
                <a:gd name="T62" fmla="*/ 656 w 806"/>
                <a:gd name="T63" fmla="*/ 341 h 694"/>
                <a:gd name="T64" fmla="*/ 208 w 806"/>
                <a:gd name="T65" fmla="*/ 159 h 694"/>
                <a:gd name="T66" fmla="*/ 100 w 806"/>
                <a:gd name="T67" fmla="*/ 121 h 694"/>
                <a:gd name="T68" fmla="*/ 171 w 806"/>
                <a:gd name="T69" fmla="*/ 144 h 694"/>
                <a:gd name="T70" fmla="*/ 780 w 806"/>
                <a:gd name="T71" fmla="*/ 64 h 694"/>
                <a:gd name="T72" fmla="*/ 691 w 806"/>
                <a:gd name="T73" fmla="*/ 322 h 694"/>
                <a:gd name="T74" fmla="*/ 524 w 806"/>
                <a:gd name="T75" fmla="*/ 31 h 694"/>
                <a:gd name="T76" fmla="*/ 669 w 806"/>
                <a:gd name="T77" fmla="*/ 325 h 694"/>
                <a:gd name="T78" fmla="*/ 524 w 806"/>
                <a:gd name="T79" fmla="*/ 31 h 694"/>
                <a:gd name="T80" fmla="*/ 695 w 806"/>
                <a:gd name="T81" fmla="*/ 324 h 694"/>
                <a:gd name="T82" fmla="*/ 806 w 806"/>
                <a:gd name="T83" fmla="*/ 0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06" h="694">
                  <a:moveTo>
                    <a:pt x="20" y="685"/>
                  </a:moveTo>
                  <a:cubicBezTo>
                    <a:pt x="11" y="690"/>
                    <a:pt x="11" y="690"/>
                    <a:pt x="11" y="690"/>
                  </a:cubicBezTo>
                  <a:cubicBezTo>
                    <a:pt x="12" y="691"/>
                    <a:pt x="13" y="692"/>
                    <a:pt x="13" y="694"/>
                  </a:cubicBezTo>
                  <a:cubicBezTo>
                    <a:pt x="22" y="689"/>
                    <a:pt x="22" y="689"/>
                    <a:pt x="22" y="689"/>
                  </a:cubicBezTo>
                  <a:cubicBezTo>
                    <a:pt x="21" y="688"/>
                    <a:pt x="20" y="687"/>
                    <a:pt x="20" y="685"/>
                  </a:cubicBezTo>
                  <a:moveTo>
                    <a:pt x="3" y="673"/>
                  </a:moveTo>
                  <a:cubicBezTo>
                    <a:pt x="0" y="681"/>
                    <a:pt x="0" y="681"/>
                    <a:pt x="0" y="681"/>
                  </a:cubicBezTo>
                  <a:cubicBezTo>
                    <a:pt x="0" y="682"/>
                    <a:pt x="0" y="682"/>
                    <a:pt x="0" y="682"/>
                  </a:cubicBezTo>
                  <a:cubicBezTo>
                    <a:pt x="1" y="682"/>
                    <a:pt x="2" y="682"/>
                    <a:pt x="4" y="683"/>
                  </a:cubicBezTo>
                  <a:cubicBezTo>
                    <a:pt x="7" y="674"/>
                    <a:pt x="7" y="674"/>
                    <a:pt x="7" y="674"/>
                  </a:cubicBezTo>
                  <a:cubicBezTo>
                    <a:pt x="5" y="674"/>
                    <a:pt x="4" y="673"/>
                    <a:pt x="3" y="673"/>
                  </a:cubicBezTo>
                  <a:moveTo>
                    <a:pt x="339" y="523"/>
                  </a:moveTo>
                  <a:cubicBezTo>
                    <a:pt x="29" y="681"/>
                    <a:pt x="29" y="681"/>
                    <a:pt x="29" y="681"/>
                  </a:cubicBezTo>
                  <a:cubicBezTo>
                    <a:pt x="30" y="682"/>
                    <a:pt x="30" y="683"/>
                    <a:pt x="31" y="685"/>
                  </a:cubicBezTo>
                  <a:cubicBezTo>
                    <a:pt x="341" y="527"/>
                    <a:pt x="341" y="527"/>
                    <a:pt x="341" y="527"/>
                  </a:cubicBezTo>
                  <a:cubicBezTo>
                    <a:pt x="341" y="525"/>
                    <a:pt x="340" y="524"/>
                    <a:pt x="339" y="523"/>
                  </a:cubicBezTo>
                  <a:moveTo>
                    <a:pt x="365" y="509"/>
                  </a:moveTo>
                  <a:cubicBezTo>
                    <a:pt x="353" y="516"/>
                    <a:pt x="353" y="516"/>
                    <a:pt x="353" y="516"/>
                  </a:cubicBezTo>
                  <a:cubicBezTo>
                    <a:pt x="354" y="517"/>
                    <a:pt x="354" y="518"/>
                    <a:pt x="355" y="520"/>
                  </a:cubicBezTo>
                  <a:cubicBezTo>
                    <a:pt x="367" y="513"/>
                    <a:pt x="367" y="513"/>
                    <a:pt x="367" y="513"/>
                  </a:cubicBezTo>
                  <a:cubicBezTo>
                    <a:pt x="366" y="512"/>
                    <a:pt x="366" y="511"/>
                    <a:pt x="365" y="509"/>
                  </a:cubicBezTo>
                  <a:moveTo>
                    <a:pt x="427" y="478"/>
                  </a:moveTo>
                  <a:cubicBezTo>
                    <a:pt x="415" y="484"/>
                    <a:pt x="415" y="484"/>
                    <a:pt x="415" y="484"/>
                  </a:cubicBezTo>
                  <a:cubicBezTo>
                    <a:pt x="416" y="485"/>
                    <a:pt x="417" y="486"/>
                    <a:pt x="417" y="488"/>
                  </a:cubicBezTo>
                  <a:cubicBezTo>
                    <a:pt x="429" y="482"/>
                    <a:pt x="429" y="482"/>
                    <a:pt x="429" y="482"/>
                  </a:cubicBezTo>
                  <a:cubicBezTo>
                    <a:pt x="429" y="480"/>
                    <a:pt x="428" y="479"/>
                    <a:pt x="427" y="478"/>
                  </a:cubicBezTo>
                  <a:moveTo>
                    <a:pt x="656" y="361"/>
                  </a:moveTo>
                  <a:cubicBezTo>
                    <a:pt x="441" y="471"/>
                    <a:pt x="441" y="471"/>
                    <a:pt x="441" y="471"/>
                  </a:cubicBezTo>
                  <a:cubicBezTo>
                    <a:pt x="442" y="472"/>
                    <a:pt x="443" y="473"/>
                    <a:pt x="443" y="475"/>
                  </a:cubicBezTo>
                  <a:cubicBezTo>
                    <a:pt x="658" y="365"/>
                    <a:pt x="658" y="365"/>
                    <a:pt x="658" y="365"/>
                  </a:cubicBezTo>
                  <a:cubicBezTo>
                    <a:pt x="657" y="364"/>
                    <a:pt x="657" y="363"/>
                    <a:pt x="656" y="361"/>
                  </a:cubicBezTo>
                  <a:moveTo>
                    <a:pt x="670" y="355"/>
                  </a:moveTo>
                  <a:cubicBezTo>
                    <a:pt x="663" y="358"/>
                    <a:pt x="663" y="358"/>
                    <a:pt x="663" y="358"/>
                  </a:cubicBezTo>
                  <a:cubicBezTo>
                    <a:pt x="664" y="359"/>
                    <a:pt x="664" y="360"/>
                    <a:pt x="665" y="362"/>
                  </a:cubicBezTo>
                  <a:cubicBezTo>
                    <a:pt x="671" y="358"/>
                    <a:pt x="671" y="358"/>
                    <a:pt x="671" y="358"/>
                  </a:cubicBezTo>
                  <a:cubicBezTo>
                    <a:pt x="671" y="357"/>
                    <a:pt x="670" y="356"/>
                    <a:pt x="670" y="355"/>
                  </a:cubicBezTo>
                  <a:moveTo>
                    <a:pt x="665" y="340"/>
                  </a:moveTo>
                  <a:cubicBezTo>
                    <a:pt x="664" y="341"/>
                    <a:pt x="664" y="343"/>
                    <a:pt x="663" y="344"/>
                  </a:cubicBezTo>
                  <a:cubicBezTo>
                    <a:pt x="670" y="347"/>
                    <a:pt x="670" y="347"/>
                    <a:pt x="670" y="347"/>
                  </a:cubicBezTo>
                  <a:cubicBezTo>
                    <a:pt x="670" y="345"/>
                    <a:pt x="671" y="344"/>
                    <a:pt x="671" y="343"/>
                  </a:cubicBezTo>
                  <a:cubicBezTo>
                    <a:pt x="665" y="340"/>
                    <a:pt x="665" y="340"/>
                    <a:pt x="665" y="340"/>
                  </a:cubicBezTo>
                  <a:moveTo>
                    <a:pt x="692" y="331"/>
                  </a:moveTo>
                  <a:cubicBezTo>
                    <a:pt x="690" y="338"/>
                    <a:pt x="690" y="338"/>
                    <a:pt x="690" y="338"/>
                  </a:cubicBezTo>
                  <a:cubicBezTo>
                    <a:pt x="690" y="338"/>
                    <a:pt x="690" y="338"/>
                    <a:pt x="690" y="338"/>
                  </a:cubicBezTo>
                  <a:cubicBezTo>
                    <a:pt x="692" y="331"/>
                    <a:pt x="692" y="331"/>
                    <a:pt x="692" y="331"/>
                  </a:cubicBezTo>
                  <a:cubicBezTo>
                    <a:pt x="692" y="331"/>
                    <a:pt x="692" y="331"/>
                    <a:pt x="692" y="331"/>
                  </a:cubicBezTo>
                  <a:moveTo>
                    <a:pt x="676" y="330"/>
                  </a:moveTo>
                  <a:cubicBezTo>
                    <a:pt x="675" y="331"/>
                    <a:pt x="673" y="332"/>
                    <a:pt x="672" y="332"/>
                  </a:cubicBezTo>
                  <a:cubicBezTo>
                    <a:pt x="675" y="339"/>
                    <a:pt x="675" y="339"/>
                    <a:pt x="675" y="339"/>
                  </a:cubicBezTo>
                  <a:cubicBezTo>
                    <a:pt x="677" y="338"/>
                    <a:pt x="678" y="337"/>
                    <a:pt x="679" y="337"/>
                  </a:cubicBezTo>
                  <a:cubicBezTo>
                    <a:pt x="676" y="330"/>
                    <a:pt x="676" y="330"/>
                    <a:pt x="676" y="330"/>
                  </a:cubicBezTo>
                  <a:moveTo>
                    <a:pt x="688" y="330"/>
                  </a:moveTo>
                  <a:cubicBezTo>
                    <a:pt x="686" y="336"/>
                    <a:pt x="686" y="336"/>
                    <a:pt x="686" y="336"/>
                  </a:cubicBezTo>
                  <a:cubicBezTo>
                    <a:pt x="686" y="336"/>
                    <a:pt x="686" y="336"/>
                    <a:pt x="686" y="336"/>
                  </a:cubicBezTo>
                  <a:cubicBezTo>
                    <a:pt x="688" y="330"/>
                    <a:pt x="688" y="330"/>
                    <a:pt x="688" y="330"/>
                  </a:cubicBezTo>
                  <a:cubicBezTo>
                    <a:pt x="688" y="330"/>
                    <a:pt x="688" y="330"/>
                    <a:pt x="688" y="330"/>
                  </a:cubicBezTo>
                  <a:moveTo>
                    <a:pt x="178" y="174"/>
                  </a:moveTo>
                  <a:cubicBezTo>
                    <a:pt x="6" y="663"/>
                    <a:pt x="6" y="663"/>
                    <a:pt x="6" y="663"/>
                  </a:cubicBezTo>
                  <a:cubicBezTo>
                    <a:pt x="8" y="663"/>
                    <a:pt x="9" y="664"/>
                    <a:pt x="10" y="664"/>
                  </a:cubicBezTo>
                  <a:cubicBezTo>
                    <a:pt x="182" y="175"/>
                    <a:pt x="182" y="175"/>
                    <a:pt x="182" y="175"/>
                  </a:cubicBezTo>
                  <a:cubicBezTo>
                    <a:pt x="181" y="175"/>
                    <a:pt x="179" y="174"/>
                    <a:pt x="178" y="174"/>
                  </a:cubicBezTo>
                  <a:moveTo>
                    <a:pt x="208" y="159"/>
                  </a:moveTo>
                  <a:cubicBezTo>
                    <a:pt x="208" y="160"/>
                    <a:pt x="207" y="162"/>
                    <a:pt x="207" y="163"/>
                  </a:cubicBezTo>
                  <a:cubicBezTo>
                    <a:pt x="656" y="341"/>
                    <a:pt x="656" y="341"/>
                    <a:pt x="656" y="341"/>
                  </a:cubicBezTo>
                  <a:cubicBezTo>
                    <a:pt x="656" y="340"/>
                    <a:pt x="657" y="338"/>
                    <a:pt x="657" y="337"/>
                  </a:cubicBezTo>
                  <a:cubicBezTo>
                    <a:pt x="208" y="159"/>
                    <a:pt x="208" y="159"/>
                    <a:pt x="208" y="159"/>
                  </a:cubicBezTo>
                  <a:moveTo>
                    <a:pt x="102" y="116"/>
                  </a:moveTo>
                  <a:cubicBezTo>
                    <a:pt x="101" y="118"/>
                    <a:pt x="101" y="119"/>
                    <a:pt x="100" y="121"/>
                  </a:cubicBezTo>
                  <a:cubicBezTo>
                    <a:pt x="169" y="148"/>
                    <a:pt x="169" y="148"/>
                    <a:pt x="169" y="148"/>
                  </a:cubicBezTo>
                  <a:cubicBezTo>
                    <a:pt x="169" y="146"/>
                    <a:pt x="170" y="145"/>
                    <a:pt x="171" y="144"/>
                  </a:cubicBezTo>
                  <a:cubicBezTo>
                    <a:pt x="102" y="116"/>
                    <a:pt x="102" y="116"/>
                    <a:pt x="102" y="116"/>
                  </a:cubicBezTo>
                  <a:moveTo>
                    <a:pt x="780" y="64"/>
                  </a:moveTo>
                  <a:cubicBezTo>
                    <a:pt x="691" y="322"/>
                    <a:pt x="691" y="322"/>
                    <a:pt x="691" y="322"/>
                  </a:cubicBezTo>
                  <a:cubicBezTo>
                    <a:pt x="691" y="322"/>
                    <a:pt x="691" y="322"/>
                    <a:pt x="691" y="322"/>
                  </a:cubicBezTo>
                  <a:cubicBezTo>
                    <a:pt x="780" y="64"/>
                    <a:pt x="780" y="64"/>
                    <a:pt x="780" y="64"/>
                  </a:cubicBezTo>
                  <a:moveTo>
                    <a:pt x="524" y="31"/>
                  </a:moveTo>
                  <a:cubicBezTo>
                    <a:pt x="523" y="31"/>
                    <a:pt x="522" y="32"/>
                    <a:pt x="520" y="32"/>
                  </a:cubicBezTo>
                  <a:cubicBezTo>
                    <a:pt x="669" y="325"/>
                    <a:pt x="669" y="325"/>
                    <a:pt x="669" y="325"/>
                  </a:cubicBezTo>
                  <a:cubicBezTo>
                    <a:pt x="670" y="325"/>
                    <a:pt x="671" y="324"/>
                    <a:pt x="673" y="323"/>
                  </a:cubicBezTo>
                  <a:cubicBezTo>
                    <a:pt x="524" y="31"/>
                    <a:pt x="524" y="31"/>
                    <a:pt x="524" y="31"/>
                  </a:cubicBezTo>
                  <a:moveTo>
                    <a:pt x="806" y="0"/>
                  </a:moveTo>
                  <a:cubicBezTo>
                    <a:pt x="695" y="324"/>
                    <a:pt x="695" y="324"/>
                    <a:pt x="695" y="324"/>
                  </a:cubicBezTo>
                  <a:cubicBezTo>
                    <a:pt x="695" y="324"/>
                    <a:pt x="695" y="324"/>
                    <a:pt x="695" y="324"/>
                  </a:cubicBezTo>
                  <a:cubicBezTo>
                    <a:pt x="806" y="0"/>
                    <a:pt x="806" y="0"/>
                    <a:pt x="806" y="0"/>
                  </a:cubicBezTo>
                  <a:cubicBezTo>
                    <a:pt x="806" y="0"/>
                    <a:pt x="806" y="0"/>
                    <a:pt x="806"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20199"/>
            <p:cNvSpPr>
              <a:spLocks/>
            </p:cNvSpPr>
            <p:nvPr/>
          </p:nvSpPr>
          <p:spPr bwMode="auto">
            <a:xfrm>
              <a:off x="6527932" y="8010359"/>
              <a:ext cx="12673" cy="0"/>
            </a:xfrm>
            <a:custGeom>
              <a:avLst/>
              <a:gdLst>
                <a:gd name="T0" fmla="*/ 16 w 19"/>
                <a:gd name="T1" fmla="*/ 0 w 19"/>
                <a:gd name="T2" fmla="*/ 0 w 19"/>
                <a:gd name="T3" fmla="*/ 19 w 19"/>
                <a:gd name="T4" fmla="*/ 16 w 19"/>
              </a:gdLst>
              <a:ahLst/>
              <a:cxnLst>
                <a:cxn ang="0">
                  <a:pos x="T0" y="0"/>
                </a:cxn>
                <a:cxn ang="0">
                  <a:pos x="T1" y="0"/>
                </a:cxn>
                <a:cxn ang="0">
                  <a:pos x="T2" y="0"/>
                </a:cxn>
                <a:cxn ang="0">
                  <a:pos x="T3" y="0"/>
                </a:cxn>
                <a:cxn ang="0">
                  <a:pos x="T4" y="0"/>
                </a:cxn>
              </a:cxnLst>
              <a:rect l="0" t="0" r="r" b="b"/>
              <a:pathLst>
                <a:path w="19">
                  <a:moveTo>
                    <a:pt x="16" y="0"/>
                  </a:moveTo>
                  <a:lnTo>
                    <a:pt x="0" y="0"/>
                  </a:lnTo>
                  <a:lnTo>
                    <a:pt x="0" y="0"/>
                  </a:lnTo>
                  <a:lnTo>
                    <a:pt x="19" y="0"/>
                  </a:lnTo>
                  <a:lnTo>
                    <a:pt x="16"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20200"/>
            <p:cNvSpPr>
              <a:spLocks/>
            </p:cNvSpPr>
            <p:nvPr/>
          </p:nvSpPr>
          <p:spPr bwMode="auto">
            <a:xfrm>
              <a:off x="6527932" y="8010359"/>
              <a:ext cx="12673" cy="0"/>
            </a:xfrm>
            <a:custGeom>
              <a:avLst/>
              <a:gdLst>
                <a:gd name="T0" fmla="*/ 16 w 19"/>
                <a:gd name="T1" fmla="*/ 0 w 19"/>
                <a:gd name="T2" fmla="*/ 0 w 19"/>
                <a:gd name="T3" fmla="*/ 19 w 19"/>
                <a:gd name="T4" fmla="*/ 16 w 19"/>
              </a:gdLst>
              <a:ahLst/>
              <a:cxnLst>
                <a:cxn ang="0">
                  <a:pos x="T0" y="0"/>
                </a:cxn>
                <a:cxn ang="0">
                  <a:pos x="T1" y="0"/>
                </a:cxn>
                <a:cxn ang="0">
                  <a:pos x="T2" y="0"/>
                </a:cxn>
                <a:cxn ang="0">
                  <a:pos x="T3" y="0"/>
                </a:cxn>
                <a:cxn ang="0">
                  <a:pos x="T4" y="0"/>
                </a:cxn>
              </a:cxnLst>
              <a:rect l="0" t="0" r="r" b="b"/>
              <a:pathLst>
                <a:path w="19">
                  <a:moveTo>
                    <a:pt x="16" y="0"/>
                  </a:moveTo>
                  <a:lnTo>
                    <a:pt x="0" y="0"/>
                  </a:lnTo>
                  <a:lnTo>
                    <a:pt x="0" y="0"/>
                  </a:lnTo>
                  <a:lnTo>
                    <a:pt x="19" y="0"/>
                  </a:lnTo>
                  <a:lnTo>
                    <a:pt x="16" y="0"/>
                  </a:ln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0" name="Freeform 20201"/>
            <p:cNvSpPr>
              <a:spLocks noEditPoints="1"/>
            </p:cNvSpPr>
            <p:nvPr/>
          </p:nvSpPr>
          <p:spPr bwMode="auto">
            <a:xfrm>
              <a:off x="4506907" y="7470087"/>
              <a:ext cx="925803" cy="151410"/>
            </a:xfrm>
            <a:custGeom>
              <a:avLst/>
              <a:gdLst>
                <a:gd name="T0" fmla="*/ 18 w 587"/>
                <a:gd name="T1" fmla="*/ 79 h 96"/>
                <a:gd name="T2" fmla="*/ 15 w 587"/>
                <a:gd name="T3" fmla="*/ 95 h 96"/>
                <a:gd name="T4" fmla="*/ 19 w 587"/>
                <a:gd name="T5" fmla="*/ 96 h 96"/>
                <a:gd name="T6" fmla="*/ 22 w 587"/>
                <a:gd name="T7" fmla="*/ 80 h 96"/>
                <a:gd name="T8" fmla="*/ 18 w 587"/>
                <a:gd name="T9" fmla="*/ 79 h 96"/>
                <a:gd name="T10" fmla="*/ 578 w 587"/>
                <a:gd name="T11" fmla="*/ 2 h 96"/>
                <a:gd name="T12" fmla="*/ 577 w 587"/>
                <a:gd name="T13" fmla="*/ 5 h 96"/>
                <a:gd name="T14" fmla="*/ 585 w 587"/>
                <a:gd name="T15" fmla="*/ 9 h 96"/>
                <a:gd name="T16" fmla="*/ 587 w 587"/>
                <a:gd name="T17" fmla="*/ 6 h 96"/>
                <a:gd name="T18" fmla="*/ 578 w 587"/>
                <a:gd name="T19" fmla="*/ 2 h 96"/>
                <a:gd name="T20" fmla="*/ 4 w 587"/>
                <a:gd name="T21" fmla="*/ 0 h 96"/>
                <a:gd name="T22" fmla="*/ 0 w 587"/>
                <a:gd name="T23" fmla="*/ 2 h 96"/>
                <a:gd name="T24" fmla="*/ 8 w 587"/>
                <a:gd name="T25" fmla="*/ 17 h 96"/>
                <a:gd name="T26" fmla="*/ 12 w 587"/>
                <a:gd name="T27" fmla="*/ 14 h 96"/>
                <a:gd name="T28" fmla="*/ 4 w 587"/>
                <a:gd name="T29"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7" h="96">
                  <a:moveTo>
                    <a:pt x="18" y="79"/>
                  </a:moveTo>
                  <a:cubicBezTo>
                    <a:pt x="15" y="95"/>
                    <a:pt x="15" y="95"/>
                    <a:pt x="15" y="95"/>
                  </a:cubicBezTo>
                  <a:cubicBezTo>
                    <a:pt x="16" y="96"/>
                    <a:pt x="18" y="96"/>
                    <a:pt x="19" y="96"/>
                  </a:cubicBezTo>
                  <a:cubicBezTo>
                    <a:pt x="22" y="80"/>
                    <a:pt x="22" y="80"/>
                    <a:pt x="22" y="80"/>
                  </a:cubicBezTo>
                  <a:cubicBezTo>
                    <a:pt x="21" y="80"/>
                    <a:pt x="20" y="79"/>
                    <a:pt x="18" y="79"/>
                  </a:cubicBezTo>
                  <a:moveTo>
                    <a:pt x="578" y="2"/>
                  </a:moveTo>
                  <a:cubicBezTo>
                    <a:pt x="578" y="3"/>
                    <a:pt x="577" y="4"/>
                    <a:pt x="577" y="5"/>
                  </a:cubicBezTo>
                  <a:cubicBezTo>
                    <a:pt x="585" y="9"/>
                    <a:pt x="585" y="9"/>
                    <a:pt x="585" y="9"/>
                  </a:cubicBezTo>
                  <a:cubicBezTo>
                    <a:pt x="586" y="8"/>
                    <a:pt x="586" y="7"/>
                    <a:pt x="587" y="6"/>
                  </a:cubicBezTo>
                  <a:cubicBezTo>
                    <a:pt x="578" y="2"/>
                    <a:pt x="578" y="2"/>
                    <a:pt x="578" y="2"/>
                  </a:cubicBezTo>
                  <a:moveTo>
                    <a:pt x="4" y="0"/>
                  </a:moveTo>
                  <a:cubicBezTo>
                    <a:pt x="3" y="0"/>
                    <a:pt x="1" y="1"/>
                    <a:pt x="0" y="2"/>
                  </a:cubicBezTo>
                  <a:cubicBezTo>
                    <a:pt x="8" y="17"/>
                    <a:pt x="8" y="17"/>
                    <a:pt x="8" y="17"/>
                  </a:cubicBezTo>
                  <a:cubicBezTo>
                    <a:pt x="9" y="16"/>
                    <a:pt x="11" y="15"/>
                    <a:pt x="12" y="14"/>
                  </a:cubicBezTo>
                  <a:cubicBezTo>
                    <a:pt x="4" y="0"/>
                    <a:pt x="4" y="0"/>
                    <a:pt x="4"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20204"/>
            <p:cNvSpPr>
              <a:spLocks noEditPoints="1"/>
            </p:cNvSpPr>
            <p:nvPr/>
          </p:nvSpPr>
          <p:spPr bwMode="auto">
            <a:xfrm>
              <a:off x="6970824" y="6650339"/>
              <a:ext cx="90046" cy="725033"/>
            </a:xfrm>
            <a:custGeom>
              <a:avLst/>
              <a:gdLst>
                <a:gd name="T0" fmla="*/ 50 w 57"/>
                <a:gd name="T1" fmla="*/ 25 h 460"/>
                <a:gd name="T2" fmla="*/ 0 w 57"/>
                <a:gd name="T3" fmla="*/ 459 h 460"/>
                <a:gd name="T4" fmla="*/ 4 w 57"/>
                <a:gd name="T5" fmla="*/ 460 h 460"/>
                <a:gd name="T6" fmla="*/ 54 w 57"/>
                <a:gd name="T7" fmla="*/ 26 h 460"/>
                <a:gd name="T8" fmla="*/ 50 w 57"/>
                <a:gd name="T9" fmla="*/ 25 h 460"/>
                <a:gd name="T10" fmla="*/ 53 w 57"/>
                <a:gd name="T11" fmla="*/ 0 h 460"/>
                <a:gd name="T12" fmla="*/ 51 w 57"/>
                <a:gd name="T13" fmla="*/ 12 h 460"/>
                <a:gd name="T14" fmla="*/ 56 w 57"/>
                <a:gd name="T15" fmla="*/ 12 h 460"/>
                <a:gd name="T16" fmla="*/ 57 w 57"/>
                <a:gd name="T17" fmla="*/ 0 h 460"/>
                <a:gd name="T18" fmla="*/ 53 w 57"/>
                <a:gd name="T19" fmla="*/ 0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 h="460">
                  <a:moveTo>
                    <a:pt x="50" y="25"/>
                  </a:moveTo>
                  <a:cubicBezTo>
                    <a:pt x="0" y="459"/>
                    <a:pt x="0" y="459"/>
                    <a:pt x="0" y="459"/>
                  </a:cubicBezTo>
                  <a:cubicBezTo>
                    <a:pt x="1" y="459"/>
                    <a:pt x="3" y="460"/>
                    <a:pt x="4" y="460"/>
                  </a:cubicBezTo>
                  <a:cubicBezTo>
                    <a:pt x="54" y="26"/>
                    <a:pt x="54" y="26"/>
                    <a:pt x="54" y="26"/>
                  </a:cubicBezTo>
                  <a:cubicBezTo>
                    <a:pt x="53" y="26"/>
                    <a:pt x="51" y="26"/>
                    <a:pt x="50" y="25"/>
                  </a:cubicBezTo>
                  <a:moveTo>
                    <a:pt x="53" y="0"/>
                  </a:moveTo>
                  <a:cubicBezTo>
                    <a:pt x="51" y="12"/>
                    <a:pt x="51" y="12"/>
                    <a:pt x="51" y="12"/>
                  </a:cubicBezTo>
                  <a:cubicBezTo>
                    <a:pt x="53" y="12"/>
                    <a:pt x="54" y="12"/>
                    <a:pt x="56" y="12"/>
                  </a:cubicBezTo>
                  <a:cubicBezTo>
                    <a:pt x="57" y="0"/>
                    <a:pt x="57" y="0"/>
                    <a:pt x="57" y="0"/>
                  </a:cubicBezTo>
                  <a:cubicBezTo>
                    <a:pt x="55" y="0"/>
                    <a:pt x="54" y="0"/>
                    <a:pt x="53"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 name="Freeform 20205"/>
            <p:cNvSpPr>
              <a:spLocks/>
            </p:cNvSpPr>
            <p:nvPr/>
          </p:nvSpPr>
          <p:spPr bwMode="auto">
            <a:xfrm>
              <a:off x="6101049" y="7167267"/>
              <a:ext cx="387530" cy="124730"/>
            </a:xfrm>
            <a:custGeom>
              <a:avLst/>
              <a:gdLst>
                <a:gd name="T0" fmla="*/ 1 w 246"/>
                <a:gd name="T1" fmla="*/ 0 h 79"/>
                <a:gd name="T2" fmla="*/ 0 w 246"/>
                <a:gd name="T3" fmla="*/ 4 h 79"/>
                <a:gd name="T4" fmla="*/ 246 w 246"/>
                <a:gd name="T5" fmla="*/ 79 h 79"/>
                <a:gd name="T6" fmla="*/ 246 w 246"/>
                <a:gd name="T7" fmla="*/ 75 h 79"/>
                <a:gd name="T8" fmla="*/ 1 w 246"/>
                <a:gd name="T9" fmla="*/ 0 h 79"/>
              </a:gdLst>
              <a:ahLst/>
              <a:cxnLst>
                <a:cxn ang="0">
                  <a:pos x="T0" y="T1"/>
                </a:cxn>
                <a:cxn ang="0">
                  <a:pos x="T2" y="T3"/>
                </a:cxn>
                <a:cxn ang="0">
                  <a:pos x="T4" y="T5"/>
                </a:cxn>
                <a:cxn ang="0">
                  <a:pos x="T6" y="T7"/>
                </a:cxn>
                <a:cxn ang="0">
                  <a:pos x="T8" y="T9"/>
                </a:cxn>
              </a:cxnLst>
              <a:rect l="0" t="0" r="r" b="b"/>
              <a:pathLst>
                <a:path w="246" h="79">
                  <a:moveTo>
                    <a:pt x="1" y="0"/>
                  </a:moveTo>
                  <a:cubicBezTo>
                    <a:pt x="1" y="1"/>
                    <a:pt x="0" y="3"/>
                    <a:pt x="0" y="4"/>
                  </a:cubicBezTo>
                  <a:cubicBezTo>
                    <a:pt x="246" y="79"/>
                    <a:pt x="246" y="79"/>
                    <a:pt x="246" y="79"/>
                  </a:cubicBezTo>
                  <a:cubicBezTo>
                    <a:pt x="246" y="75"/>
                    <a:pt x="246" y="75"/>
                    <a:pt x="246" y="75"/>
                  </a:cubicBezTo>
                  <a:cubicBezTo>
                    <a:pt x="1" y="0"/>
                    <a:pt x="1" y="0"/>
                    <a:pt x="1"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 name="Freeform 20208"/>
            <p:cNvSpPr>
              <a:spLocks/>
            </p:cNvSpPr>
            <p:nvPr/>
          </p:nvSpPr>
          <p:spPr bwMode="auto">
            <a:xfrm flipV="1">
              <a:off x="5435371" y="7487427"/>
              <a:ext cx="417540" cy="137401"/>
            </a:xfrm>
            <a:custGeom>
              <a:avLst/>
              <a:gdLst>
                <a:gd name="T0" fmla="*/ 168 w 172"/>
                <a:gd name="T1" fmla="*/ 0 h 350"/>
                <a:gd name="T2" fmla="*/ 41 w 172"/>
                <a:gd name="T3" fmla="*/ 264 h 350"/>
                <a:gd name="T4" fmla="*/ 39 w 172"/>
                <a:gd name="T5" fmla="*/ 268 h 350"/>
                <a:gd name="T6" fmla="*/ 0 w 172"/>
                <a:gd name="T7" fmla="*/ 350 h 350"/>
                <a:gd name="T8" fmla="*/ 5 w 172"/>
                <a:gd name="T9" fmla="*/ 350 h 350"/>
                <a:gd name="T10" fmla="*/ 43 w 172"/>
                <a:gd name="T11" fmla="*/ 270 h 350"/>
                <a:gd name="T12" fmla="*/ 45 w 172"/>
                <a:gd name="T13" fmla="*/ 266 h 350"/>
                <a:gd name="T14" fmla="*/ 172 w 172"/>
                <a:gd name="T15" fmla="*/ 2 h 350"/>
                <a:gd name="T16" fmla="*/ 168 w 172"/>
                <a:gd name="T17" fmla="*/ 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2" h="350">
                  <a:moveTo>
                    <a:pt x="168" y="0"/>
                  </a:moveTo>
                  <a:cubicBezTo>
                    <a:pt x="41" y="264"/>
                    <a:pt x="41" y="264"/>
                    <a:pt x="41" y="264"/>
                  </a:cubicBezTo>
                  <a:cubicBezTo>
                    <a:pt x="39" y="268"/>
                    <a:pt x="39" y="268"/>
                    <a:pt x="39" y="268"/>
                  </a:cubicBezTo>
                  <a:cubicBezTo>
                    <a:pt x="0" y="350"/>
                    <a:pt x="0" y="350"/>
                    <a:pt x="0" y="350"/>
                  </a:cubicBezTo>
                  <a:cubicBezTo>
                    <a:pt x="5" y="350"/>
                    <a:pt x="5" y="350"/>
                    <a:pt x="5" y="350"/>
                  </a:cubicBezTo>
                  <a:cubicBezTo>
                    <a:pt x="43" y="270"/>
                    <a:pt x="43" y="270"/>
                    <a:pt x="43" y="270"/>
                  </a:cubicBezTo>
                  <a:cubicBezTo>
                    <a:pt x="45" y="266"/>
                    <a:pt x="45" y="266"/>
                    <a:pt x="45" y="266"/>
                  </a:cubicBezTo>
                  <a:cubicBezTo>
                    <a:pt x="172" y="2"/>
                    <a:pt x="172" y="2"/>
                    <a:pt x="172" y="2"/>
                  </a:cubicBezTo>
                  <a:cubicBezTo>
                    <a:pt x="170" y="1"/>
                    <a:pt x="169" y="0"/>
                    <a:pt x="168"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 name="Freeform 20209"/>
            <p:cNvSpPr>
              <a:spLocks/>
            </p:cNvSpPr>
            <p:nvPr/>
          </p:nvSpPr>
          <p:spPr bwMode="auto">
            <a:xfrm>
              <a:off x="6668004" y="7339354"/>
              <a:ext cx="244791" cy="82042"/>
            </a:xfrm>
            <a:custGeom>
              <a:avLst/>
              <a:gdLst>
                <a:gd name="T0" fmla="*/ 0 w 155"/>
                <a:gd name="T1" fmla="*/ 0 h 52"/>
                <a:gd name="T2" fmla="*/ 0 w 155"/>
                <a:gd name="T3" fmla="*/ 5 h 52"/>
                <a:gd name="T4" fmla="*/ 154 w 155"/>
                <a:gd name="T5" fmla="*/ 52 h 52"/>
                <a:gd name="T6" fmla="*/ 155 w 155"/>
                <a:gd name="T7" fmla="*/ 48 h 52"/>
                <a:gd name="T8" fmla="*/ 0 w 155"/>
                <a:gd name="T9" fmla="*/ 0 h 52"/>
              </a:gdLst>
              <a:ahLst/>
              <a:cxnLst>
                <a:cxn ang="0">
                  <a:pos x="T0" y="T1"/>
                </a:cxn>
                <a:cxn ang="0">
                  <a:pos x="T2" y="T3"/>
                </a:cxn>
                <a:cxn ang="0">
                  <a:pos x="T4" y="T5"/>
                </a:cxn>
                <a:cxn ang="0">
                  <a:pos x="T6" y="T7"/>
                </a:cxn>
                <a:cxn ang="0">
                  <a:pos x="T8" y="T9"/>
                </a:cxn>
              </a:cxnLst>
              <a:rect l="0" t="0" r="r" b="b"/>
              <a:pathLst>
                <a:path w="155" h="52">
                  <a:moveTo>
                    <a:pt x="0" y="0"/>
                  </a:moveTo>
                  <a:cubicBezTo>
                    <a:pt x="0" y="5"/>
                    <a:pt x="0" y="5"/>
                    <a:pt x="0" y="5"/>
                  </a:cubicBezTo>
                  <a:cubicBezTo>
                    <a:pt x="154" y="52"/>
                    <a:pt x="154" y="52"/>
                    <a:pt x="154" y="52"/>
                  </a:cubicBezTo>
                  <a:cubicBezTo>
                    <a:pt x="155" y="50"/>
                    <a:pt x="155" y="49"/>
                    <a:pt x="155" y="48"/>
                  </a:cubicBezTo>
                  <a:cubicBezTo>
                    <a:pt x="0" y="0"/>
                    <a:pt x="0" y="0"/>
                    <a:pt x="0"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20210"/>
            <p:cNvSpPr>
              <a:spLocks noEditPoints="1"/>
            </p:cNvSpPr>
            <p:nvPr/>
          </p:nvSpPr>
          <p:spPr bwMode="auto">
            <a:xfrm>
              <a:off x="5982322" y="7154594"/>
              <a:ext cx="685681" cy="192097"/>
            </a:xfrm>
            <a:custGeom>
              <a:avLst/>
              <a:gdLst>
                <a:gd name="T0" fmla="*/ 325 w 435"/>
                <a:gd name="T1" fmla="*/ 84 h 122"/>
                <a:gd name="T2" fmla="*/ 326 w 435"/>
                <a:gd name="T3" fmla="*/ 89 h 122"/>
                <a:gd name="T4" fmla="*/ 435 w 435"/>
                <a:gd name="T5" fmla="*/ 122 h 122"/>
                <a:gd name="T6" fmla="*/ 435 w 435"/>
                <a:gd name="T7" fmla="*/ 117 h 122"/>
                <a:gd name="T8" fmla="*/ 325 w 435"/>
                <a:gd name="T9" fmla="*/ 84 h 122"/>
                <a:gd name="T10" fmla="*/ 6 w 435"/>
                <a:gd name="T11" fmla="*/ 18 h 122"/>
                <a:gd name="T12" fmla="*/ 0 w 435"/>
                <a:gd name="T13" fmla="*/ 31 h 122"/>
                <a:gd name="T14" fmla="*/ 4 w 435"/>
                <a:gd name="T15" fmla="*/ 33 h 122"/>
                <a:gd name="T16" fmla="*/ 10 w 435"/>
                <a:gd name="T17" fmla="*/ 20 h 122"/>
                <a:gd name="T18" fmla="*/ 6 w 435"/>
                <a:gd name="T19" fmla="*/ 18 h 122"/>
                <a:gd name="T20" fmla="*/ 48 w 435"/>
                <a:gd name="T21" fmla="*/ 0 h 122"/>
                <a:gd name="T22" fmla="*/ 47 w 435"/>
                <a:gd name="T23" fmla="*/ 4 h 122"/>
                <a:gd name="T24" fmla="*/ 60 w 435"/>
                <a:gd name="T25" fmla="*/ 8 h 122"/>
                <a:gd name="T26" fmla="*/ 61 w 435"/>
                <a:gd name="T27" fmla="*/ 4 h 122"/>
                <a:gd name="T28" fmla="*/ 48 w 435"/>
                <a:gd name="T2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35" h="122">
                  <a:moveTo>
                    <a:pt x="325" y="84"/>
                  </a:moveTo>
                  <a:cubicBezTo>
                    <a:pt x="326" y="89"/>
                    <a:pt x="326" y="89"/>
                    <a:pt x="326" y="89"/>
                  </a:cubicBezTo>
                  <a:cubicBezTo>
                    <a:pt x="435" y="122"/>
                    <a:pt x="435" y="122"/>
                    <a:pt x="435" y="122"/>
                  </a:cubicBezTo>
                  <a:cubicBezTo>
                    <a:pt x="435" y="117"/>
                    <a:pt x="435" y="117"/>
                    <a:pt x="435" y="117"/>
                  </a:cubicBezTo>
                  <a:cubicBezTo>
                    <a:pt x="325" y="84"/>
                    <a:pt x="325" y="84"/>
                    <a:pt x="325" y="84"/>
                  </a:cubicBezTo>
                  <a:moveTo>
                    <a:pt x="6" y="18"/>
                  </a:moveTo>
                  <a:cubicBezTo>
                    <a:pt x="0" y="31"/>
                    <a:pt x="0" y="31"/>
                    <a:pt x="0" y="31"/>
                  </a:cubicBezTo>
                  <a:cubicBezTo>
                    <a:pt x="2" y="31"/>
                    <a:pt x="3" y="32"/>
                    <a:pt x="4" y="33"/>
                  </a:cubicBezTo>
                  <a:cubicBezTo>
                    <a:pt x="10" y="20"/>
                    <a:pt x="10" y="20"/>
                    <a:pt x="10" y="20"/>
                  </a:cubicBezTo>
                  <a:cubicBezTo>
                    <a:pt x="9" y="20"/>
                    <a:pt x="7" y="19"/>
                    <a:pt x="6" y="18"/>
                  </a:cubicBezTo>
                  <a:moveTo>
                    <a:pt x="48" y="0"/>
                  </a:moveTo>
                  <a:cubicBezTo>
                    <a:pt x="48" y="1"/>
                    <a:pt x="47" y="2"/>
                    <a:pt x="47" y="4"/>
                  </a:cubicBezTo>
                  <a:cubicBezTo>
                    <a:pt x="60" y="8"/>
                    <a:pt x="60" y="8"/>
                    <a:pt x="60" y="8"/>
                  </a:cubicBezTo>
                  <a:cubicBezTo>
                    <a:pt x="60" y="6"/>
                    <a:pt x="61" y="5"/>
                    <a:pt x="61" y="4"/>
                  </a:cubicBezTo>
                  <a:cubicBezTo>
                    <a:pt x="48" y="0"/>
                    <a:pt x="48" y="0"/>
                    <a:pt x="48"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6" name="Freeform 20213"/>
            <p:cNvSpPr>
              <a:spLocks/>
            </p:cNvSpPr>
            <p:nvPr/>
          </p:nvSpPr>
          <p:spPr bwMode="auto">
            <a:xfrm>
              <a:off x="6513926" y="6809753"/>
              <a:ext cx="154078" cy="83376"/>
            </a:xfrm>
            <a:custGeom>
              <a:avLst/>
              <a:gdLst>
                <a:gd name="T0" fmla="*/ 98 w 98"/>
                <a:gd name="T1" fmla="*/ 0 h 53"/>
                <a:gd name="T2" fmla="*/ 0 w 98"/>
                <a:gd name="T3" fmla="*/ 49 h 53"/>
                <a:gd name="T4" fmla="*/ 2 w 98"/>
                <a:gd name="T5" fmla="*/ 53 h 53"/>
                <a:gd name="T6" fmla="*/ 98 w 98"/>
                <a:gd name="T7" fmla="*/ 5 h 53"/>
                <a:gd name="T8" fmla="*/ 98 w 98"/>
                <a:gd name="T9" fmla="*/ 0 h 53"/>
              </a:gdLst>
              <a:ahLst/>
              <a:cxnLst>
                <a:cxn ang="0">
                  <a:pos x="T0" y="T1"/>
                </a:cxn>
                <a:cxn ang="0">
                  <a:pos x="T2" y="T3"/>
                </a:cxn>
                <a:cxn ang="0">
                  <a:pos x="T4" y="T5"/>
                </a:cxn>
                <a:cxn ang="0">
                  <a:pos x="T6" y="T7"/>
                </a:cxn>
                <a:cxn ang="0">
                  <a:pos x="T8" y="T9"/>
                </a:cxn>
              </a:cxnLst>
              <a:rect l="0" t="0" r="r" b="b"/>
              <a:pathLst>
                <a:path w="98" h="53">
                  <a:moveTo>
                    <a:pt x="98" y="0"/>
                  </a:moveTo>
                  <a:cubicBezTo>
                    <a:pt x="0" y="49"/>
                    <a:pt x="0" y="49"/>
                    <a:pt x="0" y="49"/>
                  </a:cubicBezTo>
                  <a:cubicBezTo>
                    <a:pt x="1" y="50"/>
                    <a:pt x="2" y="52"/>
                    <a:pt x="2" y="53"/>
                  </a:cubicBezTo>
                  <a:cubicBezTo>
                    <a:pt x="98" y="5"/>
                    <a:pt x="98" y="5"/>
                    <a:pt x="98" y="5"/>
                  </a:cubicBezTo>
                  <a:cubicBezTo>
                    <a:pt x="98" y="0"/>
                    <a:pt x="98" y="0"/>
                    <a:pt x="98"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7" name="Freeform 20214"/>
            <p:cNvSpPr>
              <a:spLocks noEditPoints="1"/>
            </p:cNvSpPr>
            <p:nvPr/>
          </p:nvSpPr>
          <p:spPr bwMode="auto">
            <a:xfrm>
              <a:off x="6668004" y="6656342"/>
              <a:ext cx="780396" cy="737706"/>
            </a:xfrm>
            <a:custGeom>
              <a:avLst/>
              <a:gdLst>
                <a:gd name="T0" fmla="*/ 0 w 495"/>
                <a:gd name="T1" fmla="*/ 288 h 468"/>
                <a:gd name="T2" fmla="*/ 0 w 495"/>
                <a:gd name="T3" fmla="*/ 295 h 468"/>
                <a:gd name="T4" fmla="*/ 163 w 495"/>
                <a:gd name="T5" fmla="*/ 468 h 468"/>
                <a:gd name="T6" fmla="*/ 166 w 495"/>
                <a:gd name="T7" fmla="*/ 465 h 468"/>
                <a:gd name="T8" fmla="*/ 0 w 495"/>
                <a:gd name="T9" fmla="*/ 288 h 468"/>
                <a:gd name="T10" fmla="*/ 491 w 495"/>
                <a:gd name="T11" fmla="*/ 178 h 468"/>
                <a:gd name="T12" fmla="*/ 354 w 495"/>
                <a:gd name="T13" fmla="*/ 320 h 468"/>
                <a:gd name="T14" fmla="*/ 350 w 495"/>
                <a:gd name="T15" fmla="*/ 324 h 468"/>
                <a:gd name="T16" fmla="*/ 215 w 495"/>
                <a:gd name="T17" fmla="*/ 464 h 468"/>
                <a:gd name="T18" fmla="*/ 218 w 495"/>
                <a:gd name="T19" fmla="*/ 467 h 468"/>
                <a:gd name="T20" fmla="*/ 352 w 495"/>
                <a:gd name="T21" fmla="*/ 329 h 468"/>
                <a:gd name="T22" fmla="*/ 355 w 495"/>
                <a:gd name="T23" fmla="*/ 325 h 468"/>
                <a:gd name="T24" fmla="*/ 495 w 495"/>
                <a:gd name="T25" fmla="*/ 181 h 468"/>
                <a:gd name="T26" fmla="*/ 491 w 495"/>
                <a:gd name="T27" fmla="*/ 178 h 468"/>
                <a:gd name="T28" fmla="*/ 291 w 495"/>
                <a:gd name="T29" fmla="*/ 0 h 468"/>
                <a:gd name="T30" fmla="*/ 288 w 495"/>
                <a:gd name="T31" fmla="*/ 4 h 468"/>
                <a:gd name="T32" fmla="*/ 487 w 495"/>
                <a:gd name="T33" fmla="*/ 139 h 468"/>
                <a:gd name="T34" fmla="*/ 490 w 495"/>
                <a:gd name="T35" fmla="*/ 135 h 468"/>
                <a:gd name="T36" fmla="*/ 291 w 495"/>
                <a:gd name="T37" fmla="*/ 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5" h="468">
                  <a:moveTo>
                    <a:pt x="0" y="288"/>
                  </a:moveTo>
                  <a:cubicBezTo>
                    <a:pt x="0" y="295"/>
                    <a:pt x="0" y="295"/>
                    <a:pt x="0" y="295"/>
                  </a:cubicBezTo>
                  <a:cubicBezTo>
                    <a:pt x="163" y="468"/>
                    <a:pt x="163" y="468"/>
                    <a:pt x="163" y="468"/>
                  </a:cubicBezTo>
                  <a:cubicBezTo>
                    <a:pt x="164" y="467"/>
                    <a:pt x="165" y="466"/>
                    <a:pt x="166" y="465"/>
                  </a:cubicBezTo>
                  <a:cubicBezTo>
                    <a:pt x="0" y="288"/>
                    <a:pt x="0" y="288"/>
                    <a:pt x="0" y="288"/>
                  </a:cubicBezTo>
                  <a:moveTo>
                    <a:pt x="491" y="178"/>
                  </a:moveTo>
                  <a:cubicBezTo>
                    <a:pt x="354" y="320"/>
                    <a:pt x="354" y="320"/>
                    <a:pt x="354" y="320"/>
                  </a:cubicBezTo>
                  <a:cubicBezTo>
                    <a:pt x="350" y="324"/>
                    <a:pt x="350" y="324"/>
                    <a:pt x="350" y="324"/>
                  </a:cubicBezTo>
                  <a:cubicBezTo>
                    <a:pt x="215" y="464"/>
                    <a:pt x="215" y="464"/>
                    <a:pt x="215" y="464"/>
                  </a:cubicBezTo>
                  <a:cubicBezTo>
                    <a:pt x="216" y="465"/>
                    <a:pt x="217" y="466"/>
                    <a:pt x="218" y="467"/>
                  </a:cubicBezTo>
                  <a:cubicBezTo>
                    <a:pt x="352" y="329"/>
                    <a:pt x="352" y="329"/>
                    <a:pt x="352" y="329"/>
                  </a:cubicBezTo>
                  <a:cubicBezTo>
                    <a:pt x="355" y="325"/>
                    <a:pt x="355" y="325"/>
                    <a:pt x="355" y="325"/>
                  </a:cubicBezTo>
                  <a:cubicBezTo>
                    <a:pt x="495" y="181"/>
                    <a:pt x="495" y="181"/>
                    <a:pt x="495" y="181"/>
                  </a:cubicBezTo>
                  <a:cubicBezTo>
                    <a:pt x="493" y="180"/>
                    <a:pt x="492" y="179"/>
                    <a:pt x="491" y="178"/>
                  </a:cubicBezTo>
                  <a:moveTo>
                    <a:pt x="291" y="0"/>
                  </a:moveTo>
                  <a:cubicBezTo>
                    <a:pt x="290" y="1"/>
                    <a:pt x="289" y="3"/>
                    <a:pt x="288" y="4"/>
                  </a:cubicBezTo>
                  <a:cubicBezTo>
                    <a:pt x="487" y="139"/>
                    <a:pt x="487" y="139"/>
                    <a:pt x="487" y="139"/>
                  </a:cubicBezTo>
                  <a:cubicBezTo>
                    <a:pt x="488" y="137"/>
                    <a:pt x="489" y="136"/>
                    <a:pt x="490" y="135"/>
                  </a:cubicBezTo>
                  <a:cubicBezTo>
                    <a:pt x="291" y="0"/>
                    <a:pt x="291" y="0"/>
                    <a:pt x="291"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8" name="Freeform 20215"/>
            <p:cNvSpPr>
              <a:spLocks/>
            </p:cNvSpPr>
            <p:nvPr/>
          </p:nvSpPr>
          <p:spPr bwMode="auto">
            <a:xfrm>
              <a:off x="6504588" y="6941820"/>
              <a:ext cx="163416" cy="179424"/>
            </a:xfrm>
            <a:custGeom>
              <a:avLst/>
              <a:gdLst>
                <a:gd name="T0" fmla="*/ 3 w 104"/>
                <a:gd name="T1" fmla="*/ 0 h 114"/>
                <a:gd name="T2" fmla="*/ 0 w 104"/>
                <a:gd name="T3" fmla="*/ 3 h 114"/>
                <a:gd name="T4" fmla="*/ 104 w 104"/>
                <a:gd name="T5" fmla="*/ 114 h 114"/>
                <a:gd name="T6" fmla="*/ 104 w 104"/>
                <a:gd name="T7" fmla="*/ 107 h 114"/>
                <a:gd name="T8" fmla="*/ 3 w 104"/>
                <a:gd name="T9" fmla="*/ 0 h 114"/>
              </a:gdLst>
              <a:ahLst/>
              <a:cxnLst>
                <a:cxn ang="0">
                  <a:pos x="T0" y="T1"/>
                </a:cxn>
                <a:cxn ang="0">
                  <a:pos x="T2" y="T3"/>
                </a:cxn>
                <a:cxn ang="0">
                  <a:pos x="T4" y="T5"/>
                </a:cxn>
                <a:cxn ang="0">
                  <a:pos x="T6" y="T7"/>
                </a:cxn>
                <a:cxn ang="0">
                  <a:pos x="T8" y="T9"/>
                </a:cxn>
              </a:cxnLst>
              <a:rect l="0" t="0" r="r" b="b"/>
              <a:pathLst>
                <a:path w="104" h="114">
                  <a:moveTo>
                    <a:pt x="3" y="0"/>
                  </a:moveTo>
                  <a:cubicBezTo>
                    <a:pt x="3" y="1"/>
                    <a:pt x="1" y="2"/>
                    <a:pt x="0" y="3"/>
                  </a:cubicBezTo>
                  <a:cubicBezTo>
                    <a:pt x="104" y="114"/>
                    <a:pt x="104" y="114"/>
                    <a:pt x="104" y="114"/>
                  </a:cubicBezTo>
                  <a:cubicBezTo>
                    <a:pt x="104" y="107"/>
                    <a:pt x="104" y="107"/>
                    <a:pt x="104" y="107"/>
                  </a:cubicBezTo>
                  <a:cubicBezTo>
                    <a:pt x="3" y="0"/>
                    <a:pt x="3" y="0"/>
                    <a:pt x="3"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20217"/>
            <p:cNvSpPr>
              <a:spLocks noEditPoints="1"/>
            </p:cNvSpPr>
            <p:nvPr/>
          </p:nvSpPr>
          <p:spPr bwMode="auto">
            <a:xfrm>
              <a:off x="6488579" y="6893128"/>
              <a:ext cx="17342" cy="44022"/>
            </a:xfrm>
            <a:custGeom>
              <a:avLst/>
              <a:gdLst>
                <a:gd name="T0" fmla="*/ 3 w 11"/>
                <a:gd name="T1" fmla="*/ 20 h 28"/>
                <a:gd name="T2" fmla="*/ 0 w 11"/>
                <a:gd name="T3" fmla="*/ 23 h 28"/>
                <a:gd name="T4" fmla="*/ 5 w 11"/>
                <a:gd name="T5" fmla="*/ 28 h 28"/>
                <a:gd name="T6" fmla="*/ 8 w 11"/>
                <a:gd name="T7" fmla="*/ 25 h 28"/>
                <a:gd name="T8" fmla="*/ 3 w 11"/>
                <a:gd name="T9" fmla="*/ 20 h 28"/>
                <a:gd name="T10" fmla="*/ 9 w 11"/>
                <a:gd name="T11" fmla="*/ 0 h 28"/>
                <a:gd name="T12" fmla="*/ 3 w 11"/>
                <a:gd name="T13" fmla="*/ 3 h 28"/>
                <a:gd name="T14" fmla="*/ 5 w 11"/>
                <a:gd name="T15" fmla="*/ 7 h 28"/>
                <a:gd name="T16" fmla="*/ 11 w 11"/>
                <a:gd name="T17" fmla="*/ 3 h 28"/>
                <a:gd name="T18" fmla="*/ 9 w 11"/>
                <a:gd name="T1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28">
                  <a:moveTo>
                    <a:pt x="3" y="20"/>
                  </a:moveTo>
                  <a:cubicBezTo>
                    <a:pt x="2" y="21"/>
                    <a:pt x="1" y="22"/>
                    <a:pt x="0" y="23"/>
                  </a:cubicBezTo>
                  <a:cubicBezTo>
                    <a:pt x="5" y="28"/>
                    <a:pt x="5" y="28"/>
                    <a:pt x="5" y="28"/>
                  </a:cubicBezTo>
                  <a:cubicBezTo>
                    <a:pt x="6" y="27"/>
                    <a:pt x="7" y="26"/>
                    <a:pt x="8" y="25"/>
                  </a:cubicBezTo>
                  <a:cubicBezTo>
                    <a:pt x="3" y="20"/>
                    <a:pt x="3" y="20"/>
                    <a:pt x="3" y="20"/>
                  </a:cubicBezTo>
                  <a:moveTo>
                    <a:pt x="9" y="0"/>
                  </a:moveTo>
                  <a:cubicBezTo>
                    <a:pt x="3" y="3"/>
                    <a:pt x="3" y="3"/>
                    <a:pt x="3" y="3"/>
                  </a:cubicBezTo>
                  <a:cubicBezTo>
                    <a:pt x="4" y="4"/>
                    <a:pt x="5" y="5"/>
                    <a:pt x="5" y="7"/>
                  </a:cubicBezTo>
                  <a:cubicBezTo>
                    <a:pt x="11" y="3"/>
                    <a:pt x="11" y="3"/>
                    <a:pt x="11" y="3"/>
                  </a:cubicBezTo>
                  <a:cubicBezTo>
                    <a:pt x="11" y="2"/>
                    <a:pt x="10" y="1"/>
                    <a:pt x="9"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20218"/>
            <p:cNvSpPr>
              <a:spLocks/>
            </p:cNvSpPr>
            <p:nvPr/>
          </p:nvSpPr>
          <p:spPr bwMode="auto">
            <a:xfrm>
              <a:off x="6907459" y="6178767"/>
              <a:ext cx="16008" cy="11339"/>
            </a:xfrm>
            <a:custGeom>
              <a:avLst/>
              <a:gdLst>
                <a:gd name="T0" fmla="*/ 2 w 10"/>
                <a:gd name="T1" fmla="*/ 0 h 7"/>
                <a:gd name="T2" fmla="*/ 0 w 10"/>
                <a:gd name="T3" fmla="*/ 4 h 7"/>
                <a:gd name="T4" fmla="*/ 8 w 10"/>
                <a:gd name="T5" fmla="*/ 7 h 7"/>
                <a:gd name="T6" fmla="*/ 10 w 10"/>
                <a:gd name="T7" fmla="*/ 3 h 7"/>
                <a:gd name="T8" fmla="*/ 2 w 10"/>
                <a:gd name="T9" fmla="*/ 0 h 7"/>
              </a:gdLst>
              <a:ahLst/>
              <a:cxnLst>
                <a:cxn ang="0">
                  <a:pos x="T0" y="T1"/>
                </a:cxn>
                <a:cxn ang="0">
                  <a:pos x="T2" y="T3"/>
                </a:cxn>
                <a:cxn ang="0">
                  <a:pos x="T4" y="T5"/>
                </a:cxn>
                <a:cxn ang="0">
                  <a:pos x="T6" y="T7"/>
                </a:cxn>
                <a:cxn ang="0">
                  <a:pos x="T8" y="T9"/>
                </a:cxn>
              </a:cxnLst>
              <a:rect l="0" t="0" r="r" b="b"/>
              <a:pathLst>
                <a:path w="10" h="7">
                  <a:moveTo>
                    <a:pt x="2" y="0"/>
                  </a:moveTo>
                  <a:cubicBezTo>
                    <a:pt x="1" y="1"/>
                    <a:pt x="1" y="3"/>
                    <a:pt x="0" y="4"/>
                  </a:cubicBezTo>
                  <a:cubicBezTo>
                    <a:pt x="8" y="7"/>
                    <a:pt x="8" y="7"/>
                    <a:pt x="8" y="7"/>
                  </a:cubicBezTo>
                  <a:cubicBezTo>
                    <a:pt x="9" y="5"/>
                    <a:pt x="9" y="4"/>
                    <a:pt x="10" y="3"/>
                  </a:cubicBezTo>
                  <a:cubicBezTo>
                    <a:pt x="2" y="0"/>
                    <a:pt x="2" y="0"/>
                    <a:pt x="2"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1" name="Freeform 20219"/>
            <p:cNvSpPr>
              <a:spLocks noEditPoints="1"/>
            </p:cNvSpPr>
            <p:nvPr/>
          </p:nvSpPr>
          <p:spPr bwMode="auto">
            <a:xfrm>
              <a:off x="5986992" y="5852603"/>
              <a:ext cx="20677" cy="41354"/>
            </a:xfrm>
            <a:custGeom>
              <a:avLst/>
              <a:gdLst>
                <a:gd name="T0" fmla="*/ 2 w 13"/>
                <a:gd name="T1" fmla="*/ 18 h 26"/>
                <a:gd name="T2" fmla="*/ 0 w 13"/>
                <a:gd name="T3" fmla="*/ 22 h 26"/>
                <a:gd name="T4" fmla="*/ 6 w 13"/>
                <a:gd name="T5" fmla="*/ 24 h 26"/>
                <a:gd name="T6" fmla="*/ 12 w 13"/>
                <a:gd name="T7" fmla="*/ 26 h 26"/>
                <a:gd name="T8" fmla="*/ 13 w 13"/>
                <a:gd name="T9" fmla="*/ 22 h 26"/>
                <a:gd name="T10" fmla="*/ 2 w 13"/>
                <a:gd name="T11" fmla="*/ 18 h 26"/>
                <a:gd name="T12" fmla="*/ 12 w 13"/>
                <a:gd name="T13" fmla="*/ 0 h 26"/>
                <a:gd name="T14" fmla="*/ 0 w 13"/>
                <a:gd name="T15" fmla="*/ 4 h 26"/>
                <a:gd name="T16" fmla="*/ 1 w 13"/>
                <a:gd name="T17" fmla="*/ 8 h 26"/>
                <a:gd name="T18" fmla="*/ 13 w 13"/>
                <a:gd name="T19" fmla="*/ 4 h 26"/>
                <a:gd name="T20" fmla="*/ 12 w 13"/>
                <a:gd name="T21"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26">
                  <a:moveTo>
                    <a:pt x="2" y="18"/>
                  </a:moveTo>
                  <a:cubicBezTo>
                    <a:pt x="1" y="20"/>
                    <a:pt x="1" y="21"/>
                    <a:pt x="0" y="22"/>
                  </a:cubicBezTo>
                  <a:cubicBezTo>
                    <a:pt x="6" y="24"/>
                    <a:pt x="6" y="24"/>
                    <a:pt x="6" y="24"/>
                  </a:cubicBezTo>
                  <a:cubicBezTo>
                    <a:pt x="12" y="26"/>
                    <a:pt x="12" y="26"/>
                    <a:pt x="12" y="26"/>
                  </a:cubicBezTo>
                  <a:cubicBezTo>
                    <a:pt x="12" y="25"/>
                    <a:pt x="13" y="23"/>
                    <a:pt x="13" y="22"/>
                  </a:cubicBezTo>
                  <a:cubicBezTo>
                    <a:pt x="2" y="18"/>
                    <a:pt x="2" y="18"/>
                    <a:pt x="2" y="18"/>
                  </a:cubicBezTo>
                  <a:moveTo>
                    <a:pt x="12" y="0"/>
                  </a:moveTo>
                  <a:cubicBezTo>
                    <a:pt x="0" y="4"/>
                    <a:pt x="0" y="4"/>
                    <a:pt x="0" y="4"/>
                  </a:cubicBezTo>
                  <a:cubicBezTo>
                    <a:pt x="1" y="5"/>
                    <a:pt x="1" y="6"/>
                    <a:pt x="1" y="8"/>
                  </a:cubicBezTo>
                  <a:cubicBezTo>
                    <a:pt x="13" y="4"/>
                    <a:pt x="13" y="4"/>
                    <a:pt x="13" y="4"/>
                  </a:cubicBezTo>
                  <a:cubicBezTo>
                    <a:pt x="13" y="3"/>
                    <a:pt x="12" y="2"/>
                    <a:pt x="12"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20223"/>
            <p:cNvSpPr>
              <a:spLocks/>
            </p:cNvSpPr>
            <p:nvPr/>
          </p:nvSpPr>
          <p:spPr bwMode="auto">
            <a:xfrm>
              <a:off x="6026345" y="5893957"/>
              <a:ext cx="641659" cy="214108"/>
            </a:xfrm>
            <a:custGeom>
              <a:avLst/>
              <a:gdLst>
                <a:gd name="T0" fmla="*/ 1 w 407"/>
                <a:gd name="T1" fmla="*/ 0 h 136"/>
                <a:gd name="T2" fmla="*/ 0 w 407"/>
                <a:gd name="T3" fmla="*/ 4 h 136"/>
                <a:gd name="T4" fmla="*/ 407 w 407"/>
                <a:gd name="T5" fmla="*/ 136 h 136"/>
                <a:gd name="T6" fmla="*/ 407 w 407"/>
                <a:gd name="T7" fmla="*/ 131 h 136"/>
                <a:gd name="T8" fmla="*/ 1 w 407"/>
                <a:gd name="T9" fmla="*/ 0 h 136"/>
              </a:gdLst>
              <a:ahLst/>
              <a:cxnLst>
                <a:cxn ang="0">
                  <a:pos x="T0" y="T1"/>
                </a:cxn>
                <a:cxn ang="0">
                  <a:pos x="T2" y="T3"/>
                </a:cxn>
                <a:cxn ang="0">
                  <a:pos x="T4" y="T5"/>
                </a:cxn>
                <a:cxn ang="0">
                  <a:pos x="T6" y="T7"/>
                </a:cxn>
                <a:cxn ang="0">
                  <a:pos x="T8" y="T9"/>
                </a:cxn>
              </a:cxnLst>
              <a:rect l="0" t="0" r="r" b="b"/>
              <a:pathLst>
                <a:path w="407" h="136">
                  <a:moveTo>
                    <a:pt x="1" y="0"/>
                  </a:moveTo>
                  <a:cubicBezTo>
                    <a:pt x="1" y="1"/>
                    <a:pt x="0" y="3"/>
                    <a:pt x="0" y="4"/>
                  </a:cubicBezTo>
                  <a:cubicBezTo>
                    <a:pt x="407" y="136"/>
                    <a:pt x="407" y="136"/>
                    <a:pt x="407" y="136"/>
                  </a:cubicBezTo>
                  <a:cubicBezTo>
                    <a:pt x="407" y="131"/>
                    <a:pt x="407" y="131"/>
                    <a:pt x="407" y="131"/>
                  </a:cubicBezTo>
                  <a:cubicBezTo>
                    <a:pt x="1" y="0"/>
                    <a:pt x="1" y="0"/>
                    <a:pt x="1"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3" name="Freeform 20224"/>
            <p:cNvSpPr>
              <a:spLocks/>
            </p:cNvSpPr>
            <p:nvPr/>
          </p:nvSpPr>
          <p:spPr bwMode="auto">
            <a:xfrm>
              <a:off x="6668004" y="6272148"/>
              <a:ext cx="30015" cy="86710"/>
            </a:xfrm>
            <a:custGeom>
              <a:avLst/>
              <a:gdLst>
                <a:gd name="T0" fmla="*/ 15 w 19"/>
                <a:gd name="T1" fmla="*/ 0 h 55"/>
                <a:gd name="T2" fmla="*/ 0 w 19"/>
                <a:gd name="T3" fmla="*/ 42 h 55"/>
                <a:gd name="T4" fmla="*/ 0 w 19"/>
                <a:gd name="T5" fmla="*/ 55 h 55"/>
                <a:gd name="T6" fmla="*/ 19 w 19"/>
                <a:gd name="T7" fmla="*/ 1 h 55"/>
                <a:gd name="T8" fmla="*/ 15 w 19"/>
                <a:gd name="T9" fmla="*/ 0 h 55"/>
              </a:gdLst>
              <a:ahLst/>
              <a:cxnLst>
                <a:cxn ang="0">
                  <a:pos x="T0" y="T1"/>
                </a:cxn>
                <a:cxn ang="0">
                  <a:pos x="T2" y="T3"/>
                </a:cxn>
                <a:cxn ang="0">
                  <a:pos x="T4" y="T5"/>
                </a:cxn>
                <a:cxn ang="0">
                  <a:pos x="T6" y="T7"/>
                </a:cxn>
                <a:cxn ang="0">
                  <a:pos x="T8" y="T9"/>
                </a:cxn>
              </a:cxnLst>
              <a:rect l="0" t="0" r="r" b="b"/>
              <a:pathLst>
                <a:path w="19" h="55">
                  <a:moveTo>
                    <a:pt x="15" y="0"/>
                  </a:moveTo>
                  <a:cubicBezTo>
                    <a:pt x="0" y="42"/>
                    <a:pt x="0" y="42"/>
                    <a:pt x="0" y="42"/>
                  </a:cubicBezTo>
                  <a:cubicBezTo>
                    <a:pt x="0" y="55"/>
                    <a:pt x="0" y="55"/>
                    <a:pt x="0" y="55"/>
                  </a:cubicBezTo>
                  <a:cubicBezTo>
                    <a:pt x="19" y="1"/>
                    <a:pt x="19" y="1"/>
                    <a:pt x="19" y="1"/>
                  </a:cubicBezTo>
                  <a:cubicBezTo>
                    <a:pt x="17" y="1"/>
                    <a:pt x="16" y="0"/>
                    <a:pt x="15"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4" name="Freeform 20225"/>
            <p:cNvSpPr>
              <a:spLocks noEditPoints="1"/>
            </p:cNvSpPr>
            <p:nvPr/>
          </p:nvSpPr>
          <p:spPr bwMode="auto">
            <a:xfrm>
              <a:off x="5708183" y="6338181"/>
              <a:ext cx="959820" cy="731703"/>
            </a:xfrm>
            <a:custGeom>
              <a:avLst/>
              <a:gdLst>
                <a:gd name="T0" fmla="*/ 4 w 609"/>
                <a:gd name="T1" fmla="*/ 184 h 464"/>
                <a:gd name="T2" fmla="*/ 0 w 609"/>
                <a:gd name="T3" fmla="*/ 187 h 464"/>
                <a:gd name="T4" fmla="*/ 164 w 609"/>
                <a:gd name="T5" fmla="*/ 464 h 464"/>
                <a:gd name="T6" fmla="*/ 168 w 609"/>
                <a:gd name="T7" fmla="*/ 462 h 464"/>
                <a:gd name="T8" fmla="*/ 4 w 609"/>
                <a:gd name="T9" fmla="*/ 184 h 464"/>
                <a:gd name="T10" fmla="*/ 609 w 609"/>
                <a:gd name="T11" fmla="*/ 0 h 464"/>
                <a:gd name="T12" fmla="*/ 583 w 609"/>
                <a:gd name="T13" fmla="*/ 77 h 464"/>
                <a:gd name="T14" fmla="*/ 494 w 609"/>
                <a:gd name="T15" fmla="*/ 335 h 464"/>
                <a:gd name="T16" fmla="*/ 498 w 609"/>
                <a:gd name="T17" fmla="*/ 337 h 464"/>
                <a:gd name="T18" fmla="*/ 609 w 609"/>
                <a:gd name="T19" fmla="*/ 13 h 464"/>
                <a:gd name="T20" fmla="*/ 609 w 609"/>
                <a:gd name="T21" fmla="*/ 0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9" h="464">
                  <a:moveTo>
                    <a:pt x="4" y="184"/>
                  </a:moveTo>
                  <a:cubicBezTo>
                    <a:pt x="3" y="185"/>
                    <a:pt x="2" y="186"/>
                    <a:pt x="0" y="187"/>
                  </a:cubicBezTo>
                  <a:cubicBezTo>
                    <a:pt x="164" y="464"/>
                    <a:pt x="164" y="464"/>
                    <a:pt x="164" y="464"/>
                  </a:cubicBezTo>
                  <a:cubicBezTo>
                    <a:pt x="165" y="463"/>
                    <a:pt x="166" y="462"/>
                    <a:pt x="168" y="462"/>
                  </a:cubicBezTo>
                  <a:cubicBezTo>
                    <a:pt x="4" y="184"/>
                    <a:pt x="4" y="184"/>
                    <a:pt x="4" y="184"/>
                  </a:cubicBezTo>
                  <a:moveTo>
                    <a:pt x="609" y="0"/>
                  </a:moveTo>
                  <a:cubicBezTo>
                    <a:pt x="583" y="77"/>
                    <a:pt x="583" y="77"/>
                    <a:pt x="583" y="77"/>
                  </a:cubicBezTo>
                  <a:cubicBezTo>
                    <a:pt x="494" y="335"/>
                    <a:pt x="494" y="335"/>
                    <a:pt x="494" y="335"/>
                  </a:cubicBezTo>
                  <a:cubicBezTo>
                    <a:pt x="495" y="336"/>
                    <a:pt x="497" y="336"/>
                    <a:pt x="498" y="337"/>
                  </a:cubicBezTo>
                  <a:cubicBezTo>
                    <a:pt x="609" y="13"/>
                    <a:pt x="609" y="13"/>
                    <a:pt x="609" y="13"/>
                  </a:cubicBezTo>
                  <a:cubicBezTo>
                    <a:pt x="609" y="0"/>
                    <a:pt x="609" y="0"/>
                    <a:pt x="609"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5" name="Freeform 20226"/>
            <p:cNvSpPr>
              <a:spLocks/>
            </p:cNvSpPr>
            <p:nvPr/>
          </p:nvSpPr>
          <p:spPr bwMode="auto">
            <a:xfrm>
              <a:off x="6384526" y="7777575"/>
              <a:ext cx="143406" cy="242789"/>
            </a:xfrm>
            <a:custGeom>
              <a:avLst/>
              <a:gdLst>
                <a:gd name="T0" fmla="*/ 198 w 215"/>
                <a:gd name="T1" fmla="*/ 0 h 364"/>
                <a:gd name="T2" fmla="*/ 189 w 215"/>
                <a:gd name="T3" fmla="*/ 0 h 364"/>
                <a:gd name="T4" fmla="*/ 203 w 215"/>
                <a:gd name="T5" fmla="*/ 323 h 364"/>
                <a:gd name="T6" fmla="*/ 12 w 215"/>
                <a:gd name="T7" fmla="*/ 0 h 364"/>
                <a:gd name="T8" fmla="*/ 0 w 215"/>
                <a:gd name="T9" fmla="*/ 0 h 364"/>
                <a:gd name="T10" fmla="*/ 196 w 215"/>
                <a:gd name="T11" fmla="*/ 333 h 364"/>
                <a:gd name="T12" fmla="*/ 203 w 215"/>
                <a:gd name="T13" fmla="*/ 345 h 364"/>
                <a:gd name="T14" fmla="*/ 205 w 215"/>
                <a:gd name="T15" fmla="*/ 347 h 364"/>
                <a:gd name="T16" fmla="*/ 208 w 215"/>
                <a:gd name="T17" fmla="*/ 349 h 364"/>
                <a:gd name="T18" fmla="*/ 215 w 215"/>
                <a:gd name="T19" fmla="*/ 364 h 364"/>
                <a:gd name="T20" fmla="*/ 215 w 215"/>
                <a:gd name="T21" fmla="*/ 349 h 364"/>
                <a:gd name="T22" fmla="*/ 215 w 215"/>
                <a:gd name="T23" fmla="*/ 349 h 364"/>
                <a:gd name="T24" fmla="*/ 210 w 215"/>
                <a:gd name="T25" fmla="*/ 349 h 364"/>
                <a:gd name="T26" fmla="*/ 210 w 215"/>
                <a:gd name="T27" fmla="*/ 340 h 364"/>
                <a:gd name="T28" fmla="*/ 215 w 215"/>
                <a:gd name="T29" fmla="*/ 340 h 364"/>
                <a:gd name="T30" fmla="*/ 213 w 215"/>
                <a:gd name="T31" fmla="*/ 330 h 364"/>
                <a:gd name="T32" fmla="*/ 198 w 215"/>
                <a:gd name="T33"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5" h="364">
                  <a:moveTo>
                    <a:pt x="198" y="0"/>
                  </a:moveTo>
                  <a:lnTo>
                    <a:pt x="189" y="0"/>
                  </a:lnTo>
                  <a:lnTo>
                    <a:pt x="203" y="323"/>
                  </a:lnTo>
                  <a:lnTo>
                    <a:pt x="12" y="0"/>
                  </a:lnTo>
                  <a:lnTo>
                    <a:pt x="0" y="0"/>
                  </a:lnTo>
                  <a:lnTo>
                    <a:pt x="196" y="333"/>
                  </a:lnTo>
                  <a:lnTo>
                    <a:pt x="203" y="345"/>
                  </a:lnTo>
                  <a:lnTo>
                    <a:pt x="205" y="347"/>
                  </a:lnTo>
                  <a:lnTo>
                    <a:pt x="208" y="349"/>
                  </a:lnTo>
                  <a:lnTo>
                    <a:pt x="215" y="364"/>
                  </a:lnTo>
                  <a:lnTo>
                    <a:pt x="215" y="349"/>
                  </a:lnTo>
                  <a:lnTo>
                    <a:pt x="215" y="349"/>
                  </a:lnTo>
                  <a:lnTo>
                    <a:pt x="210" y="349"/>
                  </a:lnTo>
                  <a:lnTo>
                    <a:pt x="210" y="340"/>
                  </a:lnTo>
                  <a:lnTo>
                    <a:pt x="215" y="340"/>
                  </a:lnTo>
                  <a:lnTo>
                    <a:pt x="213" y="330"/>
                  </a:lnTo>
                  <a:lnTo>
                    <a:pt x="198"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6" name="Freeform 20227"/>
            <p:cNvSpPr>
              <a:spLocks/>
            </p:cNvSpPr>
            <p:nvPr/>
          </p:nvSpPr>
          <p:spPr bwMode="auto">
            <a:xfrm>
              <a:off x="6384526" y="7777575"/>
              <a:ext cx="143406" cy="242789"/>
            </a:xfrm>
            <a:custGeom>
              <a:avLst/>
              <a:gdLst>
                <a:gd name="T0" fmla="*/ 198 w 215"/>
                <a:gd name="T1" fmla="*/ 0 h 364"/>
                <a:gd name="T2" fmla="*/ 189 w 215"/>
                <a:gd name="T3" fmla="*/ 0 h 364"/>
                <a:gd name="T4" fmla="*/ 203 w 215"/>
                <a:gd name="T5" fmla="*/ 323 h 364"/>
                <a:gd name="T6" fmla="*/ 12 w 215"/>
                <a:gd name="T7" fmla="*/ 0 h 364"/>
                <a:gd name="T8" fmla="*/ 0 w 215"/>
                <a:gd name="T9" fmla="*/ 0 h 364"/>
                <a:gd name="T10" fmla="*/ 196 w 215"/>
                <a:gd name="T11" fmla="*/ 333 h 364"/>
                <a:gd name="T12" fmla="*/ 203 w 215"/>
                <a:gd name="T13" fmla="*/ 345 h 364"/>
                <a:gd name="T14" fmla="*/ 205 w 215"/>
                <a:gd name="T15" fmla="*/ 347 h 364"/>
                <a:gd name="T16" fmla="*/ 208 w 215"/>
                <a:gd name="T17" fmla="*/ 349 h 364"/>
                <a:gd name="T18" fmla="*/ 215 w 215"/>
                <a:gd name="T19" fmla="*/ 364 h 364"/>
                <a:gd name="T20" fmla="*/ 215 w 215"/>
                <a:gd name="T21" fmla="*/ 349 h 364"/>
                <a:gd name="T22" fmla="*/ 215 w 215"/>
                <a:gd name="T23" fmla="*/ 349 h 364"/>
                <a:gd name="T24" fmla="*/ 210 w 215"/>
                <a:gd name="T25" fmla="*/ 349 h 364"/>
                <a:gd name="T26" fmla="*/ 210 w 215"/>
                <a:gd name="T27" fmla="*/ 340 h 364"/>
                <a:gd name="T28" fmla="*/ 215 w 215"/>
                <a:gd name="T29" fmla="*/ 340 h 364"/>
                <a:gd name="T30" fmla="*/ 213 w 215"/>
                <a:gd name="T31" fmla="*/ 330 h 364"/>
                <a:gd name="T32" fmla="*/ 198 w 215"/>
                <a:gd name="T33"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5" h="364">
                  <a:moveTo>
                    <a:pt x="198" y="0"/>
                  </a:moveTo>
                  <a:lnTo>
                    <a:pt x="189" y="0"/>
                  </a:lnTo>
                  <a:lnTo>
                    <a:pt x="203" y="323"/>
                  </a:lnTo>
                  <a:lnTo>
                    <a:pt x="12" y="0"/>
                  </a:lnTo>
                  <a:lnTo>
                    <a:pt x="0" y="0"/>
                  </a:lnTo>
                  <a:lnTo>
                    <a:pt x="196" y="333"/>
                  </a:lnTo>
                  <a:lnTo>
                    <a:pt x="203" y="345"/>
                  </a:lnTo>
                  <a:lnTo>
                    <a:pt x="205" y="347"/>
                  </a:lnTo>
                  <a:lnTo>
                    <a:pt x="208" y="349"/>
                  </a:lnTo>
                  <a:lnTo>
                    <a:pt x="215" y="364"/>
                  </a:lnTo>
                  <a:lnTo>
                    <a:pt x="215" y="349"/>
                  </a:lnTo>
                  <a:lnTo>
                    <a:pt x="215" y="349"/>
                  </a:lnTo>
                  <a:lnTo>
                    <a:pt x="210" y="349"/>
                  </a:lnTo>
                  <a:lnTo>
                    <a:pt x="210" y="340"/>
                  </a:lnTo>
                  <a:lnTo>
                    <a:pt x="215" y="340"/>
                  </a:lnTo>
                  <a:lnTo>
                    <a:pt x="213" y="330"/>
                  </a:lnTo>
                  <a:lnTo>
                    <a:pt x="198" y="0"/>
                  </a:ln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7" name="Freeform 20228"/>
            <p:cNvSpPr>
              <a:spLocks noEditPoints="1"/>
            </p:cNvSpPr>
            <p:nvPr/>
          </p:nvSpPr>
          <p:spPr bwMode="auto">
            <a:xfrm>
              <a:off x="5979654" y="6879121"/>
              <a:ext cx="536939" cy="898454"/>
            </a:xfrm>
            <a:custGeom>
              <a:avLst/>
              <a:gdLst>
                <a:gd name="T0" fmla="*/ 54 w 341"/>
                <a:gd name="T1" fmla="*/ 217 h 570"/>
                <a:gd name="T2" fmla="*/ 50 w 341"/>
                <a:gd name="T3" fmla="*/ 219 h 570"/>
                <a:gd name="T4" fmla="*/ 257 w 341"/>
                <a:gd name="T5" fmla="*/ 570 h 570"/>
                <a:gd name="T6" fmla="*/ 262 w 341"/>
                <a:gd name="T7" fmla="*/ 570 h 570"/>
                <a:gd name="T8" fmla="*/ 54 w 341"/>
                <a:gd name="T9" fmla="*/ 217 h 570"/>
                <a:gd name="T10" fmla="*/ 39 w 341"/>
                <a:gd name="T11" fmla="*/ 192 h 570"/>
                <a:gd name="T12" fmla="*/ 35 w 341"/>
                <a:gd name="T13" fmla="*/ 194 h 570"/>
                <a:gd name="T14" fmla="*/ 42 w 341"/>
                <a:gd name="T15" fmla="*/ 206 h 570"/>
                <a:gd name="T16" fmla="*/ 46 w 341"/>
                <a:gd name="T17" fmla="*/ 204 h 570"/>
                <a:gd name="T18" fmla="*/ 39 w 341"/>
                <a:gd name="T19" fmla="*/ 192 h 570"/>
                <a:gd name="T20" fmla="*/ 3 w 341"/>
                <a:gd name="T21" fmla="*/ 132 h 570"/>
                <a:gd name="T22" fmla="*/ 0 w 341"/>
                <a:gd name="T23" fmla="*/ 134 h 570"/>
                <a:gd name="T24" fmla="*/ 7 w 341"/>
                <a:gd name="T25" fmla="*/ 146 h 570"/>
                <a:gd name="T26" fmla="*/ 10 w 341"/>
                <a:gd name="T27" fmla="*/ 144 h 570"/>
                <a:gd name="T28" fmla="*/ 3 w 341"/>
                <a:gd name="T29" fmla="*/ 132 h 570"/>
                <a:gd name="T30" fmla="*/ 318 w 341"/>
                <a:gd name="T31" fmla="*/ 50 h 570"/>
                <a:gd name="T32" fmla="*/ 315 w 341"/>
                <a:gd name="T33" fmla="*/ 50 h 570"/>
                <a:gd name="T34" fmla="*/ 315 w 341"/>
                <a:gd name="T35" fmla="*/ 50 h 570"/>
                <a:gd name="T36" fmla="*/ 314 w 341"/>
                <a:gd name="T37" fmla="*/ 50 h 570"/>
                <a:gd name="T38" fmla="*/ 323 w 341"/>
                <a:gd name="T39" fmla="*/ 258 h 570"/>
                <a:gd name="T40" fmla="*/ 323 w 341"/>
                <a:gd name="T41" fmla="*/ 262 h 570"/>
                <a:gd name="T42" fmla="*/ 337 w 341"/>
                <a:gd name="T43" fmla="*/ 570 h 570"/>
                <a:gd name="T44" fmla="*/ 341 w 341"/>
                <a:gd name="T45" fmla="*/ 570 h 570"/>
                <a:gd name="T46" fmla="*/ 328 w 341"/>
                <a:gd name="T47" fmla="*/ 264 h 570"/>
                <a:gd name="T48" fmla="*/ 327 w 341"/>
                <a:gd name="T49" fmla="*/ 259 h 570"/>
                <a:gd name="T50" fmla="*/ 318 w 341"/>
                <a:gd name="T51" fmla="*/ 50 h 570"/>
                <a:gd name="T52" fmla="*/ 317 w 341"/>
                <a:gd name="T53" fmla="*/ 35 h 570"/>
                <a:gd name="T54" fmla="*/ 315 w 341"/>
                <a:gd name="T55" fmla="*/ 35 h 570"/>
                <a:gd name="T56" fmla="*/ 315 w 341"/>
                <a:gd name="T57" fmla="*/ 35 h 570"/>
                <a:gd name="T58" fmla="*/ 313 w 341"/>
                <a:gd name="T59" fmla="*/ 35 h 570"/>
                <a:gd name="T60" fmla="*/ 313 w 341"/>
                <a:gd name="T61" fmla="*/ 42 h 570"/>
                <a:gd name="T62" fmla="*/ 315 w 341"/>
                <a:gd name="T63" fmla="*/ 42 h 570"/>
                <a:gd name="T64" fmla="*/ 315 w 341"/>
                <a:gd name="T65" fmla="*/ 42 h 570"/>
                <a:gd name="T66" fmla="*/ 318 w 341"/>
                <a:gd name="T67" fmla="*/ 42 h 570"/>
                <a:gd name="T68" fmla="*/ 317 w 341"/>
                <a:gd name="T69" fmla="*/ 35 h 570"/>
                <a:gd name="T70" fmla="*/ 319 w 341"/>
                <a:gd name="T71" fmla="*/ 0 h 570"/>
                <a:gd name="T72" fmla="*/ 317 w 341"/>
                <a:gd name="T73" fmla="*/ 6 h 570"/>
                <a:gd name="T74" fmla="*/ 321 w 341"/>
                <a:gd name="T75" fmla="*/ 8 h 570"/>
                <a:gd name="T76" fmla="*/ 323 w 341"/>
                <a:gd name="T77" fmla="*/ 1 h 570"/>
                <a:gd name="T78" fmla="*/ 319 w 341"/>
                <a:gd name="T79" fmla="*/ 0 h 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41" h="570">
                  <a:moveTo>
                    <a:pt x="54" y="217"/>
                  </a:moveTo>
                  <a:cubicBezTo>
                    <a:pt x="53" y="218"/>
                    <a:pt x="51" y="219"/>
                    <a:pt x="50" y="219"/>
                  </a:cubicBezTo>
                  <a:cubicBezTo>
                    <a:pt x="257" y="570"/>
                    <a:pt x="257" y="570"/>
                    <a:pt x="257" y="570"/>
                  </a:cubicBezTo>
                  <a:cubicBezTo>
                    <a:pt x="262" y="570"/>
                    <a:pt x="262" y="570"/>
                    <a:pt x="262" y="570"/>
                  </a:cubicBezTo>
                  <a:cubicBezTo>
                    <a:pt x="54" y="217"/>
                    <a:pt x="54" y="217"/>
                    <a:pt x="54" y="217"/>
                  </a:cubicBezTo>
                  <a:moveTo>
                    <a:pt x="39" y="192"/>
                  </a:moveTo>
                  <a:cubicBezTo>
                    <a:pt x="38" y="193"/>
                    <a:pt x="37" y="194"/>
                    <a:pt x="35" y="194"/>
                  </a:cubicBezTo>
                  <a:cubicBezTo>
                    <a:pt x="42" y="206"/>
                    <a:pt x="42" y="206"/>
                    <a:pt x="42" y="206"/>
                  </a:cubicBezTo>
                  <a:cubicBezTo>
                    <a:pt x="43" y="205"/>
                    <a:pt x="45" y="205"/>
                    <a:pt x="46" y="204"/>
                  </a:cubicBezTo>
                  <a:cubicBezTo>
                    <a:pt x="39" y="192"/>
                    <a:pt x="39" y="192"/>
                    <a:pt x="39" y="192"/>
                  </a:cubicBezTo>
                  <a:moveTo>
                    <a:pt x="3" y="132"/>
                  </a:moveTo>
                  <a:cubicBezTo>
                    <a:pt x="2" y="133"/>
                    <a:pt x="1" y="133"/>
                    <a:pt x="0" y="134"/>
                  </a:cubicBezTo>
                  <a:cubicBezTo>
                    <a:pt x="7" y="146"/>
                    <a:pt x="7" y="146"/>
                    <a:pt x="7" y="146"/>
                  </a:cubicBezTo>
                  <a:cubicBezTo>
                    <a:pt x="8" y="145"/>
                    <a:pt x="9" y="144"/>
                    <a:pt x="10" y="144"/>
                  </a:cubicBezTo>
                  <a:cubicBezTo>
                    <a:pt x="3" y="132"/>
                    <a:pt x="3" y="132"/>
                    <a:pt x="3" y="132"/>
                  </a:cubicBezTo>
                  <a:moveTo>
                    <a:pt x="318" y="50"/>
                  </a:moveTo>
                  <a:cubicBezTo>
                    <a:pt x="317" y="50"/>
                    <a:pt x="316" y="50"/>
                    <a:pt x="315" y="50"/>
                  </a:cubicBezTo>
                  <a:cubicBezTo>
                    <a:pt x="315" y="50"/>
                    <a:pt x="315" y="50"/>
                    <a:pt x="315" y="50"/>
                  </a:cubicBezTo>
                  <a:cubicBezTo>
                    <a:pt x="314" y="50"/>
                    <a:pt x="314" y="50"/>
                    <a:pt x="314" y="50"/>
                  </a:cubicBezTo>
                  <a:cubicBezTo>
                    <a:pt x="323" y="258"/>
                    <a:pt x="323" y="258"/>
                    <a:pt x="323" y="258"/>
                  </a:cubicBezTo>
                  <a:cubicBezTo>
                    <a:pt x="323" y="262"/>
                    <a:pt x="323" y="262"/>
                    <a:pt x="323" y="262"/>
                  </a:cubicBezTo>
                  <a:cubicBezTo>
                    <a:pt x="337" y="570"/>
                    <a:pt x="337" y="570"/>
                    <a:pt x="337" y="570"/>
                  </a:cubicBezTo>
                  <a:cubicBezTo>
                    <a:pt x="341" y="570"/>
                    <a:pt x="341" y="570"/>
                    <a:pt x="341" y="570"/>
                  </a:cubicBezTo>
                  <a:cubicBezTo>
                    <a:pt x="328" y="264"/>
                    <a:pt x="328" y="264"/>
                    <a:pt x="328" y="264"/>
                  </a:cubicBezTo>
                  <a:cubicBezTo>
                    <a:pt x="327" y="259"/>
                    <a:pt x="327" y="259"/>
                    <a:pt x="327" y="259"/>
                  </a:cubicBezTo>
                  <a:cubicBezTo>
                    <a:pt x="318" y="50"/>
                    <a:pt x="318" y="50"/>
                    <a:pt x="318" y="50"/>
                  </a:cubicBezTo>
                  <a:moveTo>
                    <a:pt x="317" y="35"/>
                  </a:moveTo>
                  <a:cubicBezTo>
                    <a:pt x="317" y="35"/>
                    <a:pt x="316" y="35"/>
                    <a:pt x="315" y="35"/>
                  </a:cubicBezTo>
                  <a:cubicBezTo>
                    <a:pt x="315" y="35"/>
                    <a:pt x="315" y="35"/>
                    <a:pt x="315" y="35"/>
                  </a:cubicBezTo>
                  <a:cubicBezTo>
                    <a:pt x="314" y="35"/>
                    <a:pt x="313" y="35"/>
                    <a:pt x="313" y="35"/>
                  </a:cubicBezTo>
                  <a:cubicBezTo>
                    <a:pt x="313" y="42"/>
                    <a:pt x="313" y="42"/>
                    <a:pt x="313" y="42"/>
                  </a:cubicBezTo>
                  <a:cubicBezTo>
                    <a:pt x="314" y="42"/>
                    <a:pt x="314" y="42"/>
                    <a:pt x="315" y="42"/>
                  </a:cubicBezTo>
                  <a:cubicBezTo>
                    <a:pt x="315" y="42"/>
                    <a:pt x="315" y="42"/>
                    <a:pt x="315" y="42"/>
                  </a:cubicBezTo>
                  <a:cubicBezTo>
                    <a:pt x="316" y="42"/>
                    <a:pt x="317" y="42"/>
                    <a:pt x="318" y="42"/>
                  </a:cubicBezTo>
                  <a:cubicBezTo>
                    <a:pt x="317" y="35"/>
                    <a:pt x="317" y="35"/>
                    <a:pt x="317" y="35"/>
                  </a:cubicBezTo>
                  <a:moveTo>
                    <a:pt x="319" y="0"/>
                  </a:moveTo>
                  <a:cubicBezTo>
                    <a:pt x="317" y="6"/>
                    <a:pt x="317" y="6"/>
                    <a:pt x="317" y="6"/>
                  </a:cubicBezTo>
                  <a:cubicBezTo>
                    <a:pt x="318" y="7"/>
                    <a:pt x="320" y="7"/>
                    <a:pt x="321" y="8"/>
                  </a:cubicBezTo>
                  <a:cubicBezTo>
                    <a:pt x="323" y="1"/>
                    <a:pt x="323" y="1"/>
                    <a:pt x="323" y="1"/>
                  </a:cubicBezTo>
                  <a:cubicBezTo>
                    <a:pt x="322" y="0"/>
                    <a:pt x="321" y="0"/>
                    <a:pt x="319"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20252"/>
            <p:cNvSpPr>
              <a:spLocks/>
            </p:cNvSpPr>
            <p:nvPr/>
          </p:nvSpPr>
          <p:spPr bwMode="auto">
            <a:xfrm>
              <a:off x="4294132" y="6280152"/>
              <a:ext cx="64700" cy="64032"/>
            </a:xfrm>
            <a:custGeom>
              <a:avLst/>
              <a:gdLst>
                <a:gd name="T0" fmla="*/ 21 w 41"/>
                <a:gd name="T1" fmla="*/ 0 h 41"/>
                <a:gd name="T2" fmla="*/ 20 w 41"/>
                <a:gd name="T3" fmla="*/ 0 h 41"/>
                <a:gd name="T4" fmla="*/ 13 w 41"/>
                <a:gd name="T5" fmla="*/ 1 h 41"/>
                <a:gd name="T6" fmla="*/ 9 w 41"/>
                <a:gd name="T7" fmla="*/ 3 h 41"/>
                <a:gd name="T8" fmla="*/ 6 w 41"/>
                <a:gd name="T9" fmla="*/ 5 h 41"/>
                <a:gd name="T10" fmla="*/ 4 w 41"/>
                <a:gd name="T11" fmla="*/ 9 h 41"/>
                <a:gd name="T12" fmla="*/ 2 w 41"/>
                <a:gd name="T13" fmla="*/ 13 h 41"/>
                <a:gd name="T14" fmla="*/ 0 w 41"/>
                <a:gd name="T15" fmla="*/ 17 h 41"/>
                <a:gd name="T16" fmla="*/ 0 w 41"/>
                <a:gd name="T17" fmla="*/ 21 h 41"/>
                <a:gd name="T18" fmla="*/ 1 w 41"/>
                <a:gd name="T19" fmla="*/ 27 h 41"/>
                <a:gd name="T20" fmla="*/ 3 w 41"/>
                <a:gd name="T21" fmla="*/ 31 h 41"/>
                <a:gd name="T22" fmla="*/ 11 w 41"/>
                <a:gd name="T23" fmla="*/ 38 h 41"/>
                <a:gd name="T24" fmla="*/ 15 w 41"/>
                <a:gd name="T25" fmla="*/ 40 h 41"/>
                <a:gd name="T26" fmla="*/ 21 w 41"/>
                <a:gd name="T27" fmla="*/ 41 h 41"/>
                <a:gd name="T28" fmla="*/ 21 w 41"/>
                <a:gd name="T29" fmla="*/ 41 h 41"/>
                <a:gd name="T30" fmla="*/ 22 w 41"/>
                <a:gd name="T31" fmla="*/ 41 h 41"/>
                <a:gd name="T32" fmla="*/ 26 w 41"/>
                <a:gd name="T33" fmla="*/ 40 h 41"/>
                <a:gd name="T34" fmla="*/ 33 w 41"/>
                <a:gd name="T35" fmla="*/ 37 h 41"/>
                <a:gd name="T36" fmla="*/ 36 w 41"/>
                <a:gd name="T37" fmla="*/ 34 h 41"/>
                <a:gd name="T38" fmla="*/ 41 w 41"/>
                <a:gd name="T39" fmla="*/ 26 h 41"/>
                <a:gd name="T40" fmla="*/ 41 w 41"/>
                <a:gd name="T41" fmla="*/ 22 h 41"/>
                <a:gd name="T42" fmla="*/ 41 w 41"/>
                <a:gd name="T43" fmla="*/ 20 h 41"/>
                <a:gd name="T44" fmla="*/ 40 w 41"/>
                <a:gd name="T45" fmla="*/ 12 h 41"/>
                <a:gd name="T46" fmla="*/ 37 w 41"/>
                <a:gd name="T47" fmla="*/ 9 h 41"/>
                <a:gd name="T48" fmla="*/ 21 w 41"/>
                <a:gd name="T49"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1" h="41">
                  <a:moveTo>
                    <a:pt x="21" y="0"/>
                  </a:moveTo>
                  <a:cubicBezTo>
                    <a:pt x="21" y="0"/>
                    <a:pt x="20" y="0"/>
                    <a:pt x="20" y="0"/>
                  </a:cubicBezTo>
                  <a:cubicBezTo>
                    <a:pt x="18" y="0"/>
                    <a:pt x="15" y="0"/>
                    <a:pt x="13" y="1"/>
                  </a:cubicBezTo>
                  <a:cubicBezTo>
                    <a:pt x="12" y="2"/>
                    <a:pt x="10" y="2"/>
                    <a:pt x="9" y="3"/>
                  </a:cubicBezTo>
                  <a:cubicBezTo>
                    <a:pt x="8" y="4"/>
                    <a:pt x="7" y="5"/>
                    <a:pt x="6" y="5"/>
                  </a:cubicBezTo>
                  <a:cubicBezTo>
                    <a:pt x="5" y="6"/>
                    <a:pt x="4" y="8"/>
                    <a:pt x="4" y="9"/>
                  </a:cubicBezTo>
                  <a:cubicBezTo>
                    <a:pt x="3" y="10"/>
                    <a:pt x="2" y="11"/>
                    <a:pt x="2" y="13"/>
                  </a:cubicBezTo>
                  <a:cubicBezTo>
                    <a:pt x="1" y="14"/>
                    <a:pt x="1" y="15"/>
                    <a:pt x="0" y="17"/>
                  </a:cubicBezTo>
                  <a:cubicBezTo>
                    <a:pt x="0" y="18"/>
                    <a:pt x="0" y="19"/>
                    <a:pt x="0" y="21"/>
                  </a:cubicBezTo>
                  <a:cubicBezTo>
                    <a:pt x="0" y="23"/>
                    <a:pt x="0" y="25"/>
                    <a:pt x="1" y="27"/>
                  </a:cubicBezTo>
                  <a:cubicBezTo>
                    <a:pt x="2" y="28"/>
                    <a:pt x="2" y="30"/>
                    <a:pt x="3" y="31"/>
                  </a:cubicBezTo>
                  <a:cubicBezTo>
                    <a:pt x="5" y="34"/>
                    <a:pt x="7" y="37"/>
                    <a:pt x="11" y="38"/>
                  </a:cubicBezTo>
                  <a:cubicBezTo>
                    <a:pt x="12" y="39"/>
                    <a:pt x="13" y="40"/>
                    <a:pt x="15" y="40"/>
                  </a:cubicBezTo>
                  <a:cubicBezTo>
                    <a:pt x="16" y="41"/>
                    <a:pt x="18" y="41"/>
                    <a:pt x="21" y="41"/>
                  </a:cubicBezTo>
                  <a:cubicBezTo>
                    <a:pt x="21" y="41"/>
                    <a:pt x="21" y="41"/>
                    <a:pt x="21" y="41"/>
                  </a:cubicBezTo>
                  <a:cubicBezTo>
                    <a:pt x="21" y="41"/>
                    <a:pt x="22" y="41"/>
                    <a:pt x="22" y="41"/>
                  </a:cubicBezTo>
                  <a:cubicBezTo>
                    <a:pt x="24" y="41"/>
                    <a:pt x="25" y="41"/>
                    <a:pt x="26" y="40"/>
                  </a:cubicBezTo>
                  <a:cubicBezTo>
                    <a:pt x="29" y="40"/>
                    <a:pt x="31" y="38"/>
                    <a:pt x="33" y="37"/>
                  </a:cubicBezTo>
                  <a:cubicBezTo>
                    <a:pt x="34" y="36"/>
                    <a:pt x="35" y="35"/>
                    <a:pt x="36" y="34"/>
                  </a:cubicBezTo>
                  <a:cubicBezTo>
                    <a:pt x="38" y="32"/>
                    <a:pt x="40" y="29"/>
                    <a:pt x="41" y="26"/>
                  </a:cubicBezTo>
                  <a:cubicBezTo>
                    <a:pt x="41" y="24"/>
                    <a:pt x="41" y="23"/>
                    <a:pt x="41" y="22"/>
                  </a:cubicBezTo>
                  <a:cubicBezTo>
                    <a:pt x="41" y="21"/>
                    <a:pt x="41" y="21"/>
                    <a:pt x="41" y="20"/>
                  </a:cubicBezTo>
                  <a:cubicBezTo>
                    <a:pt x="41" y="17"/>
                    <a:pt x="41" y="15"/>
                    <a:pt x="40" y="12"/>
                  </a:cubicBezTo>
                  <a:cubicBezTo>
                    <a:pt x="39" y="11"/>
                    <a:pt x="38" y="10"/>
                    <a:pt x="37" y="9"/>
                  </a:cubicBezTo>
                  <a:cubicBezTo>
                    <a:pt x="34" y="3"/>
                    <a:pt x="28" y="0"/>
                    <a:pt x="21"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20253"/>
            <p:cNvSpPr>
              <a:spLocks/>
            </p:cNvSpPr>
            <p:nvPr/>
          </p:nvSpPr>
          <p:spPr bwMode="auto">
            <a:xfrm>
              <a:off x="4762370" y="6016685"/>
              <a:ext cx="64700" cy="64700"/>
            </a:xfrm>
            <a:custGeom>
              <a:avLst/>
              <a:gdLst>
                <a:gd name="T0" fmla="*/ 20 w 41"/>
                <a:gd name="T1" fmla="*/ 0 h 41"/>
                <a:gd name="T2" fmla="*/ 20 w 41"/>
                <a:gd name="T3" fmla="*/ 0 h 41"/>
                <a:gd name="T4" fmla="*/ 0 w 41"/>
                <a:gd name="T5" fmla="*/ 21 h 41"/>
                <a:gd name="T6" fmla="*/ 1 w 41"/>
                <a:gd name="T7" fmla="*/ 28 h 41"/>
                <a:gd name="T8" fmla="*/ 3 w 41"/>
                <a:gd name="T9" fmla="*/ 32 h 41"/>
                <a:gd name="T10" fmla="*/ 19 w 41"/>
                <a:gd name="T11" fmla="*/ 41 h 41"/>
                <a:gd name="T12" fmla="*/ 20 w 41"/>
                <a:gd name="T13" fmla="*/ 41 h 41"/>
                <a:gd name="T14" fmla="*/ 21 w 41"/>
                <a:gd name="T15" fmla="*/ 41 h 41"/>
                <a:gd name="T16" fmla="*/ 24 w 41"/>
                <a:gd name="T17" fmla="*/ 41 h 41"/>
                <a:gd name="T18" fmla="*/ 32 w 41"/>
                <a:gd name="T19" fmla="*/ 38 h 41"/>
                <a:gd name="T20" fmla="*/ 35 w 41"/>
                <a:gd name="T21" fmla="*/ 35 h 41"/>
                <a:gd name="T22" fmla="*/ 41 w 41"/>
                <a:gd name="T23" fmla="*/ 21 h 41"/>
                <a:gd name="T24" fmla="*/ 20 w 41"/>
                <a:gd name="T25"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 h="41">
                  <a:moveTo>
                    <a:pt x="20" y="0"/>
                  </a:moveTo>
                  <a:cubicBezTo>
                    <a:pt x="20" y="0"/>
                    <a:pt x="20" y="0"/>
                    <a:pt x="20" y="0"/>
                  </a:cubicBezTo>
                  <a:cubicBezTo>
                    <a:pt x="9" y="0"/>
                    <a:pt x="0" y="10"/>
                    <a:pt x="0" y="21"/>
                  </a:cubicBezTo>
                  <a:cubicBezTo>
                    <a:pt x="0" y="24"/>
                    <a:pt x="0" y="26"/>
                    <a:pt x="1" y="28"/>
                  </a:cubicBezTo>
                  <a:cubicBezTo>
                    <a:pt x="2" y="30"/>
                    <a:pt x="2" y="31"/>
                    <a:pt x="3" y="32"/>
                  </a:cubicBezTo>
                  <a:cubicBezTo>
                    <a:pt x="7" y="37"/>
                    <a:pt x="13" y="41"/>
                    <a:pt x="19" y="41"/>
                  </a:cubicBezTo>
                  <a:cubicBezTo>
                    <a:pt x="20" y="41"/>
                    <a:pt x="20" y="41"/>
                    <a:pt x="20" y="41"/>
                  </a:cubicBezTo>
                  <a:cubicBezTo>
                    <a:pt x="21" y="41"/>
                    <a:pt x="21" y="41"/>
                    <a:pt x="21" y="41"/>
                  </a:cubicBezTo>
                  <a:cubicBezTo>
                    <a:pt x="22" y="41"/>
                    <a:pt x="23" y="41"/>
                    <a:pt x="24" y="41"/>
                  </a:cubicBezTo>
                  <a:cubicBezTo>
                    <a:pt x="27" y="41"/>
                    <a:pt x="29" y="40"/>
                    <a:pt x="32" y="38"/>
                  </a:cubicBezTo>
                  <a:cubicBezTo>
                    <a:pt x="33" y="37"/>
                    <a:pt x="34" y="36"/>
                    <a:pt x="35" y="35"/>
                  </a:cubicBezTo>
                  <a:cubicBezTo>
                    <a:pt x="39" y="32"/>
                    <a:pt x="41" y="26"/>
                    <a:pt x="41" y="21"/>
                  </a:cubicBezTo>
                  <a:cubicBezTo>
                    <a:pt x="41" y="9"/>
                    <a:pt x="32" y="0"/>
                    <a:pt x="20"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0" name="Freeform 20254"/>
            <p:cNvSpPr>
              <a:spLocks/>
            </p:cNvSpPr>
            <p:nvPr/>
          </p:nvSpPr>
          <p:spPr bwMode="auto">
            <a:xfrm>
              <a:off x="5434044" y="6460910"/>
              <a:ext cx="126064" cy="128065"/>
            </a:xfrm>
            <a:custGeom>
              <a:avLst/>
              <a:gdLst>
                <a:gd name="T0" fmla="*/ 40 w 80"/>
                <a:gd name="T1" fmla="*/ 0 h 81"/>
                <a:gd name="T2" fmla="*/ 39 w 80"/>
                <a:gd name="T3" fmla="*/ 0 h 81"/>
                <a:gd name="T4" fmla="*/ 2 w 80"/>
                <a:gd name="T5" fmla="*/ 28 h 81"/>
                <a:gd name="T6" fmla="*/ 1 w 80"/>
                <a:gd name="T7" fmla="*/ 32 h 81"/>
                <a:gd name="T8" fmla="*/ 0 w 80"/>
                <a:gd name="T9" fmla="*/ 41 h 81"/>
                <a:gd name="T10" fmla="*/ 4 w 80"/>
                <a:gd name="T11" fmla="*/ 59 h 81"/>
                <a:gd name="T12" fmla="*/ 6 w 80"/>
                <a:gd name="T13" fmla="*/ 63 h 81"/>
                <a:gd name="T14" fmla="*/ 33 w 80"/>
                <a:gd name="T15" fmla="*/ 80 h 81"/>
                <a:gd name="T16" fmla="*/ 37 w 80"/>
                <a:gd name="T17" fmla="*/ 81 h 81"/>
                <a:gd name="T18" fmla="*/ 40 w 80"/>
                <a:gd name="T19" fmla="*/ 81 h 81"/>
                <a:gd name="T20" fmla="*/ 41 w 80"/>
                <a:gd name="T21" fmla="*/ 81 h 81"/>
                <a:gd name="T22" fmla="*/ 77 w 80"/>
                <a:gd name="T23" fmla="*/ 56 h 81"/>
                <a:gd name="T24" fmla="*/ 79 w 80"/>
                <a:gd name="T25" fmla="*/ 51 h 81"/>
                <a:gd name="T26" fmla="*/ 80 w 80"/>
                <a:gd name="T27" fmla="*/ 40 h 81"/>
                <a:gd name="T28" fmla="*/ 79 w 80"/>
                <a:gd name="T29" fmla="*/ 31 h 81"/>
                <a:gd name="T30" fmla="*/ 78 w 80"/>
                <a:gd name="T31" fmla="*/ 27 h 81"/>
                <a:gd name="T32" fmla="*/ 64 w 80"/>
                <a:gd name="T33" fmla="*/ 8 h 81"/>
                <a:gd name="T34" fmla="*/ 60 w 80"/>
                <a:gd name="T35" fmla="*/ 6 h 81"/>
                <a:gd name="T36" fmla="*/ 40 w 80"/>
                <a:gd name="T37"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0" h="81">
                  <a:moveTo>
                    <a:pt x="40" y="0"/>
                  </a:moveTo>
                  <a:cubicBezTo>
                    <a:pt x="40" y="0"/>
                    <a:pt x="39" y="0"/>
                    <a:pt x="39" y="0"/>
                  </a:cubicBezTo>
                  <a:cubicBezTo>
                    <a:pt x="22" y="1"/>
                    <a:pt x="7" y="12"/>
                    <a:pt x="2" y="28"/>
                  </a:cubicBezTo>
                  <a:cubicBezTo>
                    <a:pt x="1" y="29"/>
                    <a:pt x="1" y="31"/>
                    <a:pt x="1" y="32"/>
                  </a:cubicBezTo>
                  <a:cubicBezTo>
                    <a:pt x="0" y="35"/>
                    <a:pt x="0" y="38"/>
                    <a:pt x="0" y="41"/>
                  </a:cubicBezTo>
                  <a:cubicBezTo>
                    <a:pt x="0" y="48"/>
                    <a:pt x="1" y="54"/>
                    <a:pt x="4" y="59"/>
                  </a:cubicBezTo>
                  <a:cubicBezTo>
                    <a:pt x="5" y="60"/>
                    <a:pt x="5" y="61"/>
                    <a:pt x="6" y="63"/>
                  </a:cubicBezTo>
                  <a:cubicBezTo>
                    <a:pt x="12" y="72"/>
                    <a:pt x="22" y="78"/>
                    <a:pt x="33" y="80"/>
                  </a:cubicBezTo>
                  <a:cubicBezTo>
                    <a:pt x="34" y="80"/>
                    <a:pt x="36" y="81"/>
                    <a:pt x="37" y="81"/>
                  </a:cubicBezTo>
                  <a:cubicBezTo>
                    <a:pt x="38" y="81"/>
                    <a:pt x="39" y="81"/>
                    <a:pt x="40" y="81"/>
                  </a:cubicBezTo>
                  <a:cubicBezTo>
                    <a:pt x="40" y="81"/>
                    <a:pt x="40" y="81"/>
                    <a:pt x="41" y="81"/>
                  </a:cubicBezTo>
                  <a:cubicBezTo>
                    <a:pt x="57" y="81"/>
                    <a:pt x="71" y="70"/>
                    <a:pt x="77" y="56"/>
                  </a:cubicBezTo>
                  <a:cubicBezTo>
                    <a:pt x="78" y="54"/>
                    <a:pt x="78" y="53"/>
                    <a:pt x="79" y="51"/>
                  </a:cubicBezTo>
                  <a:cubicBezTo>
                    <a:pt x="80" y="48"/>
                    <a:pt x="80" y="44"/>
                    <a:pt x="80" y="40"/>
                  </a:cubicBezTo>
                  <a:cubicBezTo>
                    <a:pt x="80" y="37"/>
                    <a:pt x="80" y="34"/>
                    <a:pt x="79" y="31"/>
                  </a:cubicBezTo>
                  <a:cubicBezTo>
                    <a:pt x="79" y="30"/>
                    <a:pt x="78" y="29"/>
                    <a:pt x="78" y="27"/>
                  </a:cubicBezTo>
                  <a:cubicBezTo>
                    <a:pt x="75" y="20"/>
                    <a:pt x="70" y="13"/>
                    <a:pt x="64" y="8"/>
                  </a:cubicBezTo>
                  <a:cubicBezTo>
                    <a:pt x="62" y="7"/>
                    <a:pt x="61" y="7"/>
                    <a:pt x="60" y="6"/>
                  </a:cubicBezTo>
                  <a:cubicBezTo>
                    <a:pt x="54" y="2"/>
                    <a:pt x="47" y="0"/>
                    <a:pt x="40" y="0"/>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1" name="Freeform 20256"/>
            <p:cNvSpPr>
              <a:spLocks/>
            </p:cNvSpPr>
            <p:nvPr/>
          </p:nvSpPr>
          <p:spPr bwMode="auto">
            <a:xfrm>
              <a:off x="4830405" y="6869116"/>
              <a:ext cx="99384" cy="99384"/>
            </a:xfrm>
            <a:custGeom>
              <a:avLst/>
              <a:gdLst>
                <a:gd name="T0" fmla="*/ 31 w 63"/>
                <a:gd name="T1" fmla="*/ 0 h 63"/>
                <a:gd name="T2" fmla="*/ 31 w 63"/>
                <a:gd name="T3" fmla="*/ 0 h 63"/>
                <a:gd name="T4" fmla="*/ 30 w 63"/>
                <a:gd name="T5" fmla="*/ 0 h 63"/>
                <a:gd name="T6" fmla="*/ 26 w 63"/>
                <a:gd name="T7" fmla="*/ 0 h 63"/>
                <a:gd name="T8" fmla="*/ 12 w 63"/>
                <a:gd name="T9" fmla="*/ 6 h 63"/>
                <a:gd name="T10" fmla="*/ 9 w 63"/>
                <a:gd name="T11" fmla="*/ 9 h 63"/>
                <a:gd name="T12" fmla="*/ 0 w 63"/>
                <a:gd name="T13" fmla="*/ 32 h 63"/>
                <a:gd name="T14" fmla="*/ 14 w 63"/>
                <a:gd name="T15" fmla="*/ 58 h 63"/>
                <a:gd name="T16" fmla="*/ 18 w 63"/>
                <a:gd name="T17" fmla="*/ 60 h 63"/>
                <a:gd name="T18" fmla="*/ 31 w 63"/>
                <a:gd name="T19" fmla="*/ 63 h 63"/>
                <a:gd name="T20" fmla="*/ 31 w 63"/>
                <a:gd name="T21" fmla="*/ 63 h 63"/>
                <a:gd name="T22" fmla="*/ 32 w 63"/>
                <a:gd name="T23" fmla="*/ 63 h 63"/>
                <a:gd name="T24" fmla="*/ 35 w 63"/>
                <a:gd name="T25" fmla="*/ 63 h 63"/>
                <a:gd name="T26" fmla="*/ 52 w 63"/>
                <a:gd name="T27" fmla="*/ 55 h 63"/>
                <a:gd name="T28" fmla="*/ 55 w 63"/>
                <a:gd name="T29" fmla="*/ 52 h 63"/>
                <a:gd name="T30" fmla="*/ 63 w 63"/>
                <a:gd name="T31" fmla="*/ 31 h 63"/>
                <a:gd name="T32" fmla="*/ 58 w 63"/>
                <a:gd name="T33" fmla="*/ 15 h 63"/>
                <a:gd name="T34" fmla="*/ 56 w 63"/>
                <a:gd name="T35" fmla="*/ 12 h 63"/>
                <a:gd name="T36" fmla="*/ 47 w 63"/>
                <a:gd name="T37" fmla="*/ 4 h 63"/>
                <a:gd name="T38" fmla="*/ 43 w 63"/>
                <a:gd name="T39" fmla="*/ 2 h 63"/>
                <a:gd name="T40" fmla="*/ 31 w 63"/>
                <a:gd name="T41"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3" h="63">
                  <a:moveTo>
                    <a:pt x="31" y="0"/>
                  </a:moveTo>
                  <a:cubicBezTo>
                    <a:pt x="31" y="0"/>
                    <a:pt x="31" y="0"/>
                    <a:pt x="31" y="0"/>
                  </a:cubicBezTo>
                  <a:cubicBezTo>
                    <a:pt x="31" y="0"/>
                    <a:pt x="30" y="0"/>
                    <a:pt x="30" y="0"/>
                  </a:cubicBezTo>
                  <a:cubicBezTo>
                    <a:pt x="29" y="0"/>
                    <a:pt x="27" y="0"/>
                    <a:pt x="26" y="0"/>
                  </a:cubicBezTo>
                  <a:cubicBezTo>
                    <a:pt x="21" y="1"/>
                    <a:pt x="16" y="3"/>
                    <a:pt x="12" y="6"/>
                  </a:cubicBezTo>
                  <a:cubicBezTo>
                    <a:pt x="11" y="7"/>
                    <a:pt x="10" y="8"/>
                    <a:pt x="9" y="9"/>
                  </a:cubicBezTo>
                  <a:cubicBezTo>
                    <a:pt x="3" y="15"/>
                    <a:pt x="0" y="23"/>
                    <a:pt x="0" y="32"/>
                  </a:cubicBezTo>
                  <a:cubicBezTo>
                    <a:pt x="0" y="43"/>
                    <a:pt x="6" y="52"/>
                    <a:pt x="14" y="58"/>
                  </a:cubicBezTo>
                  <a:cubicBezTo>
                    <a:pt x="15" y="59"/>
                    <a:pt x="17" y="59"/>
                    <a:pt x="18" y="60"/>
                  </a:cubicBezTo>
                  <a:cubicBezTo>
                    <a:pt x="22" y="62"/>
                    <a:pt x="26" y="63"/>
                    <a:pt x="31" y="63"/>
                  </a:cubicBezTo>
                  <a:cubicBezTo>
                    <a:pt x="31" y="63"/>
                    <a:pt x="31" y="63"/>
                    <a:pt x="31" y="63"/>
                  </a:cubicBezTo>
                  <a:cubicBezTo>
                    <a:pt x="31" y="63"/>
                    <a:pt x="32" y="63"/>
                    <a:pt x="32" y="63"/>
                  </a:cubicBezTo>
                  <a:cubicBezTo>
                    <a:pt x="33" y="63"/>
                    <a:pt x="34" y="63"/>
                    <a:pt x="35" y="63"/>
                  </a:cubicBezTo>
                  <a:cubicBezTo>
                    <a:pt x="41" y="62"/>
                    <a:pt x="47" y="59"/>
                    <a:pt x="52" y="55"/>
                  </a:cubicBezTo>
                  <a:cubicBezTo>
                    <a:pt x="53" y="54"/>
                    <a:pt x="54" y="53"/>
                    <a:pt x="55" y="52"/>
                  </a:cubicBezTo>
                  <a:cubicBezTo>
                    <a:pt x="60" y="47"/>
                    <a:pt x="63" y="39"/>
                    <a:pt x="63" y="31"/>
                  </a:cubicBezTo>
                  <a:cubicBezTo>
                    <a:pt x="63" y="25"/>
                    <a:pt x="61" y="20"/>
                    <a:pt x="58" y="15"/>
                  </a:cubicBezTo>
                  <a:cubicBezTo>
                    <a:pt x="57" y="14"/>
                    <a:pt x="57" y="13"/>
                    <a:pt x="56" y="12"/>
                  </a:cubicBezTo>
                  <a:cubicBezTo>
                    <a:pt x="53" y="9"/>
                    <a:pt x="50" y="6"/>
                    <a:pt x="47" y="4"/>
                  </a:cubicBezTo>
                  <a:cubicBezTo>
                    <a:pt x="46" y="4"/>
                    <a:pt x="44" y="3"/>
                    <a:pt x="43" y="2"/>
                  </a:cubicBezTo>
                  <a:cubicBezTo>
                    <a:pt x="39" y="1"/>
                    <a:pt x="35" y="0"/>
                    <a:pt x="31"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20257"/>
            <p:cNvSpPr>
              <a:spLocks/>
            </p:cNvSpPr>
            <p:nvPr/>
          </p:nvSpPr>
          <p:spPr bwMode="auto">
            <a:xfrm>
              <a:off x="5660826" y="6571633"/>
              <a:ext cx="64700" cy="64700"/>
            </a:xfrm>
            <a:custGeom>
              <a:avLst/>
              <a:gdLst>
                <a:gd name="T0" fmla="*/ 21 w 41"/>
                <a:gd name="T1" fmla="*/ 0 h 41"/>
                <a:gd name="T2" fmla="*/ 20 w 41"/>
                <a:gd name="T3" fmla="*/ 0 h 41"/>
                <a:gd name="T4" fmla="*/ 4 w 41"/>
                <a:gd name="T5" fmla="*/ 9 h 41"/>
                <a:gd name="T6" fmla="*/ 2 w 41"/>
                <a:gd name="T7" fmla="*/ 13 h 41"/>
                <a:gd name="T8" fmla="*/ 0 w 41"/>
                <a:gd name="T9" fmla="*/ 21 h 41"/>
                <a:gd name="T10" fmla="*/ 11 w 41"/>
                <a:gd name="T11" fmla="*/ 39 h 41"/>
                <a:gd name="T12" fmla="*/ 15 w 41"/>
                <a:gd name="T13" fmla="*/ 40 h 41"/>
                <a:gd name="T14" fmla="*/ 21 w 41"/>
                <a:gd name="T15" fmla="*/ 41 h 41"/>
                <a:gd name="T16" fmla="*/ 21 w 41"/>
                <a:gd name="T17" fmla="*/ 41 h 41"/>
                <a:gd name="T18" fmla="*/ 30 w 41"/>
                <a:gd name="T19" fmla="*/ 39 h 41"/>
                <a:gd name="T20" fmla="*/ 34 w 41"/>
                <a:gd name="T21" fmla="*/ 36 h 41"/>
                <a:gd name="T22" fmla="*/ 40 w 41"/>
                <a:gd name="T23" fmla="*/ 28 h 41"/>
                <a:gd name="T24" fmla="*/ 41 w 41"/>
                <a:gd name="T25" fmla="*/ 24 h 41"/>
                <a:gd name="T26" fmla="*/ 41 w 41"/>
                <a:gd name="T27" fmla="*/ 20 h 41"/>
                <a:gd name="T28" fmla="*/ 29 w 41"/>
                <a:gd name="T29" fmla="*/ 2 h 41"/>
                <a:gd name="T30" fmla="*/ 25 w 41"/>
                <a:gd name="T31" fmla="*/ 0 h 41"/>
                <a:gd name="T32" fmla="*/ 21 w 41"/>
                <a:gd name="T33"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 h="41">
                  <a:moveTo>
                    <a:pt x="21" y="0"/>
                  </a:moveTo>
                  <a:cubicBezTo>
                    <a:pt x="21" y="0"/>
                    <a:pt x="21" y="0"/>
                    <a:pt x="20" y="0"/>
                  </a:cubicBezTo>
                  <a:cubicBezTo>
                    <a:pt x="14" y="0"/>
                    <a:pt x="7" y="4"/>
                    <a:pt x="4" y="9"/>
                  </a:cubicBezTo>
                  <a:cubicBezTo>
                    <a:pt x="3" y="10"/>
                    <a:pt x="2" y="11"/>
                    <a:pt x="2" y="13"/>
                  </a:cubicBezTo>
                  <a:cubicBezTo>
                    <a:pt x="1" y="15"/>
                    <a:pt x="0" y="18"/>
                    <a:pt x="0" y="21"/>
                  </a:cubicBezTo>
                  <a:cubicBezTo>
                    <a:pt x="0" y="29"/>
                    <a:pt x="5" y="35"/>
                    <a:pt x="11" y="39"/>
                  </a:cubicBezTo>
                  <a:cubicBezTo>
                    <a:pt x="12" y="39"/>
                    <a:pt x="14" y="40"/>
                    <a:pt x="15" y="40"/>
                  </a:cubicBezTo>
                  <a:cubicBezTo>
                    <a:pt x="17" y="41"/>
                    <a:pt x="19" y="41"/>
                    <a:pt x="21" y="41"/>
                  </a:cubicBezTo>
                  <a:cubicBezTo>
                    <a:pt x="21" y="41"/>
                    <a:pt x="21" y="41"/>
                    <a:pt x="21" y="41"/>
                  </a:cubicBezTo>
                  <a:cubicBezTo>
                    <a:pt x="24" y="41"/>
                    <a:pt x="28" y="40"/>
                    <a:pt x="30" y="39"/>
                  </a:cubicBezTo>
                  <a:cubicBezTo>
                    <a:pt x="32" y="38"/>
                    <a:pt x="33" y="37"/>
                    <a:pt x="34" y="36"/>
                  </a:cubicBezTo>
                  <a:cubicBezTo>
                    <a:pt x="37" y="34"/>
                    <a:pt x="39" y="31"/>
                    <a:pt x="40" y="28"/>
                  </a:cubicBezTo>
                  <a:cubicBezTo>
                    <a:pt x="40" y="27"/>
                    <a:pt x="41" y="25"/>
                    <a:pt x="41" y="24"/>
                  </a:cubicBezTo>
                  <a:cubicBezTo>
                    <a:pt x="41" y="23"/>
                    <a:pt x="41" y="21"/>
                    <a:pt x="41" y="20"/>
                  </a:cubicBezTo>
                  <a:cubicBezTo>
                    <a:pt x="41" y="12"/>
                    <a:pt x="36" y="5"/>
                    <a:pt x="29" y="2"/>
                  </a:cubicBezTo>
                  <a:cubicBezTo>
                    <a:pt x="27" y="1"/>
                    <a:pt x="26" y="1"/>
                    <a:pt x="25" y="0"/>
                  </a:cubicBezTo>
                  <a:cubicBezTo>
                    <a:pt x="23" y="0"/>
                    <a:pt x="22" y="0"/>
                    <a:pt x="21"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20258"/>
            <p:cNvSpPr>
              <a:spLocks/>
            </p:cNvSpPr>
            <p:nvPr/>
          </p:nvSpPr>
          <p:spPr bwMode="auto">
            <a:xfrm>
              <a:off x="6135734" y="6294159"/>
              <a:ext cx="119394" cy="119394"/>
            </a:xfrm>
            <a:custGeom>
              <a:avLst/>
              <a:gdLst>
                <a:gd name="T0" fmla="*/ 38 w 76"/>
                <a:gd name="T1" fmla="*/ 0 h 76"/>
                <a:gd name="T2" fmla="*/ 38 w 76"/>
                <a:gd name="T3" fmla="*/ 1 h 76"/>
                <a:gd name="T4" fmla="*/ 22 w 76"/>
                <a:gd name="T5" fmla="*/ 4 h 76"/>
                <a:gd name="T6" fmla="*/ 18 w 76"/>
                <a:gd name="T7" fmla="*/ 6 h 76"/>
                <a:gd name="T8" fmla="*/ 1 w 76"/>
                <a:gd name="T9" fmla="*/ 39 h 76"/>
                <a:gd name="T10" fmla="*/ 2 w 76"/>
                <a:gd name="T11" fmla="*/ 46 h 76"/>
                <a:gd name="T12" fmla="*/ 3 w 76"/>
                <a:gd name="T13" fmla="*/ 51 h 76"/>
                <a:gd name="T14" fmla="*/ 38 w 76"/>
                <a:gd name="T15" fmla="*/ 76 h 76"/>
                <a:gd name="T16" fmla="*/ 39 w 76"/>
                <a:gd name="T17" fmla="*/ 76 h 76"/>
                <a:gd name="T18" fmla="*/ 52 w 76"/>
                <a:gd name="T19" fmla="*/ 73 h 76"/>
                <a:gd name="T20" fmla="*/ 56 w 76"/>
                <a:gd name="T21" fmla="*/ 72 h 76"/>
                <a:gd name="T22" fmla="*/ 76 w 76"/>
                <a:gd name="T23" fmla="*/ 38 h 76"/>
                <a:gd name="T24" fmla="*/ 76 w 76"/>
                <a:gd name="T25" fmla="*/ 33 h 76"/>
                <a:gd name="T26" fmla="*/ 75 w 76"/>
                <a:gd name="T27" fmla="*/ 29 h 76"/>
                <a:gd name="T28" fmla="*/ 38 w 76"/>
                <a:gd name="T29"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6" h="76">
                  <a:moveTo>
                    <a:pt x="38" y="0"/>
                  </a:moveTo>
                  <a:cubicBezTo>
                    <a:pt x="38" y="0"/>
                    <a:pt x="38" y="1"/>
                    <a:pt x="38" y="1"/>
                  </a:cubicBezTo>
                  <a:cubicBezTo>
                    <a:pt x="32" y="1"/>
                    <a:pt x="27" y="2"/>
                    <a:pt x="22" y="4"/>
                  </a:cubicBezTo>
                  <a:cubicBezTo>
                    <a:pt x="21" y="5"/>
                    <a:pt x="20" y="5"/>
                    <a:pt x="18" y="6"/>
                  </a:cubicBezTo>
                  <a:cubicBezTo>
                    <a:pt x="8" y="13"/>
                    <a:pt x="0" y="25"/>
                    <a:pt x="1" y="39"/>
                  </a:cubicBezTo>
                  <a:cubicBezTo>
                    <a:pt x="1" y="42"/>
                    <a:pt x="1" y="44"/>
                    <a:pt x="2" y="46"/>
                  </a:cubicBezTo>
                  <a:cubicBezTo>
                    <a:pt x="2" y="48"/>
                    <a:pt x="2" y="49"/>
                    <a:pt x="3" y="51"/>
                  </a:cubicBezTo>
                  <a:cubicBezTo>
                    <a:pt x="8" y="65"/>
                    <a:pt x="22" y="76"/>
                    <a:pt x="38" y="76"/>
                  </a:cubicBezTo>
                  <a:cubicBezTo>
                    <a:pt x="39" y="76"/>
                    <a:pt x="39" y="76"/>
                    <a:pt x="39" y="76"/>
                  </a:cubicBezTo>
                  <a:cubicBezTo>
                    <a:pt x="44" y="76"/>
                    <a:pt x="48" y="75"/>
                    <a:pt x="52" y="73"/>
                  </a:cubicBezTo>
                  <a:cubicBezTo>
                    <a:pt x="54" y="73"/>
                    <a:pt x="55" y="72"/>
                    <a:pt x="56" y="72"/>
                  </a:cubicBezTo>
                  <a:cubicBezTo>
                    <a:pt x="68" y="65"/>
                    <a:pt x="76" y="52"/>
                    <a:pt x="76" y="38"/>
                  </a:cubicBezTo>
                  <a:cubicBezTo>
                    <a:pt x="76" y="36"/>
                    <a:pt x="76" y="35"/>
                    <a:pt x="76" y="33"/>
                  </a:cubicBezTo>
                  <a:cubicBezTo>
                    <a:pt x="76" y="32"/>
                    <a:pt x="75" y="31"/>
                    <a:pt x="75" y="29"/>
                  </a:cubicBezTo>
                  <a:cubicBezTo>
                    <a:pt x="71" y="13"/>
                    <a:pt x="56" y="0"/>
                    <a:pt x="38" y="0"/>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4" name="Freeform 20259"/>
            <p:cNvSpPr>
              <a:spLocks/>
            </p:cNvSpPr>
            <p:nvPr/>
          </p:nvSpPr>
          <p:spPr bwMode="auto">
            <a:xfrm>
              <a:off x="6909460" y="7374038"/>
              <a:ext cx="119394" cy="119394"/>
            </a:xfrm>
            <a:custGeom>
              <a:avLst/>
              <a:gdLst>
                <a:gd name="T0" fmla="*/ 38 w 76"/>
                <a:gd name="T1" fmla="*/ 0 h 76"/>
                <a:gd name="T2" fmla="*/ 37 w 76"/>
                <a:gd name="T3" fmla="*/ 0 h 76"/>
                <a:gd name="T4" fmla="*/ 31 w 76"/>
                <a:gd name="T5" fmla="*/ 1 h 76"/>
                <a:gd name="T6" fmla="*/ 26 w 76"/>
                <a:gd name="T7" fmla="*/ 2 h 76"/>
                <a:gd name="T8" fmla="*/ 13 w 76"/>
                <a:gd name="T9" fmla="*/ 10 h 76"/>
                <a:gd name="T10" fmla="*/ 10 w 76"/>
                <a:gd name="T11" fmla="*/ 13 h 76"/>
                <a:gd name="T12" fmla="*/ 2 w 76"/>
                <a:gd name="T13" fmla="*/ 26 h 76"/>
                <a:gd name="T14" fmla="*/ 1 w 76"/>
                <a:gd name="T15" fmla="*/ 30 h 76"/>
                <a:gd name="T16" fmla="*/ 0 w 76"/>
                <a:gd name="T17" fmla="*/ 39 h 76"/>
                <a:gd name="T18" fmla="*/ 12 w 76"/>
                <a:gd name="T19" fmla="*/ 66 h 76"/>
                <a:gd name="T20" fmla="*/ 16 w 76"/>
                <a:gd name="T21" fmla="*/ 69 h 76"/>
                <a:gd name="T22" fmla="*/ 38 w 76"/>
                <a:gd name="T23" fmla="*/ 76 h 76"/>
                <a:gd name="T24" fmla="*/ 39 w 76"/>
                <a:gd name="T25" fmla="*/ 76 h 76"/>
                <a:gd name="T26" fmla="*/ 68 w 76"/>
                <a:gd name="T27" fmla="*/ 62 h 76"/>
                <a:gd name="T28" fmla="*/ 70 w 76"/>
                <a:gd name="T29" fmla="*/ 58 h 76"/>
                <a:gd name="T30" fmla="*/ 76 w 76"/>
                <a:gd name="T31" fmla="*/ 38 h 76"/>
                <a:gd name="T32" fmla="*/ 65 w 76"/>
                <a:gd name="T33" fmla="*/ 12 h 76"/>
                <a:gd name="T34" fmla="*/ 62 w 76"/>
                <a:gd name="T35" fmla="*/ 9 h 76"/>
                <a:gd name="T36" fmla="*/ 43 w 76"/>
                <a:gd name="T37" fmla="*/ 1 h 76"/>
                <a:gd name="T38" fmla="*/ 39 w 76"/>
                <a:gd name="T39" fmla="*/ 0 h 76"/>
                <a:gd name="T40" fmla="*/ 38 w 76"/>
                <a:gd name="T41"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6" h="76">
                  <a:moveTo>
                    <a:pt x="38" y="0"/>
                  </a:moveTo>
                  <a:cubicBezTo>
                    <a:pt x="38" y="0"/>
                    <a:pt x="38" y="0"/>
                    <a:pt x="37" y="0"/>
                  </a:cubicBezTo>
                  <a:cubicBezTo>
                    <a:pt x="35" y="0"/>
                    <a:pt x="33" y="1"/>
                    <a:pt x="31" y="1"/>
                  </a:cubicBezTo>
                  <a:cubicBezTo>
                    <a:pt x="29" y="1"/>
                    <a:pt x="28" y="2"/>
                    <a:pt x="26" y="2"/>
                  </a:cubicBezTo>
                  <a:cubicBezTo>
                    <a:pt x="21" y="4"/>
                    <a:pt x="17" y="7"/>
                    <a:pt x="13" y="10"/>
                  </a:cubicBezTo>
                  <a:cubicBezTo>
                    <a:pt x="12" y="11"/>
                    <a:pt x="11" y="12"/>
                    <a:pt x="10" y="13"/>
                  </a:cubicBezTo>
                  <a:cubicBezTo>
                    <a:pt x="7" y="17"/>
                    <a:pt x="4" y="21"/>
                    <a:pt x="2" y="26"/>
                  </a:cubicBezTo>
                  <a:cubicBezTo>
                    <a:pt x="2" y="27"/>
                    <a:pt x="2" y="28"/>
                    <a:pt x="1" y="30"/>
                  </a:cubicBezTo>
                  <a:cubicBezTo>
                    <a:pt x="1" y="33"/>
                    <a:pt x="0" y="36"/>
                    <a:pt x="0" y="39"/>
                  </a:cubicBezTo>
                  <a:cubicBezTo>
                    <a:pt x="0" y="50"/>
                    <a:pt x="5" y="59"/>
                    <a:pt x="12" y="66"/>
                  </a:cubicBezTo>
                  <a:cubicBezTo>
                    <a:pt x="13" y="67"/>
                    <a:pt x="15" y="68"/>
                    <a:pt x="16" y="69"/>
                  </a:cubicBezTo>
                  <a:cubicBezTo>
                    <a:pt x="22" y="73"/>
                    <a:pt x="30" y="76"/>
                    <a:pt x="38" y="76"/>
                  </a:cubicBezTo>
                  <a:cubicBezTo>
                    <a:pt x="38" y="76"/>
                    <a:pt x="39" y="76"/>
                    <a:pt x="39" y="76"/>
                  </a:cubicBezTo>
                  <a:cubicBezTo>
                    <a:pt x="50" y="76"/>
                    <a:pt x="61" y="70"/>
                    <a:pt x="68" y="62"/>
                  </a:cubicBezTo>
                  <a:cubicBezTo>
                    <a:pt x="68" y="61"/>
                    <a:pt x="69" y="60"/>
                    <a:pt x="70" y="58"/>
                  </a:cubicBezTo>
                  <a:cubicBezTo>
                    <a:pt x="74" y="52"/>
                    <a:pt x="76" y="45"/>
                    <a:pt x="76" y="38"/>
                  </a:cubicBezTo>
                  <a:cubicBezTo>
                    <a:pt x="76" y="27"/>
                    <a:pt x="72" y="18"/>
                    <a:pt x="65" y="12"/>
                  </a:cubicBezTo>
                  <a:cubicBezTo>
                    <a:pt x="64" y="11"/>
                    <a:pt x="63" y="10"/>
                    <a:pt x="62" y="9"/>
                  </a:cubicBezTo>
                  <a:cubicBezTo>
                    <a:pt x="57" y="5"/>
                    <a:pt x="50" y="2"/>
                    <a:pt x="43" y="1"/>
                  </a:cubicBezTo>
                  <a:cubicBezTo>
                    <a:pt x="42" y="1"/>
                    <a:pt x="40" y="0"/>
                    <a:pt x="39" y="0"/>
                  </a:cubicBezTo>
                  <a:cubicBezTo>
                    <a:pt x="39" y="0"/>
                    <a:pt x="38" y="0"/>
                    <a:pt x="38"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5" name="Freeform 20260"/>
            <p:cNvSpPr>
              <a:spLocks/>
            </p:cNvSpPr>
            <p:nvPr/>
          </p:nvSpPr>
          <p:spPr bwMode="auto">
            <a:xfrm>
              <a:off x="6668004" y="6199445"/>
              <a:ext cx="76038" cy="75372"/>
            </a:xfrm>
            <a:custGeom>
              <a:avLst/>
              <a:gdLst>
                <a:gd name="T0" fmla="*/ 24 w 48"/>
                <a:gd name="T1" fmla="*/ 0 h 48"/>
                <a:gd name="T2" fmla="*/ 24 w 48"/>
                <a:gd name="T3" fmla="*/ 0 h 48"/>
                <a:gd name="T4" fmla="*/ 4 w 48"/>
                <a:gd name="T5" fmla="*/ 11 h 48"/>
                <a:gd name="T6" fmla="*/ 2 w 48"/>
                <a:gd name="T7" fmla="*/ 15 h 48"/>
                <a:gd name="T8" fmla="*/ 0 w 48"/>
                <a:gd name="T9" fmla="*/ 24 h 48"/>
                <a:gd name="T10" fmla="*/ 1 w 48"/>
                <a:gd name="T11" fmla="*/ 27 h 48"/>
                <a:gd name="T12" fmla="*/ 2 w 48"/>
                <a:gd name="T13" fmla="*/ 31 h 48"/>
                <a:gd name="T14" fmla="*/ 15 w 48"/>
                <a:gd name="T15" fmla="*/ 46 h 48"/>
                <a:gd name="T16" fmla="*/ 19 w 48"/>
                <a:gd name="T17" fmla="*/ 47 h 48"/>
                <a:gd name="T18" fmla="*/ 19 w 48"/>
                <a:gd name="T19" fmla="*/ 47 h 48"/>
                <a:gd name="T20" fmla="*/ 24 w 48"/>
                <a:gd name="T21" fmla="*/ 48 h 48"/>
                <a:gd name="T22" fmla="*/ 25 w 48"/>
                <a:gd name="T23" fmla="*/ 48 h 48"/>
                <a:gd name="T24" fmla="*/ 27 w 48"/>
                <a:gd name="T25" fmla="*/ 47 h 48"/>
                <a:gd name="T26" fmla="*/ 32 w 48"/>
                <a:gd name="T27" fmla="*/ 47 h 48"/>
                <a:gd name="T28" fmla="*/ 39 w 48"/>
                <a:gd name="T29" fmla="*/ 43 h 48"/>
                <a:gd name="T30" fmla="*/ 42 w 48"/>
                <a:gd name="T31" fmla="*/ 40 h 48"/>
                <a:gd name="T32" fmla="*/ 48 w 48"/>
                <a:gd name="T33" fmla="*/ 23 h 48"/>
                <a:gd name="T34" fmla="*/ 48 w 48"/>
                <a:gd name="T35" fmla="*/ 22 h 48"/>
                <a:gd name="T36" fmla="*/ 48 w 48"/>
                <a:gd name="T37" fmla="*/ 18 h 48"/>
                <a:gd name="T38" fmla="*/ 30 w 48"/>
                <a:gd name="T39" fmla="*/ 0 h 48"/>
                <a:gd name="T40" fmla="*/ 26 w 48"/>
                <a:gd name="T41" fmla="*/ 0 h 48"/>
                <a:gd name="T42" fmla="*/ 24 w 48"/>
                <a:gd name="T43"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8" h="48">
                  <a:moveTo>
                    <a:pt x="24" y="0"/>
                  </a:moveTo>
                  <a:cubicBezTo>
                    <a:pt x="24" y="0"/>
                    <a:pt x="24" y="0"/>
                    <a:pt x="24" y="0"/>
                  </a:cubicBezTo>
                  <a:cubicBezTo>
                    <a:pt x="15" y="0"/>
                    <a:pt x="8" y="5"/>
                    <a:pt x="4" y="11"/>
                  </a:cubicBezTo>
                  <a:cubicBezTo>
                    <a:pt x="3" y="13"/>
                    <a:pt x="2" y="14"/>
                    <a:pt x="2" y="15"/>
                  </a:cubicBezTo>
                  <a:cubicBezTo>
                    <a:pt x="1" y="18"/>
                    <a:pt x="0" y="21"/>
                    <a:pt x="0" y="24"/>
                  </a:cubicBezTo>
                  <a:cubicBezTo>
                    <a:pt x="0" y="25"/>
                    <a:pt x="1" y="26"/>
                    <a:pt x="1" y="27"/>
                  </a:cubicBezTo>
                  <a:cubicBezTo>
                    <a:pt x="1" y="28"/>
                    <a:pt x="1" y="30"/>
                    <a:pt x="2" y="31"/>
                  </a:cubicBezTo>
                  <a:cubicBezTo>
                    <a:pt x="4" y="38"/>
                    <a:pt x="9" y="43"/>
                    <a:pt x="15" y="46"/>
                  </a:cubicBezTo>
                  <a:cubicBezTo>
                    <a:pt x="16" y="46"/>
                    <a:pt x="17" y="47"/>
                    <a:pt x="19" y="47"/>
                  </a:cubicBezTo>
                  <a:cubicBezTo>
                    <a:pt x="19" y="47"/>
                    <a:pt x="19" y="47"/>
                    <a:pt x="19" y="47"/>
                  </a:cubicBezTo>
                  <a:cubicBezTo>
                    <a:pt x="20" y="47"/>
                    <a:pt x="22" y="48"/>
                    <a:pt x="24" y="48"/>
                  </a:cubicBezTo>
                  <a:cubicBezTo>
                    <a:pt x="25" y="48"/>
                    <a:pt x="25" y="48"/>
                    <a:pt x="25" y="48"/>
                  </a:cubicBezTo>
                  <a:cubicBezTo>
                    <a:pt x="26" y="48"/>
                    <a:pt x="27" y="48"/>
                    <a:pt x="27" y="47"/>
                  </a:cubicBezTo>
                  <a:cubicBezTo>
                    <a:pt x="29" y="47"/>
                    <a:pt x="30" y="47"/>
                    <a:pt x="32" y="47"/>
                  </a:cubicBezTo>
                  <a:cubicBezTo>
                    <a:pt x="34" y="46"/>
                    <a:pt x="37" y="44"/>
                    <a:pt x="39" y="43"/>
                  </a:cubicBezTo>
                  <a:cubicBezTo>
                    <a:pt x="40" y="42"/>
                    <a:pt x="41" y="41"/>
                    <a:pt x="42" y="40"/>
                  </a:cubicBezTo>
                  <a:cubicBezTo>
                    <a:pt x="46" y="35"/>
                    <a:pt x="48" y="30"/>
                    <a:pt x="48" y="23"/>
                  </a:cubicBezTo>
                  <a:cubicBezTo>
                    <a:pt x="48" y="23"/>
                    <a:pt x="48" y="22"/>
                    <a:pt x="48" y="22"/>
                  </a:cubicBezTo>
                  <a:cubicBezTo>
                    <a:pt x="48" y="20"/>
                    <a:pt x="48" y="19"/>
                    <a:pt x="48" y="18"/>
                  </a:cubicBezTo>
                  <a:cubicBezTo>
                    <a:pt x="45" y="9"/>
                    <a:pt x="39" y="3"/>
                    <a:pt x="30" y="0"/>
                  </a:cubicBezTo>
                  <a:cubicBezTo>
                    <a:pt x="29" y="0"/>
                    <a:pt x="27" y="0"/>
                    <a:pt x="26" y="0"/>
                  </a:cubicBezTo>
                  <a:cubicBezTo>
                    <a:pt x="25" y="0"/>
                    <a:pt x="25" y="0"/>
                    <a:pt x="24"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6" name="Freeform 20262"/>
            <p:cNvSpPr>
              <a:spLocks/>
            </p:cNvSpPr>
            <p:nvPr/>
          </p:nvSpPr>
          <p:spPr bwMode="auto">
            <a:xfrm>
              <a:off x="7177596" y="6117403"/>
              <a:ext cx="69368" cy="68034"/>
            </a:xfrm>
            <a:custGeom>
              <a:avLst/>
              <a:gdLst>
                <a:gd name="T0" fmla="*/ 22 w 44"/>
                <a:gd name="T1" fmla="*/ 0 h 43"/>
                <a:gd name="T2" fmla="*/ 22 w 44"/>
                <a:gd name="T3" fmla="*/ 0 h 43"/>
                <a:gd name="T4" fmla="*/ 10 w 44"/>
                <a:gd name="T5" fmla="*/ 3 h 43"/>
                <a:gd name="T6" fmla="*/ 7 w 44"/>
                <a:gd name="T7" fmla="*/ 6 h 43"/>
                <a:gd name="T8" fmla="*/ 0 w 44"/>
                <a:gd name="T9" fmla="*/ 22 h 43"/>
                <a:gd name="T10" fmla="*/ 0 w 44"/>
                <a:gd name="T11" fmla="*/ 23 h 43"/>
                <a:gd name="T12" fmla="*/ 1 w 44"/>
                <a:gd name="T13" fmla="*/ 27 h 43"/>
                <a:gd name="T14" fmla="*/ 13 w 44"/>
                <a:gd name="T15" fmla="*/ 41 h 43"/>
                <a:gd name="T16" fmla="*/ 17 w 44"/>
                <a:gd name="T17" fmla="*/ 43 h 43"/>
                <a:gd name="T18" fmla="*/ 22 w 44"/>
                <a:gd name="T19" fmla="*/ 43 h 43"/>
                <a:gd name="T20" fmla="*/ 22 w 44"/>
                <a:gd name="T21" fmla="*/ 43 h 43"/>
                <a:gd name="T22" fmla="*/ 27 w 44"/>
                <a:gd name="T23" fmla="*/ 42 h 43"/>
                <a:gd name="T24" fmla="*/ 31 w 44"/>
                <a:gd name="T25" fmla="*/ 41 h 43"/>
                <a:gd name="T26" fmla="*/ 36 w 44"/>
                <a:gd name="T27" fmla="*/ 38 h 43"/>
                <a:gd name="T28" fmla="*/ 39 w 44"/>
                <a:gd name="T29" fmla="*/ 35 h 43"/>
                <a:gd name="T30" fmla="*/ 44 w 44"/>
                <a:gd name="T31" fmla="*/ 21 h 43"/>
                <a:gd name="T32" fmla="*/ 34 w 44"/>
                <a:gd name="T33" fmla="*/ 4 h 43"/>
                <a:gd name="T34" fmla="*/ 31 w 44"/>
                <a:gd name="T35" fmla="*/ 2 h 43"/>
                <a:gd name="T36" fmla="*/ 22 w 44"/>
                <a:gd name="T3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4" h="43">
                  <a:moveTo>
                    <a:pt x="22" y="0"/>
                  </a:moveTo>
                  <a:cubicBezTo>
                    <a:pt x="22" y="0"/>
                    <a:pt x="22" y="0"/>
                    <a:pt x="22" y="0"/>
                  </a:cubicBezTo>
                  <a:cubicBezTo>
                    <a:pt x="17" y="0"/>
                    <a:pt x="13" y="1"/>
                    <a:pt x="10" y="3"/>
                  </a:cubicBezTo>
                  <a:cubicBezTo>
                    <a:pt x="9" y="4"/>
                    <a:pt x="8" y="5"/>
                    <a:pt x="7" y="6"/>
                  </a:cubicBezTo>
                  <a:cubicBezTo>
                    <a:pt x="3" y="10"/>
                    <a:pt x="0" y="16"/>
                    <a:pt x="0" y="22"/>
                  </a:cubicBezTo>
                  <a:cubicBezTo>
                    <a:pt x="0" y="22"/>
                    <a:pt x="0" y="23"/>
                    <a:pt x="0" y="23"/>
                  </a:cubicBezTo>
                  <a:cubicBezTo>
                    <a:pt x="0" y="24"/>
                    <a:pt x="1" y="26"/>
                    <a:pt x="1" y="27"/>
                  </a:cubicBezTo>
                  <a:cubicBezTo>
                    <a:pt x="3" y="34"/>
                    <a:pt x="7" y="39"/>
                    <a:pt x="13" y="41"/>
                  </a:cubicBezTo>
                  <a:cubicBezTo>
                    <a:pt x="15" y="42"/>
                    <a:pt x="16" y="42"/>
                    <a:pt x="17" y="43"/>
                  </a:cubicBezTo>
                  <a:cubicBezTo>
                    <a:pt x="19" y="43"/>
                    <a:pt x="20" y="43"/>
                    <a:pt x="22" y="43"/>
                  </a:cubicBezTo>
                  <a:cubicBezTo>
                    <a:pt x="22" y="43"/>
                    <a:pt x="22" y="43"/>
                    <a:pt x="22" y="43"/>
                  </a:cubicBezTo>
                  <a:cubicBezTo>
                    <a:pt x="24" y="43"/>
                    <a:pt x="26" y="43"/>
                    <a:pt x="27" y="42"/>
                  </a:cubicBezTo>
                  <a:cubicBezTo>
                    <a:pt x="29" y="42"/>
                    <a:pt x="30" y="42"/>
                    <a:pt x="31" y="41"/>
                  </a:cubicBezTo>
                  <a:cubicBezTo>
                    <a:pt x="33" y="40"/>
                    <a:pt x="34" y="39"/>
                    <a:pt x="36" y="38"/>
                  </a:cubicBezTo>
                  <a:cubicBezTo>
                    <a:pt x="37" y="37"/>
                    <a:pt x="38" y="36"/>
                    <a:pt x="39" y="35"/>
                  </a:cubicBezTo>
                  <a:cubicBezTo>
                    <a:pt x="42" y="31"/>
                    <a:pt x="44" y="26"/>
                    <a:pt x="44" y="21"/>
                  </a:cubicBezTo>
                  <a:cubicBezTo>
                    <a:pt x="43" y="14"/>
                    <a:pt x="40" y="8"/>
                    <a:pt x="34" y="4"/>
                  </a:cubicBezTo>
                  <a:cubicBezTo>
                    <a:pt x="33" y="3"/>
                    <a:pt x="32" y="2"/>
                    <a:pt x="31" y="2"/>
                  </a:cubicBezTo>
                  <a:cubicBezTo>
                    <a:pt x="28" y="0"/>
                    <a:pt x="25" y="0"/>
                    <a:pt x="22" y="0"/>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7" name="Freeform 20263"/>
            <p:cNvSpPr>
              <a:spLocks/>
            </p:cNvSpPr>
            <p:nvPr/>
          </p:nvSpPr>
          <p:spPr bwMode="auto">
            <a:xfrm>
              <a:off x="7429724" y="6849106"/>
              <a:ext cx="105387" cy="105387"/>
            </a:xfrm>
            <a:custGeom>
              <a:avLst/>
              <a:gdLst>
                <a:gd name="T0" fmla="*/ 33 w 67"/>
                <a:gd name="T1" fmla="*/ 0 h 67"/>
                <a:gd name="T2" fmla="*/ 33 w 67"/>
                <a:gd name="T3" fmla="*/ 0 h 67"/>
                <a:gd name="T4" fmla="*/ 24 w 67"/>
                <a:gd name="T5" fmla="*/ 1 h 67"/>
                <a:gd name="T6" fmla="*/ 20 w 67"/>
                <a:gd name="T7" fmla="*/ 3 h 67"/>
                <a:gd name="T8" fmla="*/ 7 w 67"/>
                <a:gd name="T9" fmla="*/ 13 h 67"/>
                <a:gd name="T10" fmla="*/ 4 w 67"/>
                <a:gd name="T11" fmla="*/ 17 h 67"/>
                <a:gd name="T12" fmla="*/ 0 w 67"/>
                <a:gd name="T13" fmla="*/ 34 h 67"/>
                <a:gd name="T14" fmla="*/ 8 w 67"/>
                <a:gd name="T15" fmla="*/ 56 h 67"/>
                <a:gd name="T16" fmla="*/ 12 w 67"/>
                <a:gd name="T17" fmla="*/ 59 h 67"/>
                <a:gd name="T18" fmla="*/ 27 w 67"/>
                <a:gd name="T19" fmla="*/ 67 h 67"/>
                <a:gd name="T20" fmla="*/ 32 w 67"/>
                <a:gd name="T21" fmla="*/ 67 h 67"/>
                <a:gd name="T22" fmla="*/ 33 w 67"/>
                <a:gd name="T23" fmla="*/ 67 h 67"/>
                <a:gd name="T24" fmla="*/ 34 w 67"/>
                <a:gd name="T25" fmla="*/ 67 h 67"/>
                <a:gd name="T26" fmla="*/ 48 w 67"/>
                <a:gd name="T27" fmla="*/ 64 h 67"/>
                <a:gd name="T28" fmla="*/ 51 w 67"/>
                <a:gd name="T29" fmla="*/ 62 h 67"/>
                <a:gd name="T30" fmla="*/ 67 w 67"/>
                <a:gd name="T31" fmla="*/ 33 h 67"/>
                <a:gd name="T32" fmla="*/ 67 w 67"/>
                <a:gd name="T33" fmla="*/ 32 h 67"/>
                <a:gd name="T34" fmla="*/ 66 w 67"/>
                <a:gd name="T35" fmla="*/ 28 h 67"/>
                <a:gd name="T36" fmla="*/ 33 w 67"/>
                <a:gd name="T37"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7" h="67">
                  <a:moveTo>
                    <a:pt x="33" y="0"/>
                  </a:moveTo>
                  <a:cubicBezTo>
                    <a:pt x="33" y="0"/>
                    <a:pt x="33" y="0"/>
                    <a:pt x="33" y="0"/>
                  </a:cubicBezTo>
                  <a:cubicBezTo>
                    <a:pt x="30" y="0"/>
                    <a:pt x="27" y="1"/>
                    <a:pt x="24" y="1"/>
                  </a:cubicBezTo>
                  <a:cubicBezTo>
                    <a:pt x="23" y="2"/>
                    <a:pt x="21" y="2"/>
                    <a:pt x="20" y="3"/>
                  </a:cubicBezTo>
                  <a:cubicBezTo>
                    <a:pt x="15" y="5"/>
                    <a:pt x="10" y="9"/>
                    <a:pt x="7" y="13"/>
                  </a:cubicBezTo>
                  <a:cubicBezTo>
                    <a:pt x="6" y="14"/>
                    <a:pt x="5" y="15"/>
                    <a:pt x="4" y="17"/>
                  </a:cubicBezTo>
                  <a:cubicBezTo>
                    <a:pt x="1" y="22"/>
                    <a:pt x="0" y="28"/>
                    <a:pt x="0" y="34"/>
                  </a:cubicBezTo>
                  <a:cubicBezTo>
                    <a:pt x="0" y="43"/>
                    <a:pt x="3" y="50"/>
                    <a:pt x="8" y="56"/>
                  </a:cubicBezTo>
                  <a:cubicBezTo>
                    <a:pt x="9" y="57"/>
                    <a:pt x="10" y="58"/>
                    <a:pt x="12" y="59"/>
                  </a:cubicBezTo>
                  <a:cubicBezTo>
                    <a:pt x="16" y="63"/>
                    <a:pt x="21" y="65"/>
                    <a:pt x="27" y="67"/>
                  </a:cubicBezTo>
                  <a:cubicBezTo>
                    <a:pt x="29" y="67"/>
                    <a:pt x="30" y="67"/>
                    <a:pt x="32" y="67"/>
                  </a:cubicBezTo>
                  <a:cubicBezTo>
                    <a:pt x="32" y="67"/>
                    <a:pt x="33" y="67"/>
                    <a:pt x="33" y="67"/>
                  </a:cubicBezTo>
                  <a:cubicBezTo>
                    <a:pt x="33" y="67"/>
                    <a:pt x="34" y="67"/>
                    <a:pt x="34" y="67"/>
                  </a:cubicBezTo>
                  <a:cubicBezTo>
                    <a:pt x="39" y="67"/>
                    <a:pt x="43" y="66"/>
                    <a:pt x="48" y="64"/>
                  </a:cubicBezTo>
                  <a:cubicBezTo>
                    <a:pt x="49" y="63"/>
                    <a:pt x="50" y="63"/>
                    <a:pt x="51" y="62"/>
                  </a:cubicBezTo>
                  <a:cubicBezTo>
                    <a:pt x="61" y="56"/>
                    <a:pt x="67" y="45"/>
                    <a:pt x="67" y="33"/>
                  </a:cubicBezTo>
                  <a:cubicBezTo>
                    <a:pt x="67" y="33"/>
                    <a:pt x="67" y="32"/>
                    <a:pt x="67" y="32"/>
                  </a:cubicBezTo>
                  <a:cubicBezTo>
                    <a:pt x="67" y="31"/>
                    <a:pt x="66" y="29"/>
                    <a:pt x="66" y="28"/>
                  </a:cubicBezTo>
                  <a:cubicBezTo>
                    <a:pt x="63" y="12"/>
                    <a:pt x="50" y="0"/>
                    <a:pt x="33"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8" name="Freeform 20293"/>
            <p:cNvSpPr>
              <a:spLocks noEditPoints="1"/>
            </p:cNvSpPr>
            <p:nvPr/>
          </p:nvSpPr>
          <p:spPr bwMode="auto">
            <a:xfrm>
              <a:off x="5870933" y="5794573"/>
              <a:ext cx="160748" cy="158747"/>
            </a:xfrm>
            <a:custGeom>
              <a:avLst/>
              <a:gdLst>
                <a:gd name="T0" fmla="*/ 27 w 102"/>
                <a:gd name="T1" fmla="*/ 78 h 101"/>
                <a:gd name="T2" fmla="*/ 14 w 102"/>
                <a:gd name="T3" fmla="*/ 51 h 101"/>
                <a:gd name="T4" fmla="*/ 51 w 102"/>
                <a:gd name="T5" fmla="*/ 13 h 101"/>
                <a:gd name="T6" fmla="*/ 51 w 102"/>
                <a:gd name="T7" fmla="*/ 13 h 101"/>
                <a:gd name="T8" fmla="*/ 86 w 102"/>
                <a:gd name="T9" fmla="*/ 37 h 101"/>
                <a:gd name="T10" fmla="*/ 87 w 102"/>
                <a:gd name="T11" fmla="*/ 41 h 101"/>
                <a:gd name="T12" fmla="*/ 88 w 102"/>
                <a:gd name="T13" fmla="*/ 50 h 101"/>
                <a:gd name="T14" fmla="*/ 87 w 102"/>
                <a:gd name="T15" fmla="*/ 59 h 101"/>
                <a:gd name="T16" fmla="*/ 86 w 102"/>
                <a:gd name="T17" fmla="*/ 63 h 101"/>
                <a:gd name="T18" fmla="*/ 86 w 102"/>
                <a:gd name="T19" fmla="*/ 64 h 101"/>
                <a:gd name="T20" fmla="*/ 84 w 102"/>
                <a:gd name="T21" fmla="*/ 68 h 101"/>
                <a:gd name="T22" fmla="*/ 69 w 102"/>
                <a:gd name="T23" fmla="*/ 83 h 101"/>
                <a:gd name="T24" fmla="*/ 66 w 102"/>
                <a:gd name="T25" fmla="*/ 84 h 101"/>
                <a:gd name="T26" fmla="*/ 52 w 102"/>
                <a:gd name="T27" fmla="*/ 87 h 101"/>
                <a:gd name="T28" fmla="*/ 51 w 102"/>
                <a:gd name="T29" fmla="*/ 87 h 101"/>
                <a:gd name="T30" fmla="*/ 40 w 102"/>
                <a:gd name="T31" fmla="*/ 85 h 101"/>
                <a:gd name="T32" fmla="*/ 36 w 102"/>
                <a:gd name="T33" fmla="*/ 84 h 101"/>
                <a:gd name="T34" fmla="*/ 31 w 102"/>
                <a:gd name="T35" fmla="*/ 81 h 101"/>
                <a:gd name="T36" fmla="*/ 27 w 102"/>
                <a:gd name="T37" fmla="*/ 78 h 101"/>
                <a:gd name="T38" fmla="*/ 51 w 102"/>
                <a:gd name="T39" fmla="*/ 0 h 101"/>
                <a:gd name="T40" fmla="*/ 50 w 102"/>
                <a:gd name="T41" fmla="*/ 0 h 101"/>
                <a:gd name="T42" fmla="*/ 1 w 102"/>
                <a:gd name="T43" fmla="*/ 51 h 101"/>
                <a:gd name="T44" fmla="*/ 19 w 102"/>
                <a:gd name="T45" fmla="*/ 90 h 101"/>
                <a:gd name="T46" fmla="*/ 23 w 102"/>
                <a:gd name="T47" fmla="*/ 92 h 101"/>
                <a:gd name="T48" fmla="*/ 31 w 102"/>
                <a:gd name="T49" fmla="*/ 97 h 101"/>
                <a:gd name="T50" fmla="*/ 35 w 102"/>
                <a:gd name="T51" fmla="*/ 98 h 101"/>
                <a:gd name="T52" fmla="*/ 51 w 102"/>
                <a:gd name="T53" fmla="*/ 101 h 101"/>
                <a:gd name="T54" fmla="*/ 52 w 102"/>
                <a:gd name="T55" fmla="*/ 101 h 101"/>
                <a:gd name="T56" fmla="*/ 72 w 102"/>
                <a:gd name="T57" fmla="*/ 97 h 101"/>
                <a:gd name="T58" fmla="*/ 76 w 102"/>
                <a:gd name="T59" fmla="*/ 95 h 101"/>
                <a:gd name="T60" fmla="*/ 96 w 102"/>
                <a:gd name="T61" fmla="*/ 74 h 101"/>
                <a:gd name="T62" fmla="*/ 98 w 102"/>
                <a:gd name="T63" fmla="*/ 70 h 101"/>
                <a:gd name="T64" fmla="*/ 99 w 102"/>
                <a:gd name="T65" fmla="*/ 67 h 101"/>
                <a:gd name="T66" fmla="*/ 100 w 102"/>
                <a:gd name="T67" fmla="*/ 63 h 101"/>
                <a:gd name="T68" fmla="*/ 102 w 102"/>
                <a:gd name="T69" fmla="*/ 49 h 101"/>
                <a:gd name="T70" fmla="*/ 100 w 102"/>
                <a:gd name="T71" fmla="*/ 38 h 101"/>
                <a:gd name="T72" fmla="*/ 99 w 102"/>
                <a:gd name="T73" fmla="*/ 34 h 101"/>
                <a:gd name="T74" fmla="*/ 51 w 102"/>
                <a:gd name="T75"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2" h="101">
                  <a:moveTo>
                    <a:pt x="27" y="78"/>
                  </a:moveTo>
                  <a:cubicBezTo>
                    <a:pt x="19" y="72"/>
                    <a:pt x="14" y="62"/>
                    <a:pt x="14" y="51"/>
                  </a:cubicBezTo>
                  <a:cubicBezTo>
                    <a:pt x="14" y="31"/>
                    <a:pt x="30" y="14"/>
                    <a:pt x="51" y="13"/>
                  </a:cubicBezTo>
                  <a:cubicBezTo>
                    <a:pt x="51" y="13"/>
                    <a:pt x="51" y="13"/>
                    <a:pt x="51" y="13"/>
                  </a:cubicBezTo>
                  <a:cubicBezTo>
                    <a:pt x="67" y="13"/>
                    <a:pt x="80" y="23"/>
                    <a:pt x="86" y="37"/>
                  </a:cubicBezTo>
                  <a:cubicBezTo>
                    <a:pt x="86" y="39"/>
                    <a:pt x="87" y="40"/>
                    <a:pt x="87" y="41"/>
                  </a:cubicBezTo>
                  <a:cubicBezTo>
                    <a:pt x="88" y="44"/>
                    <a:pt x="88" y="47"/>
                    <a:pt x="88" y="50"/>
                  </a:cubicBezTo>
                  <a:cubicBezTo>
                    <a:pt x="88" y="53"/>
                    <a:pt x="88" y="56"/>
                    <a:pt x="87" y="59"/>
                  </a:cubicBezTo>
                  <a:cubicBezTo>
                    <a:pt x="87" y="60"/>
                    <a:pt x="86" y="62"/>
                    <a:pt x="86" y="63"/>
                  </a:cubicBezTo>
                  <a:cubicBezTo>
                    <a:pt x="86" y="63"/>
                    <a:pt x="86" y="64"/>
                    <a:pt x="86" y="64"/>
                  </a:cubicBezTo>
                  <a:cubicBezTo>
                    <a:pt x="85" y="65"/>
                    <a:pt x="84" y="67"/>
                    <a:pt x="84" y="68"/>
                  </a:cubicBezTo>
                  <a:cubicBezTo>
                    <a:pt x="80" y="74"/>
                    <a:pt x="75" y="79"/>
                    <a:pt x="69" y="83"/>
                  </a:cubicBezTo>
                  <a:cubicBezTo>
                    <a:pt x="68" y="83"/>
                    <a:pt x="67" y="84"/>
                    <a:pt x="66" y="84"/>
                  </a:cubicBezTo>
                  <a:cubicBezTo>
                    <a:pt x="61" y="86"/>
                    <a:pt x="57" y="87"/>
                    <a:pt x="52" y="87"/>
                  </a:cubicBezTo>
                  <a:cubicBezTo>
                    <a:pt x="52" y="87"/>
                    <a:pt x="51" y="87"/>
                    <a:pt x="51" y="87"/>
                  </a:cubicBezTo>
                  <a:cubicBezTo>
                    <a:pt x="47" y="87"/>
                    <a:pt x="43" y="87"/>
                    <a:pt x="40" y="85"/>
                  </a:cubicBezTo>
                  <a:cubicBezTo>
                    <a:pt x="38" y="85"/>
                    <a:pt x="37" y="84"/>
                    <a:pt x="36" y="84"/>
                  </a:cubicBezTo>
                  <a:cubicBezTo>
                    <a:pt x="34" y="83"/>
                    <a:pt x="32" y="82"/>
                    <a:pt x="31" y="81"/>
                  </a:cubicBezTo>
                  <a:cubicBezTo>
                    <a:pt x="29" y="80"/>
                    <a:pt x="28" y="79"/>
                    <a:pt x="27" y="78"/>
                  </a:cubicBezTo>
                  <a:moveTo>
                    <a:pt x="51" y="0"/>
                  </a:moveTo>
                  <a:cubicBezTo>
                    <a:pt x="51" y="0"/>
                    <a:pt x="51" y="0"/>
                    <a:pt x="50" y="0"/>
                  </a:cubicBezTo>
                  <a:cubicBezTo>
                    <a:pt x="22" y="0"/>
                    <a:pt x="0" y="23"/>
                    <a:pt x="1" y="51"/>
                  </a:cubicBezTo>
                  <a:cubicBezTo>
                    <a:pt x="1" y="67"/>
                    <a:pt x="8" y="81"/>
                    <a:pt x="19" y="90"/>
                  </a:cubicBezTo>
                  <a:cubicBezTo>
                    <a:pt x="21" y="90"/>
                    <a:pt x="22" y="91"/>
                    <a:pt x="23" y="92"/>
                  </a:cubicBezTo>
                  <a:cubicBezTo>
                    <a:pt x="25" y="94"/>
                    <a:pt x="28" y="95"/>
                    <a:pt x="31" y="97"/>
                  </a:cubicBezTo>
                  <a:cubicBezTo>
                    <a:pt x="32" y="97"/>
                    <a:pt x="34" y="98"/>
                    <a:pt x="35" y="98"/>
                  </a:cubicBezTo>
                  <a:cubicBezTo>
                    <a:pt x="40" y="100"/>
                    <a:pt x="46" y="101"/>
                    <a:pt x="51" y="101"/>
                  </a:cubicBezTo>
                  <a:cubicBezTo>
                    <a:pt x="51" y="101"/>
                    <a:pt x="52" y="101"/>
                    <a:pt x="52" y="101"/>
                  </a:cubicBezTo>
                  <a:cubicBezTo>
                    <a:pt x="59" y="101"/>
                    <a:pt x="66" y="99"/>
                    <a:pt x="72" y="97"/>
                  </a:cubicBezTo>
                  <a:cubicBezTo>
                    <a:pt x="73" y="96"/>
                    <a:pt x="74" y="95"/>
                    <a:pt x="76" y="95"/>
                  </a:cubicBezTo>
                  <a:cubicBezTo>
                    <a:pt x="84" y="90"/>
                    <a:pt x="91" y="83"/>
                    <a:pt x="96" y="74"/>
                  </a:cubicBezTo>
                  <a:cubicBezTo>
                    <a:pt x="97" y="72"/>
                    <a:pt x="97" y="71"/>
                    <a:pt x="98" y="70"/>
                  </a:cubicBezTo>
                  <a:cubicBezTo>
                    <a:pt x="98" y="69"/>
                    <a:pt x="98" y="68"/>
                    <a:pt x="99" y="67"/>
                  </a:cubicBezTo>
                  <a:cubicBezTo>
                    <a:pt x="99" y="66"/>
                    <a:pt x="100" y="64"/>
                    <a:pt x="100" y="63"/>
                  </a:cubicBezTo>
                  <a:cubicBezTo>
                    <a:pt x="101" y="59"/>
                    <a:pt x="102" y="54"/>
                    <a:pt x="102" y="49"/>
                  </a:cubicBezTo>
                  <a:cubicBezTo>
                    <a:pt x="102" y="46"/>
                    <a:pt x="101" y="42"/>
                    <a:pt x="100" y="38"/>
                  </a:cubicBezTo>
                  <a:cubicBezTo>
                    <a:pt x="100" y="37"/>
                    <a:pt x="99" y="35"/>
                    <a:pt x="99" y="34"/>
                  </a:cubicBezTo>
                  <a:cubicBezTo>
                    <a:pt x="92" y="14"/>
                    <a:pt x="73" y="0"/>
                    <a:pt x="51"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9" name="Freeform 20294"/>
            <p:cNvSpPr>
              <a:spLocks/>
            </p:cNvSpPr>
            <p:nvPr/>
          </p:nvSpPr>
          <p:spPr bwMode="auto">
            <a:xfrm>
              <a:off x="7021516" y="6572967"/>
              <a:ext cx="78706" cy="77372"/>
            </a:xfrm>
            <a:custGeom>
              <a:avLst/>
              <a:gdLst>
                <a:gd name="T0" fmla="*/ 25 w 50"/>
                <a:gd name="T1" fmla="*/ 0 h 49"/>
                <a:gd name="T2" fmla="*/ 25 w 50"/>
                <a:gd name="T3" fmla="*/ 0 h 49"/>
                <a:gd name="T4" fmla="*/ 20 w 50"/>
                <a:gd name="T5" fmla="*/ 0 h 49"/>
                <a:gd name="T6" fmla="*/ 16 w 50"/>
                <a:gd name="T7" fmla="*/ 1 h 49"/>
                <a:gd name="T8" fmla="*/ 8 w 50"/>
                <a:gd name="T9" fmla="*/ 6 h 49"/>
                <a:gd name="T10" fmla="*/ 5 w 50"/>
                <a:gd name="T11" fmla="*/ 10 h 49"/>
                <a:gd name="T12" fmla="*/ 0 w 50"/>
                <a:gd name="T13" fmla="*/ 25 h 49"/>
                <a:gd name="T14" fmla="*/ 3 w 50"/>
                <a:gd name="T15" fmla="*/ 36 h 49"/>
                <a:gd name="T16" fmla="*/ 6 w 50"/>
                <a:gd name="T17" fmla="*/ 40 h 49"/>
                <a:gd name="T18" fmla="*/ 21 w 50"/>
                <a:gd name="T19" fmla="*/ 49 h 49"/>
                <a:gd name="T20" fmla="*/ 25 w 50"/>
                <a:gd name="T21" fmla="*/ 49 h 49"/>
                <a:gd name="T22" fmla="*/ 25 w 50"/>
                <a:gd name="T23" fmla="*/ 49 h 49"/>
                <a:gd name="T24" fmla="*/ 26 w 50"/>
                <a:gd name="T25" fmla="*/ 49 h 49"/>
                <a:gd name="T26" fmla="*/ 29 w 50"/>
                <a:gd name="T27" fmla="*/ 49 h 49"/>
                <a:gd name="T28" fmla="*/ 33 w 50"/>
                <a:gd name="T29" fmla="*/ 48 h 49"/>
                <a:gd name="T30" fmla="*/ 43 w 50"/>
                <a:gd name="T31" fmla="*/ 42 h 49"/>
                <a:gd name="T32" fmla="*/ 45 w 50"/>
                <a:gd name="T33" fmla="*/ 39 h 49"/>
                <a:gd name="T34" fmla="*/ 50 w 50"/>
                <a:gd name="T35" fmla="*/ 24 h 49"/>
                <a:gd name="T36" fmla="*/ 36 w 50"/>
                <a:gd name="T37" fmla="*/ 2 h 49"/>
                <a:gd name="T38" fmla="*/ 32 w 50"/>
                <a:gd name="T39" fmla="*/ 0 h 49"/>
                <a:gd name="T40" fmla="*/ 25 w 50"/>
                <a:gd name="T41"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49">
                  <a:moveTo>
                    <a:pt x="25" y="0"/>
                  </a:moveTo>
                  <a:cubicBezTo>
                    <a:pt x="25" y="0"/>
                    <a:pt x="25" y="0"/>
                    <a:pt x="25" y="0"/>
                  </a:cubicBezTo>
                  <a:cubicBezTo>
                    <a:pt x="23" y="0"/>
                    <a:pt x="22" y="0"/>
                    <a:pt x="20" y="0"/>
                  </a:cubicBezTo>
                  <a:cubicBezTo>
                    <a:pt x="19" y="0"/>
                    <a:pt x="17" y="1"/>
                    <a:pt x="16" y="1"/>
                  </a:cubicBezTo>
                  <a:cubicBezTo>
                    <a:pt x="13" y="3"/>
                    <a:pt x="10" y="4"/>
                    <a:pt x="8" y="6"/>
                  </a:cubicBezTo>
                  <a:cubicBezTo>
                    <a:pt x="7" y="7"/>
                    <a:pt x="6" y="8"/>
                    <a:pt x="5" y="10"/>
                  </a:cubicBezTo>
                  <a:cubicBezTo>
                    <a:pt x="2" y="14"/>
                    <a:pt x="0" y="19"/>
                    <a:pt x="0" y="25"/>
                  </a:cubicBezTo>
                  <a:cubicBezTo>
                    <a:pt x="0" y="29"/>
                    <a:pt x="1" y="33"/>
                    <a:pt x="3" y="36"/>
                  </a:cubicBezTo>
                  <a:cubicBezTo>
                    <a:pt x="4" y="38"/>
                    <a:pt x="5" y="39"/>
                    <a:pt x="6" y="40"/>
                  </a:cubicBezTo>
                  <a:cubicBezTo>
                    <a:pt x="9" y="45"/>
                    <a:pt x="15" y="48"/>
                    <a:pt x="21" y="49"/>
                  </a:cubicBezTo>
                  <a:cubicBezTo>
                    <a:pt x="22" y="49"/>
                    <a:pt x="23" y="49"/>
                    <a:pt x="25" y="49"/>
                  </a:cubicBezTo>
                  <a:cubicBezTo>
                    <a:pt x="25" y="49"/>
                    <a:pt x="25" y="49"/>
                    <a:pt x="25" y="49"/>
                  </a:cubicBezTo>
                  <a:cubicBezTo>
                    <a:pt x="25" y="49"/>
                    <a:pt x="25" y="49"/>
                    <a:pt x="26" y="49"/>
                  </a:cubicBezTo>
                  <a:cubicBezTo>
                    <a:pt x="27" y="49"/>
                    <a:pt x="28" y="49"/>
                    <a:pt x="29" y="49"/>
                  </a:cubicBezTo>
                  <a:cubicBezTo>
                    <a:pt x="31" y="49"/>
                    <a:pt x="32" y="48"/>
                    <a:pt x="33" y="48"/>
                  </a:cubicBezTo>
                  <a:cubicBezTo>
                    <a:pt x="37" y="47"/>
                    <a:pt x="40" y="45"/>
                    <a:pt x="43" y="42"/>
                  </a:cubicBezTo>
                  <a:cubicBezTo>
                    <a:pt x="44" y="41"/>
                    <a:pt x="45" y="40"/>
                    <a:pt x="45" y="39"/>
                  </a:cubicBezTo>
                  <a:cubicBezTo>
                    <a:pt x="48" y="35"/>
                    <a:pt x="50" y="30"/>
                    <a:pt x="50" y="24"/>
                  </a:cubicBezTo>
                  <a:cubicBezTo>
                    <a:pt x="50" y="14"/>
                    <a:pt x="44" y="6"/>
                    <a:pt x="36" y="2"/>
                  </a:cubicBezTo>
                  <a:cubicBezTo>
                    <a:pt x="35" y="1"/>
                    <a:pt x="33" y="1"/>
                    <a:pt x="32" y="0"/>
                  </a:cubicBezTo>
                  <a:cubicBezTo>
                    <a:pt x="30" y="0"/>
                    <a:pt x="27" y="0"/>
                    <a:pt x="25"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0" name="Freeform 20295"/>
            <p:cNvSpPr>
              <a:spLocks noEditPoints="1"/>
            </p:cNvSpPr>
            <p:nvPr/>
          </p:nvSpPr>
          <p:spPr bwMode="auto">
            <a:xfrm>
              <a:off x="6980162" y="6532279"/>
              <a:ext cx="160748" cy="158747"/>
            </a:xfrm>
            <a:custGeom>
              <a:avLst/>
              <a:gdLst>
                <a:gd name="T0" fmla="*/ 43 w 102"/>
                <a:gd name="T1" fmla="*/ 14 h 101"/>
                <a:gd name="T2" fmla="*/ 51 w 102"/>
                <a:gd name="T3" fmla="*/ 13 h 101"/>
                <a:gd name="T4" fmla="*/ 51 w 102"/>
                <a:gd name="T5" fmla="*/ 13 h 101"/>
                <a:gd name="T6" fmla="*/ 62 w 102"/>
                <a:gd name="T7" fmla="*/ 15 h 101"/>
                <a:gd name="T8" fmla="*/ 66 w 102"/>
                <a:gd name="T9" fmla="*/ 16 h 101"/>
                <a:gd name="T10" fmla="*/ 88 w 102"/>
                <a:gd name="T11" fmla="*/ 50 h 101"/>
                <a:gd name="T12" fmla="*/ 81 w 102"/>
                <a:gd name="T13" fmla="*/ 72 h 101"/>
                <a:gd name="T14" fmla="*/ 79 w 102"/>
                <a:gd name="T15" fmla="*/ 75 h 101"/>
                <a:gd name="T16" fmla="*/ 63 w 102"/>
                <a:gd name="T17" fmla="*/ 85 h 101"/>
                <a:gd name="T18" fmla="*/ 59 w 102"/>
                <a:gd name="T19" fmla="*/ 87 h 101"/>
                <a:gd name="T20" fmla="*/ 52 w 102"/>
                <a:gd name="T21" fmla="*/ 87 h 101"/>
                <a:gd name="T22" fmla="*/ 51 w 102"/>
                <a:gd name="T23" fmla="*/ 87 h 101"/>
                <a:gd name="T24" fmla="*/ 50 w 102"/>
                <a:gd name="T25" fmla="*/ 87 h 101"/>
                <a:gd name="T26" fmla="*/ 45 w 102"/>
                <a:gd name="T27" fmla="*/ 87 h 101"/>
                <a:gd name="T28" fmla="*/ 21 w 102"/>
                <a:gd name="T29" fmla="*/ 71 h 101"/>
                <a:gd name="T30" fmla="*/ 19 w 102"/>
                <a:gd name="T31" fmla="*/ 68 h 101"/>
                <a:gd name="T32" fmla="*/ 14 w 102"/>
                <a:gd name="T33" fmla="*/ 51 h 101"/>
                <a:gd name="T34" fmla="*/ 23 w 102"/>
                <a:gd name="T35" fmla="*/ 27 h 101"/>
                <a:gd name="T36" fmla="*/ 26 w 102"/>
                <a:gd name="T37" fmla="*/ 24 h 101"/>
                <a:gd name="T38" fmla="*/ 39 w 102"/>
                <a:gd name="T39" fmla="*/ 16 h 101"/>
                <a:gd name="T40" fmla="*/ 43 w 102"/>
                <a:gd name="T41" fmla="*/ 14 h 101"/>
                <a:gd name="T42" fmla="*/ 51 w 102"/>
                <a:gd name="T43" fmla="*/ 0 h 101"/>
                <a:gd name="T44" fmla="*/ 50 w 102"/>
                <a:gd name="T45" fmla="*/ 0 h 101"/>
                <a:gd name="T46" fmla="*/ 39 w 102"/>
                <a:gd name="T47" fmla="*/ 1 h 101"/>
                <a:gd name="T48" fmla="*/ 35 w 102"/>
                <a:gd name="T49" fmla="*/ 3 h 101"/>
                <a:gd name="T50" fmla="*/ 17 w 102"/>
                <a:gd name="T51" fmla="*/ 14 h 101"/>
                <a:gd name="T52" fmla="*/ 14 w 102"/>
                <a:gd name="T53" fmla="*/ 17 h 101"/>
                <a:gd name="T54" fmla="*/ 1 w 102"/>
                <a:gd name="T55" fmla="*/ 51 h 101"/>
                <a:gd name="T56" fmla="*/ 6 w 102"/>
                <a:gd name="T57" fmla="*/ 74 h 101"/>
                <a:gd name="T58" fmla="*/ 9 w 102"/>
                <a:gd name="T59" fmla="*/ 78 h 101"/>
                <a:gd name="T60" fmla="*/ 44 w 102"/>
                <a:gd name="T61" fmla="*/ 100 h 101"/>
                <a:gd name="T62" fmla="*/ 48 w 102"/>
                <a:gd name="T63" fmla="*/ 101 h 101"/>
                <a:gd name="T64" fmla="*/ 51 w 102"/>
                <a:gd name="T65" fmla="*/ 101 h 101"/>
                <a:gd name="T66" fmla="*/ 52 w 102"/>
                <a:gd name="T67" fmla="*/ 101 h 101"/>
                <a:gd name="T68" fmla="*/ 63 w 102"/>
                <a:gd name="T69" fmla="*/ 100 h 101"/>
                <a:gd name="T70" fmla="*/ 67 w 102"/>
                <a:gd name="T71" fmla="*/ 98 h 101"/>
                <a:gd name="T72" fmla="*/ 90 w 102"/>
                <a:gd name="T73" fmla="*/ 83 h 101"/>
                <a:gd name="T74" fmla="*/ 93 w 102"/>
                <a:gd name="T75" fmla="*/ 79 h 101"/>
                <a:gd name="T76" fmla="*/ 102 w 102"/>
                <a:gd name="T77" fmla="*/ 49 h 101"/>
                <a:gd name="T78" fmla="*/ 70 w 102"/>
                <a:gd name="T79" fmla="*/ 3 h 101"/>
                <a:gd name="T80" fmla="*/ 66 w 102"/>
                <a:gd name="T81" fmla="*/ 2 h 101"/>
                <a:gd name="T82" fmla="*/ 51 w 102"/>
                <a:gd name="T8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2" h="101">
                  <a:moveTo>
                    <a:pt x="43" y="14"/>
                  </a:moveTo>
                  <a:cubicBezTo>
                    <a:pt x="45" y="14"/>
                    <a:pt x="48" y="14"/>
                    <a:pt x="51" y="13"/>
                  </a:cubicBezTo>
                  <a:cubicBezTo>
                    <a:pt x="51" y="13"/>
                    <a:pt x="51" y="13"/>
                    <a:pt x="51" y="13"/>
                  </a:cubicBezTo>
                  <a:cubicBezTo>
                    <a:pt x="55" y="13"/>
                    <a:pt x="58" y="14"/>
                    <a:pt x="62" y="15"/>
                  </a:cubicBezTo>
                  <a:cubicBezTo>
                    <a:pt x="63" y="15"/>
                    <a:pt x="64" y="16"/>
                    <a:pt x="66" y="16"/>
                  </a:cubicBezTo>
                  <a:cubicBezTo>
                    <a:pt x="79" y="22"/>
                    <a:pt x="88" y="35"/>
                    <a:pt x="88" y="50"/>
                  </a:cubicBezTo>
                  <a:cubicBezTo>
                    <a:pt x="88" y="58"/>
                    <a:pt x="86" y="65"/>
                    <a:pt x="81" y="72"/>
                  </a:cubicBezTo>
                  <a:cubicBezTo>
                    <a:pt x="81" y="73"/>
                    <a:pt x="80" y="74"/>
                    <a:pt x="79" y="75"/>
                  </a:cubicBezTo>
                  <a:cubicBezTo>
                    <a:pt x="74" y="80"/>
                    <a:pt x="69" y="83"/>
                    <a:pt x="63" y="85"/>
                  </a:cubicBezTo>
                  <a:cubicBezTo>
                    <a:pt x="61" y="86"/>
                    <a:pt x="60" y="86"/>
                    <a:pt x="59" y="87"/>
                  </a:cubicBezTo>
                  <a:cubicBezTo>
                    <a:pt x="56" y="87"/>
                    <a:pt x="54" y="87"/>
                    <a:pt x="52" y="87"/>
                  </a:cubicBezTo>
                  <a:cubicBezTo>
                    <a:pt x="52" y="87"/>
                    <a:pt x="51" y="87"/>
                    <a:pt x="51" y="87"/>
                  </a:cubicBezTo>
                  <a:cubicBezTo>
                    <a:pt x="51" y="87"/>
                    <a:pt x="50" y="87"/>
                    <a:pt x="50" y="87"/>
                  </a:cubicBezTo>
                  <a:cubicBezTo>
                    <a:pt x="48" y="87"/>
                    <a:pt x="47" y="87"/>
                    <a:pt x="45" y="87"/>
                  </a:cubicBezTo>
                  <a:cubicBezTo>
                    <a:pt x="35" y="85"/>
                    <a:pt x="26" y="80"/>
                    <a:pt x="21" y="71"/>
                  </a:cubicBezTo>
                  <a:cubicBezTo>
                    <a:pt x="20" y="70"/>
                    <a:pt x="19" y="69"/>
                    <a:pt x="19" y="68"/>
                  </a:cubicBezTo>
                  <a:cubicBezTo>
                    <a:pt x="16" y="63"/>
                    <a:pt x="14" y="57"/>
                    <a:pt x="14" y="51"/>
                  </a:cubicBezTo>
                  <a:cubicBezTo>
                    <a:pt x="14" y="42"/>
                    <a:pt x="17" y="33"/>
                    <a:pt x="23" y="27"/>
                  </a:cubicBezTo>
                  <a:cubicBezTo>
                    <a:pt x="24" y="26"/>
                    <a:pt x="25" y="25"/>
                    <a:pt x="26" y="24"/>
                  </a:cubicBezTo>
                  <a:cubicBezTo>
                    <a:pt x="30" y="20"/>
                    <a:pt x="34" y="17"/>
                    <a:pt x="39" y="16"/>
                  </a:cubicBezTo>
                  <a:cubicBezTo>
                    <a:pt x="40" y="15"/>
                    <a:pt x="41" y="15"/>
                    <a:pt x="43" y="14"/>
                  </a:cubicBezTo>
                  <a:moveTo>
                    <a:pt x="51" y="0"/>
                  </a:moveTo>
                  <a:cubicBezTo>
                    <a:pt x="51" y="0"/>
                    <a:pt x="51" y="0"/>
                    <a:pt x="50" y="0"/>
                  </a:cubicBezTo>
                  <a:cubicBezTo>
                    <a:pt x="46" y="0"/>
                    <a:pt x="43" y="0"/>
                    <a:pt x="39" y="1"/>
                  </a:cubicBezTo>
                  <a:cubicBezTo>
                    <a:pt x="38" y="2"/>
                    <a:pt x="36" y="2"/>
                    <a:pt x="35" y="3"/>
                  </a:cubicBezTo>
                  <a:cubicBezTo>
                    <a:pt x="28" y="5"/>
                    <a:pt x="22" y="9"/>
                    <a:pt x="17" y="14"/>
                  </a:cubicBezTo>
                  <a:cubicBezTo>
                    <a:pt x="16" y="15"/>
                    <a:pt x="15" y="16"/>
                    <a:pt x="14" y="17"/>
                  </a:cubicBezTo>
                  <a:cubicBezTo>
                    <a:pt x="5" y="26"/>
                    <a:pt x="0" y="38"/>
                    <a:pt x="1" y="51"/>
                  </a:cubicBezTo>
                  <a:cubicBezTo>
                    <a:pt x="1" y="59"/>
                    <a:pt x="3" y="67"/>
                    <a:pt x="6" y="74"/>
                  </a:cubicBezTo>
                  <a:cubicBezTo>
                    <a:pt x="7" y="75"/>
                    <a:pt x="8" y="76"/>
                    <a:pt x="9" y="78"/>
                  </a:cubicBezTo>
                  <a:cubicBezTo>
                    <a:pt x="16" y="90"/>
                    <a:pt x="29" y="98"/>
                    <a:pt x="44" y="100"/>
                  </a:cubicBezTo>
                  <a:cubicBezTo>
                    <a:pt x="45" y="101"/>
                    <a:pt x="47" y="101"/>
                    <a:pt x="48" y="101"/>
                  </a:cubicBezTo>
                  <a:cubicBezTo>
                    <a:pt x="49" y="101"/>
                    <a:pt x="50" y="101"/>
                    <a:pt x="51" y="101"/>
                  </a:cubicBezTo>
                  <a:cubicBezTo>
                    <a:pt x="51" y="101"/>
                    <a:pt x="52" y="101"/>
                    <a:pt x="52" y="101"/>
                  </a:cubicBezTo>
                  <a:cubicBezTo>
                    <a:pt x="56" y="101"/>
                    <a:pt x="59" y="100"/>
                    <a:pt x="63" y="100"/>
                  </a:cubicBezTo>
                  <a:cubicBezTo>
                    <a:pt x="64" y="99"/>
                    <a:pt x="65" y="99"/>
                    <a:pt x="67" y="98"/>
                  </a:cubicBezTo>
                  <a:cubicBezTo>
                    <a:pt x="76" y="95"/>
                    <a:pt x="84" y="90"/>
                    <a:pt x="90" y="83"/>
                  </a:cubicBezTo>
                  <a:cubicBezTo>
                    <a:pt x="91" y="82"/>
                    <a:pt x="92" y="80"/>
                    <a:pt x="93" y="79"/>
                  </a:cubicBezTo>
                  <a:cubicBezTo>
                    <a:pt x="98" y="71"/>
                    <a:pt x="102" y="61"/>
                    <a:pt x="102" y="49"/>
                  </a:cubicBezTo>
                  <a:cubicBezTo>
                    <a:pt x="101" y="29"/>
                    <a:pt x="88" y="11"/>
                    <a:pt x="70" y="3"/>
                  </a:cubicBezTo>
                  <a:cubicBezTo>
                    <a:pt x="68" y="3"/>
                    <a:pt x="67" y="2"/>
                    <a:pt x="66" y="2"/>
                  </a:cubicBezTo>
                  <a:cubicBezTo>
                    <a:pt x="61" y="1"/>
                    <a:pt x="56" y="0"/>
                    <a:pt x="51"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1" name="Freeform 20296"/>
            <p:cNvSpPr>
              <a:spLocks/>
            </p:cNvSpPr>
            <p:nvPr/>
          </p:nvSpPr>
          <p:spPr bwMode="auto">
            <a:xfrm>
              <a:off x="7349016" y="7680860"/>
              <a:ext cx="77372" cy="79374"/>
            </a:xfrm>
            <a:custGeom>
              <a:avLst/>
              <a:gdLst>
                <a:gd name="T0" fmla="*/ 25 w 49"/>
                <a:gd name="T1" fmla="*/ 0 h 50"/>
                <a:gd name="T2" fmla="*/ 24 w 49"/>
                <a:gd name="T3" fmla="*/ 0 h 50"/>
                <a:gd name="T4" fmla="*/ 20 w 49"/>
                <a:gd name="T5" fmla="*/ 1 h 50"/>
                <a:gd name="T6" fmla="*/ 15 w 49"/>
                <a:gd name="T7" fmla="*/ 2 h 50"/>
                <a:gd name="T8" fmla="*/ 5 w 49"/>
                <a:gd name="T9" fmla="*/ 9 h 50"/>
                <a:gd name="T10" fmla="*/ 3 w 49"/>
                <a:gd name="T11" fmla="*/ 13 h 50"/>
                <a:gd name="T12" fmla="*/ 0 w 49"/>
                <a:gd name="T13" fmla="*/ 25 h 50"/>
                <a:gd name="T14" fmla="*/ 0 w 49"/>
                <a:gd name="T15" fmla="*/ 31 h 50"/>
                <a:gd name="T16" fmla="*/ 2 w 49"/>
                <a:gd name="T17" fmla="*/ 35 h 50"/>
                <a:gd name="T18" fmla="*/ 25 w 49"/>
                <a:gd name="T19" fmla="*/ 50 h 50"/>
                <a:gd name="T20" fmla="*/ 25 w 49"/>
                <a:gd name="T21" fmla="*/ 50 h 50"/>
                <a:gd name="T22" fmla="*/ 47 w 49"/>
                <a:gd name="T23" fmla="*/ 36 h 50"/>
                <a:gd name="T24" fmla="*/ 48 w 49"/>
                <a:gd name="T25" fmla="*/ 32 h 50"/>
                <a:gd name="T26" fmla="*/ 49 w 49"/>
                <a:gd name="T27" fmla="*/ 24 h 50"/>
                <a:gd name="T28" fmla="*/ 30 w 49"/>
                <a:gd name="T29" fmla="*/ 1 h 50"/>
                <a:gd name="T30" fmla="*/ 25 w 49"/>
                <a:gd name="T31" fmla="*/ 0 h 50"/>
                <a:gd name="T32" fmla="*/ 25 w 49"/>
                <a:gd name="T33"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50">
                  <a:moveTo>
                    <a:pt x="25" y="0"/>
                  </a:moveTo>
                  <a:cubicBezTo>
                    <a:pt x="24" y="0"/>
                    <a:pt x="24" y="0"/>
                    <a:pt x="24" y="0"/>
                  </a:cubicBezTo>
                  <a:cubicBezTo>
                    <a:pt x="23" y="0"/>
                    <a:pt x="21" y="0"/>
                    <a:pt x="20" y="1"/>
                  </a:cubicBezTo>
                  <a:cubicBezTo>
                    <a:pt x="18" y="1"/>
                    <a:pt x="17" y="1"/>
                    <a:pt x="15" y="2"/>
                  </a:cubicBezTo>
                  <a:cubicBezTo>
                    <a:pt x="11" y="3"/>
                    <a:pt x="8" y="6"/>
                    <a:pt x="5" y="9"/>
                  </a:cubicBezTo>
                  <a:cubicBezTo>
                    <a:pt x="4" y="10"/>
                    <a:pt x="4" y="12"/>
                    <a:pt x="3" y="13"/>
                  </a:cubicBezTo>
                  <a:cubicBezTo>
                    <a:pt x="1" y="17"/>
                    <a:pt x="0" y="21"/>
                    <a:pt x="0" y="25"/>
                  </a:cubicBezTo>
                  <a:cubicBezTo>
                    <a:pt x="0" y="27"/>
                    <a:pt x="0" y="29"/>
                    <a:pt x="0" y="31"/>
                  </a:cubicBezTo>
                  <a:cubicBezTo>
                    <a:pt x="1" y="32"/>
                    <a:pt x="1" y="33"/>
                    <a:pt x="2" y="35"/>
                  </a:cubicBezTo>
                  <a:cubicBezTo>
                    <a:pt x="6" y="44"/>
                    <a:pt x="14" y="50"/>
                    <a:pt x="25" y="50"/>
                  </a:cubicBezTo>
                  <a:cubicBezTo>
                    <a:pt x="25" y="50"/>
                    <a:pt x="25" y="50"/>
                    <a:pt x="25" y="50"/>
                  </a:cubicBezTo>
                  <a:cubicBezTo>
                    <a:pt x="35" y="50"/>
                    <a:pt x="43" y="44"/>
                    <a:pt x="47" y="36"/>
                  </a:cubicBezTo>
                  <a:cubicBezTo>
                    <a:pt x="47" y="35"/>
                    <a:pt x="48" y="33"/>
                    <a:pt x="48" y="32"/>
                  </a:cubicBezTo>
                  <a:cubicBezTo>
                    <a:pt x="49" y="30"/>
                    <a:pt x="49" y="27"/>
                    <a:pt x="49" y="24"/>
                  </a:cubicBezTo>
                  <a:cubicBezTo>
                    <a:pt x="49" y="13"/>
                    <a:pt x="41" y="3"/>
                    <a:pt x="30" y="1"/>
                  </a:cubicBezTo>
                  <a:cubicBezTo>
                    <a:pt x="28" y="0"/>
                    <a:pt x="27" y="0"/>
                    <a:pt x="25" y="0"/>
                  </a:cubicBezTo>
                  <a:cubicBezTo>
                    <a:pt x="25" y="0"/>
                    <a:pt x="25" y="0"/>
                    <a:pt x="25"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2" name="Freeform 20297"/>
            <p:cNvSpPr>
              <a:spLocks noEditPoints="1"/>
            </p:cNvSpPr>
            <p:nvPr/>
          </p:nvSpPr>
          <p:spPr bwMode="auto">
            <a:xfrm>
              <a:off x="7308329" y="7640172"/>
              <a:ext cx="158747" cy="159414"/>
            </a:xfrm>
            <a:custGeom>
              <a:avLst/>
              <a:gdLst>
                <a:gd name="T0" fmla="*/ 42 w 101"/>
                <a:gd name="T1" fmla="*/ 15 h 101"/>
                <a:gd name="T2" fmla="*/ 50 w 101"/>
                <a:gd name="T3" fmla="*/ 14 h 101"/>
                <a:gd name="T4" fmla="*/ 51 w 101"/>
                <a:gd name="T5" fmla="*/ 14 h 101"/>
                <a:gd name="T6" fmla="*/ 53 w 101"/>
                <a:gd name="T7" fmla="*/ 14 h 101"/>
                <a:gd name="T8" fmla="*/ 57 w 101"/>
                <a:gd name="T9" fmla="*/ 15 h 101"/>
                <a:gd name="T10" fmla="*/ 87 w 101"/>
                <a:gd name="T11" fmla="*/ 50 h 101"/>
                <a:gd name="T12" fmla="*/ 86 w 101"/>
                <a:gd name="T13" fmla="*/ 63 h 101"/>
                <a:gd name="T14" fmla="*/ 84 w 101"/>
                <a:gd name="T15" fmla="*/ 67 h 101"/>
                <a:gd name="T16" fmla="*/ 51 w 101"/>
                <a:gd name="T17" fmla="*/ 88 h 101"/>
                <a:gd name="T18" fmla="*/ 51 w 101"/>
                <a:gd name="T19" fmla="*/ 88 h 101"/>
                <a:gd name="T20" fmla="*/ 16 w 101"/>
                <a:gd name="T21" fmla="*/ 65 h 101"/>
                <a:gd name="T22" fmla="*/ 15 w 101"/>
                <a:gd name="T23" fmla="*/ 60 h 101"/>
                <a:gd name="T24" fmla="*/ 14 w 101"/>
                <a:gd name="T25" fmla="*/ 52 h 101"/>
                <a:gd name="T26" fmla="*/ 19 w 101"/>
                <a:gd name="T27" fmla="*/ 32 h 101"/>
                <a:gd name="T28" fmla="*/ 21 w 101"/>
                <a:gd name="T29" fmla="*/ 28 h 101"/>
                <a:gd name="T30" fmla="*/ 38 w 101"/>
                <a:gd name="T31" fmla="*/ 16 h 101"/>
                <a:gd name="T32" fmla="*/ 42 w 101"/>
                <a:gd name="T33" fmla="*/ 15 h 101"/>
                <a:gd name="T34" fmla="*/ 51 w 101"/>
                <a:gd name="T35" fmla="*/ 0 h 101"/>
                <a:gd name="T36" fmla="*/ 50 w 101"/>
                <a:gd name="T37" fmla="*/ 0 h 101"/>
                <a:gd name="T38" fmla="*/ 38 w 101"/>
                <a:gd name="T39" fmla="*/ 2 h 101"/>
                <a:gd name="T40" fmla="*/ 34 w 101"/>
                <a:gd name="T41" fmla="*/ 3 h 101"/>
                <a:gd name="T42" fmla="*/ 10 w 101"/>
                <a:gd name="T43" fmla="*/ 21 h 101"/>
                <a:gd name="T44" fmla="*/ 8 w 101"/>
                <a:gd name="T45" fmla="*/ 24 h 101"/>
                <a:gd name="T46" fmla="*/ 0 w 101"/>
                <a:gd name="T47" fmla="*/ 52 h 101"/>
                <a:gd name="T48" fmla="*/ 2 w 101"/>
                <a:gd name="T49" fmla="*/ 65 h 101"/>
                <a:gd name="T50" fmla="*/ 3 w 101"/>
                <a:gd name="T51" fmla="*/ 69 h 101"/>
                <a:gd name="T52" fmla="*/ 51 w 101"/>
                <a:gd name="T53" fmla="*/ 101 h 101"/>
                <a:gd name="T54" fmla="*/ 51 w 101"/>
                <a:gd name="T55" fmla="*/ 101 h 101"/>
                <a:gd name="T56" fmla="*/ 97 w 101"/>
                <a:gd name="T57" fmla="*/ 72 h 101"/>
                <a:gd name="T58" fmla="*/ 98 w 101"/>
                <a:gd name="T59" fmla="*/ 68 h 101"/>
                <a:gd name="T60" fmla="*/ 101 w 101"/>
                <a:gd name="T61" fmla="*/ 50 h 101"/>
                <a:gd name="T62" fmla="*/ 58 w 101"/>
                <a:gd name="T63" fmla="*/ 1 h 101"/>
                <a:gd name="T64" fmla="*/ 54 w 101"/>
                <a:gd name="T65" fmla="*/ 1 h 101"/>
                <a:gd name="T66" fmla="*/ 51 w 101"/>
                <a:gd name="T67"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1" h="101">
                  <a:moveTo>
                    <a:pt x="42" y="15"/>
                  </a:moveTo>
                  <a:cubicBezTo>
                    <a:pt x="45" y="14"/>
                    <a:pt x="47" y="14"/>
                    <a:pt x="50" y="14"/>
                  </a:cubicBezTo>
                  <a:cubicBezTo>
                    <a:pt x="50" y="14"/>
                    <a:pt x="50" y="14"/>
                    <a:pt x="51" y="14"/>
                  </a:cubicBezTo>
                  <a:cubicBezTo>
                    <a:pt x="51" y="14"/>
                    <a:pt x="52" y="14"/>
                    <a:pt x="53" y="14"/>
                  </a:cubicBezTo>
                  <a:cubicBezTo>
                    <a:pt x="54" y="14"/>
                    <a:pt x="56" y="14"/>
                    <a:pt x="57" y="15"/>
                  </a:cubicBezTo>
                  <a:cubicBezTo>
                    <a:pt x="74" y="18"/>
                    <a:pt x="87" y="32"/>
                    <a:pt x="87" y="50"/>
                  </a:cubicBezTo>
                  <a:cubicBezTo>
                    <a:pt x="88" y="55"/>
                    <a:pt x="87" y="59"/>
                    <a:pt x="86" y="63"/>
                  </a:cubicBezTo>
                  <a:cubicBezTo>
                    <a:pt x="85" y="64"/>
                    <a:pt x="85" y="65"/>
                    <a:pt x="84" y="67"/>
                  </a:cubicBezTo>
                  <a:cubicBezTo>
                    <a:pt x="78" y="79"/>
                    <a:pt x="66" y="88"/>
                    <a:pt x="51" y="88"/>
                  </a:cubicBezTo>
                  <a:cubicBezTo>
                    <a:pt x="51" y="88"/>
                    <a:pt x="51" y="88"/>
                    <a:pt x="51" y="88"/>
                  </a:cubicBezTo>
                  <a:cubicBezTo>
                    <a:pt x="35" y="88"/>
                    <a:pt x="22" y="78"/>
                    <a:pt x="16" y="65"/>
                  </a:cubicBezTo>
                  <a:cubicBezTo>
                    <a:pt x="16" y="63"/>
                    <a:pt x="15" y="62"/>
                    <a:pt x="15" y="60"/>
                  </a:cubicBezTo>
                  <a:cubicBezTo>
                    <a:pt x="14" y="58"/>
                    <a:pt x="14" y="55"/>
                    <a:pt x="14" y="52"/>
                  </a:cubicBezTo>
                  <a:cubicBezTo>
                    <a:pt x="14" y="44"/>
                    <a:pt x="15" y="38"/>
                    <a:pt x="19" y="32"/>
                  </a:cubicBezTo>
                  <a:cubicBezTo>
                    <a:pt x="20" y="31"/>
                    <a:pt x="20" y="30"/>
                    <a:pt x="21" y="28"/>
                  </a:cubicBezTo>
                  <a:cubicBezTo>
                    <a:pt x="26" y="23"/>
                    <a:pt x="31" y="19"/>
                    <a:pt x="38" y="16"/>
                  </a:cubicBezTo>
                  <a:cubicBezTo>
                    <a:pt x="39" y="16"/>
                    <a:pt x="41" y="15"/>
                    <a:pt x="42" y="15"/>
                  </a:cubicBezTo>
                  <a:moveTo>
                    <a:pt x="51" y="0"/>
                  </a:moveTo>
                  <a:cubicBezTo>
                    <a:pt x="50" y="0"/>
                    <a:pt x="50" y="0"/>
                    <a:pt x="50" y="0"/>
                  </a:cubicBezTo>
                  <a:cubicBezTo>
                    <a:pt x="46" y="1"/>
                    <a:pt x="42" y="1"/>
                    <a:pt x="38" y="2"/>
                  </a:cubicBezTo>
                  <a:cubicBezTo>
                    <a:pt x="37" y="2"/>
                    <a:pt x="36" y="3"/>
                    <a:pt x="34" y="3"/>
                  </a:cubicBezTo>
                  <a:cubicBezTo>
                    <a:pt x="24" y="7"/>
                    <a:pt x="16" y="13"/>
                    <a:pt x="10" y="21"/>
                  </a:cubicBezTo>
                  <a:cubicBezTo>
                    <a:pt x="9" y="22"/>
                    <a:pt x="8" y="23"/>
                    <a:pt x="8" y="24"/>
                  </a:cubicBezTo>
                  <a:cubicBezTo>
                    <a:pt x="3" y="32"/>
                    <a:pt x="0" y="42"/>
                    <a:pt x="0" y="52"/>
                  </a:cubicBezTo>
                  <a:cubicBezTo>
                    <a:pt x="0" y="56"/>
                    <a:pt x="1" y="61"/>
                    <a:pt x="2" y="65"/>
                  </a:cubicBezTo>
                  <a:cubicBezTo>
                    <a:pt x="2" y="66"/>
                    <a:pt x="3" y="68"/>
                    <a:pt x="3" y="69"/>
                  </a:cubicBezTo>
                  <a:cubicBezTo>
                    <a:pt x="11" y="88"/>
                    <a:pt x="29" y="101"/>
                    <a:pt x="51" y="101"/>
                  </a:cubicBezTo>
                  <a:cubicBezTo>
                    <a:pt x="51" y="101"/>
                    <a:pt x="51" y="101"/>
                    <a:pt x="51" y="101"/>
                  </a:cubicBezTo>
                  <a:cubicBezTo>
                    <a:pt x="72" y="101"/>
                    <a:pt x="89" y="89"/>
                    <a:pt x="97" y="72"/>
                  </a:cubicBezTo>
                  <a:cubicBezTo>
                    <a:pt x="97" y="70"/>
                    <a:pt x="98" y="69"/>
                    <a:pt x="98" y="68"/>
                  </a:cubicBezTo>
                  <a:cubicBezTo>
                    <a:pt x="100" y="62"/>
                    <a:pt x="101" y="56"/>
                    <a:pt x="101" y="50"/>
                  </a:cubicBezTo>
                  <a:cubicBezTo>
                    <a:pt x="101" y="25"/>
                    <a:pt x="82" y="5"/>
                    <a:pt x="58" y="1"/>
                  </a:cubicBezTo>
                  <a:cubicBezTo>
                    <a:pt x="57" y="1"/>
                    <a:pt x="56" y="1"/>
                    <a:pt x="54" y="1"/>
                  </a:cubicBezTo>
                  <a:cubicBezTo>
                    <a:pt x="53" y="0"/>
                    <a:pt x="52" y="0"/>
                    <a:pt x="51"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3" name="Freeform 20298"/>
            <p:cNvSpPr>
              <a:spLocks/>
            </p:cNvSpPr>
            <p:nvPr/>
          </p:nvSpPr>
          <p:spPr bwMode="auto">
            <a:xfrm>
              <a:off x="6920132" y="6168095"/>
              <a:ext cx="54027" cy="53360"/>
            </a:xfrm>
            <a:custGeom>
              <a:avLst/>
              <a:gdLst>
                <a:gd name="T0" fmla="*/ 17 w 34"/>
                <a:gd name="T1" fmla="*/ 0 h 34"/>
                <a:gd name="T2" fmla="*/ 17 w 34"/>
                <a:gd name="T3" fmla="*/ 0 h 34"/>
                <a:gd name="T4" fmla="*/ 15 w 34"/>
                <a:gd name="T5" fmla="*/ 0 h 34"/>
                <a:gd name="T6" fmla="*/ 11 w 34"/>
                <a:gd name="T7" fmla="*/ 1 h 34"/>
                <a:gd name="T8" fmla="*/ 2 w 34"/>
                <a:gd name="T9" fmla="*/ 10 h 34"/>
                <a:gd name="T10" fmla="*/ 0 w 34"/>
                <a:gd name="T11" fmla="*/ 14 h 34"/>
                <a:gd name="T12" fmla="*/ 0 w 34"/>
                <a:gd name="T13" fmla="*/ 17 h 34"/>
                <a:gd name="T14" fmla="*/ 0 w 34"/>
                <a:gd name="T15" fmla="*/ 19 h 34"/>
                <a:gd name="T16" fmla="*/ 1 w 34"/>
                <a:gd name="T17" fmla="*/ 23 h 34"/>
                <a:gd name="T18" fmla="*/ 17 w 34"/>
                <a:gd name="T19" fmla="*/ 34 h 34"/>
                <a:gd name="T20" fmla="*/ 17 w 34"/>
                <a:gd name="T21" fmla="*/ 34 h 34"/>
                <a:gd name="T22" fmla="*/ 19 w 34"/>
                <a:gd name="T23" fmla="*/ 34 h 34"/>
                <a:gd name="T24" fmla="*/ 23 w 34"/>
                <a:gd name="T25" fmla="*/ 33 h 34"/>
                <a:gd name="T26" fmla="*/ 34 w 34"/>
                <a:gd name="T27" fmla="*/ 17 h 34"/>
                <a:gd name="T28" fmla="*/ 34 w 34"/>
                <a:gd name="T29" fmla="*/ 17 h 34"/>
                <a:gd name="T30" fmla="*/ 33 w 34"/>
                <a:gd name="T31" fmla="*/ 13 h 34"/>
                <a:gd name="T32" fmla="*/ 17 w 34"/>
                <a:gd name="T33"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 h="34">
                  <a:moveTo>
                    <a:pt x="17" y="0"/>
                  </a:moveTo>
                  <a:cubicBezTo>
                    <a:pt x="17" y="0"/>
                    <a:pt x="17" y="0"/>
                    <a:pt x="17" y="0"/>
                  </a:cubicBezTo>
                  <a:cubicBezTo>
                    <a:pt x="16" y="0"/>
                    <a:pt x="15" y="0"/>
                    <a:pt x="15" y="0"/>
                  </a:cubicBezTo>
                  <a:cubicBezTo>
                    <a:pt x="13" y="0"/>
                    <a:pt x="12" y="1"/>
                    <a:pt x="11" y="1"/>
                  </a:cubicBezTo>
                  <a:cubicBezTo>
                    <a:pt x="7" y="3"/>
                    <a:pt x="3" y="6"/>
                    <a:pt x="2" y="10"/>
                  </a:cubicBezTo>
                  <a:cubicBezTo>
                    <a:pt x="1" y="11"/>
                    <a:pt x="1" y="12"/>
                    <a:pt x="0" y="14"/>
                  </a:cubicBezTo>
                  <a:cubicBezTo>
                    <a:pt x="0" y="15"/>
                    <a:pt x="0" y="16"/>
                    <a:pt x="0" y="17"/>
                  </a:cubicBezTo>
                  <a:cubicBezTo>
                    <a:pt x="0" y="18"/>
                    <a:pt x="0" y="18"/>
                    <a:pt x="0" y="19"/>
                  </a:cubicBezTo>
                  <a:cubicBezTo>
                    <a:pt x="0" y="20"/>
                    <a:pt x="0" y="21"/>
                    <a:pt x="1" y="23"/>
                  </a:cubicBezTo>
                  <a:cubicBezTo>
                    <a:pt x="3" y="29"/>
                    <a:pt x="10" y="34"/>
                    <a:pt x="17" y="34"/>
                  </a:cubicBezTo>
                  <a:cubicBezTo>
                    <a:pt x="17" y="34"/>
                    <a:pt x="17" y="34"/>
                    <a:pt x="17" y="34"/>
                  </a:cubicBezTo>
                  <a:cubicBezTo>
                    <a:pt x="18" y="34"/>
                    <a:pt x="19" y="34"/>
                    <a:pt x="19" y="34"/>
                  </a:cubicBezTo>
                  <a:cubicBezTo>
                    <a:pt x="21" y="34"/>
                    <a:pt x="22" y="33"/>
                    <a:pt x="23" y="33"/>
                  </a:cubicBezTo>
                  <a:cubicBezTo>
                    <a:pt x="30" y="30"/>
                    <a:pt x="34" y="24"/>
                    <a:pt x="34" y="17"/>
                  </a:cubicBezTo>
                  <a:cubicBezTo>
                    <a:pt x="34" y="17"/>
                    <a:pt x="34" y="17"/>
                    <a:pt x="34" y="17"/>
                  </a:cubicBezTo>
                  <a:cubicBezTo>
                    <a:pt x="34" y="15"/>
                    <a:pt x="34" y="14"/>
                    <a:pt x="33" y="13"/>
                  </a:cubicBezTo>
                  <a:cubicBezTo>
                    <a:pt x="32" y="5"/>
                    <a:pt x="25" y="0"/>
                    <a:pt x="17"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4" name="Freeform 20299"/>
            <p:cNvSpPr>
              <a:spLocks noEditPoints="1"/>
            </p:cNvSpPr>
            <p:nvPr/>
          </p:nvSpPr>
          <p:spPr bwMode="auto">
            <a:xfrm>
              <a:off x="6892118" y="6139414"/>
              <a:ext cx="110056" cy="108722"/>
            </a:xfrm>
            <a:custGeom>
              <a:avLst/>
              <a:gdLst>
                <a:gd name="T0" fmla="*/ 31 w 70"/>
                <a:gd name="T1" fmla="*/ 10 h 69"/>
                <a:gd name="T2" fmla="*/ 34 w 70"/>
                <a:gd name="T3" fmla="*/ 10 h 69"/>
                <a:gd name="T4" fmla="*/ 35 w 70"/>
                <a:gd name="T5" fmla="*/ 10 h 69"/>
                <a:gd name="T6" fmla="*/ 60 w 70"/>
                <a:gd name="T7" fmla="*/ 30 h 69"/>
                <a:gd name="T8" fmla="*/ 60 w 70"/>
                <a:gd name="T9" fmla="*/ 34 h 69"/>
                <a:gd name="T10" fmla="*/ 60 w 70"/>
                <a:gd name="T11" fmla="*/ 35 h 69"/>
                <a:gd name="T12" fmla="*/ 44 w 70"/>
                <a:gd name="T13" fmla="*/ 59 h 69"/>
                <a:gd name="T14" fmla="*/ 39 w 70"/>
                <a:gd name="T15" fmla="*/ 60 h 69"/>
                <a:gd name="T16" fmla="*/ 35 w 70"/>
                <a:gd name="T17" fmla="*/ 60 h 69"/>
                <a:gd name="T18" fmla="*/ 35 w 70"/>
                <a:gd name="T19" fmla="*/ 60 h 69"/>
                <a:gd name="T20" fmla="*/ 11 w 70"/>
                <a:gd name="T21" fmla="*/ 42 h 69"/>
                <a:gd name="T22" fmla="*/ 10 w 70"/>
                <a:gd name="T23" fmla="*/ 38 h 69"/>
                <a:gd name="T24" fmla="*/ 10 w 70"/>
                <a:gd name="T25" fmla="*/ 35 h 69"/>
                <a:gd name="T26" fmla="*/ 10 w 70"/>
                <a:gd name="T27" fmla="*/ 29 h 69"/>
                <a:gd name="T28" fmla="*/ 12 w 70"/>
                <a:gd name="T29" fmla="*/ 25 h 69"/>
                <a:gd name="T30" fmla="*/ 26 w 70"/>
                <a:gd name="T31" fmla="*/ 11 h 69"/>
                <a:gd name="T32" fmla="*/ 31 w 70"/>
                <a:gd name="T33" fmla="*/ 10 h 69"/>
                <a:gd name="T34" fmla="*/ 35 w 70"/>
                <a:gd name="T35" fmla="*/ 0 h 69"/>
                <a:gd name="T36" fmla="*/ 34 w 70"/>
                <a:gd name="T37" fmla="*/ 0 h 69"/>
                <a:gd name="T38" fmla="*/ 28 w 70"/>
                <a:gd name="T39" fmla="*/ 1 h 69"/>
                <a:gd name="T40" fmla="*/ 24 w 70"/>
                <a:gd name="T41" fmla="*/ 2 h 69"/>
                <a:gd name="T42" fmla="*/ 3 w 70"/>
                <a:gd name="T43" fmla="*/ 22 h 69"/>
                <a:gd name="T44" fmla="*/ 2 w 70"/>
                <a:gd name="T45" fmla="*/ 26 h 69"/>
                <a:gd name="T46" fmla="*/ 0 w 70"/>
                <a:gd name="T47" fmla="*/ 36 h 69"/>
                <a:gd name="T48" fmla="*/ 1 w 70"/>
                <a:gd name="T49" fmla="*/ 39 h 69"/>
                <a:gd name="T50" fmla="*/ 2 w 70"/>
                <a:gd name="T51" fmla="*/ 44 h 69"/>
                <a:gd name="T52" fmla="*/ 35 w 70"/>
                <a:gd name="T53" fmla="*/ 69 h 69"/>
                <a:gd name="T54" fmla="*/ 36 w 70"/>
                <a:gd name="T55" fmla="*/ 69 h 69"/>
                <a:gd name="T56" fmla="*/ 42 w 70"/>
                <a:gd name="T57" fmla="*/ 69 h 69"/>
                <a:gd name="T58" fmla="*/ 46 w 70"/>
                <a:gd name="T59" fmla="*/ 68 h 69"/>
                <a:gd name="T60" fmla="*/ 69 w 70"/>
                <a:gd name="T61" fmla="*/ 34 h 69"/>
                <a:gd name="T62" fmla="*/ 69 w 70"/>
                <a:gd name="T63" fmla="*/ 32 h 69"/>
                <a:gd name="T64" fmla="*/ 69 w 70"/>
                <a:gd name="T65" fmla="*/ 28 h 69"/>
                <a:gd name="T66" fmla="*/ 35 w 70"/>
                <a:gd name="T67"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0" h="69">
                  <a:moveTo>
                    <a:pt x="31" y="10"/>
                  </a:moveTo>
                  <a:cubicBezTo>
                    <a:pt x="32" y="10"/>
                    <a:pt x="33" y="10"/>
                    <a:pt x="34" y="10"/>
                  </a:cubicBezTo>
                  <a:cubicBezTo>
                    <a:pt x="35" y="10"/>
                    <a:pt x="35" y="10"/>
                    <a:pt x="35" y="10"/>
                  </a:cubicBezTo>
                  <a:cubicBezTo>
                    <a:pt x="47" y="10"/>
                    <a:pt x="57" y="18"/>
                    <a:pt x="60" y="30"/>
                  </a:cubicBezTo>
                  <a:cubicBezTo>
                    <a:pt x="60" y="31"/>
                    <a:pt x="60" y="32"/>
                    <a:pt x="60" y="34"/>
                  </a:cubicBezTo>
                  <a:cubicBezTo>
                    <a:pt x="60" y="34"/>
                    <a:pt x="60" y="34"/>
                    <a:pt x="60" y="35"/>
                  </a:cubicBezTo>
                  <a:cubicBezTo>
                    <a:pt x="60" y="46"/>
                    <a:pt x="53" y="55"/>
                    <a:pt x="44" y="59"/>
                  </a:cubicBezTo>
                  <a:cubicBezTo>
                    <a:pt x="42" y="59"/>
                    <a:pt x="41" y="60"/>
                    <a:pt x="39" y="60"/>
                  </a:cubicBezTo>
                  <a:cubicBezTo>
                    <a:pt x="38" y="60"/>
                    <a:pt x="37" y="60"/>
                    <a:pt x="35" y="60"/>
                  </a:cubicBezTo>
                  <a:cubicBezTo>
                    <a:pt x="35" y="60"/>
                    <a:pt x="35" y="60"/>
                    <a:pt x="35" y="60"/>
                  </a:cubicBezTo>
                  <a:cubicBezTo>
                    <a:pt x="24" y="60"/>
                    <a:pt x="14" y="53"/>
                    <a:pt x="11" y="42"/>
                  </a:cubicBezTo>
                  <a:cubicBezTo>
                    <a:pt x="10" y="41"/>
                    <a:pt x="10" y="39"/>
                    <a:pt x="10" y="38"/>
                  </a:cubicBezTo>
                  <a:cubicBezTo>
                    <a:pt x="10" y="37"/>
                    <a:pt x="10" y="36"/>
                    <a:pt x="10" y="35"/>
                  </a:cubicBezTo>
                  <a:cubicBezTo>
                    <a:pt x="10" y="33"/>
                    <a:pt x="10" y="31"/>
                    <a:pt x="10" y="29"/>
                  </a:cubicBezTo>
                  <a:cubicBezTo>
                    <a:pt x="11" y="28"/>
                    <a:pt x="11" y="26"/>
                    <a:pt x="12" y="25"/>
                  </a:cubicBezTo>
                  <a:cubicBezTo>
                    <a:pt x="15" y="19"/>
                    <a:pt x="20" y="14"/>
                    <a:pt x="26" y="11"/>
                  </a:cubicBezTo>
                  <a:cubicBezTo>
                    <a:pt x="28" y="11"/>
                    <a:pt x="29" y="10"/>
                    <a:pt x="31" y="10"/>
                  </a:cubicBezTo>
                  <a:moveTo>
                    <a:pt x="35" y="0"/>
                  </a:moveTo>
                  <a:cubicBezTo>
                    <a:pt x="35" y="0"/>
                    <a:pt x="35" y="0"/>
                    <a:pt x="34" y="0"/>
                  </a:cubicBezTo>
                  <a:cubicBezTo>
                    <a:pt x="32" y="1"/>
                    <a:pt x="30" y="1"/>
                    <a:pt x="28" y="1"/>
                  </a:cubicBezTo>
                  <a:cubicBezTo>
                    <a:pt x="27" y="1"/>
                    <a:pt x="25" y="2"/>
                    <a:pt x="24" y="2"/>
                  </a:cubicBezTo>
                  <a:cubicBezTo>
                    <a:pt x="14" y="5"/>
                    <a:pt x="7" y="13"/>
                    <a:pt x="3" y="22"/>
                  </a:cubicBezTo>
                  <a:cubicBezTo>
                    <a:pt x="2" y="23"/>
                    <a:pt x="2" y="25"/>
                    <a:pt x="2" y="26"/>
                  </a:cubicBezTo>
                  <a:cubicBezTo>
                    <a:pt x="1" y="29"/>
                    <a:pt x="0" y="32"/>
                    <a:pt x="0" y="36"/>
                  </a:cubicBezTo>
                  <a:cubicBezTo>
                    <a:pt x="0" y="37"/>
                    <a:pt x="1" y="38"/>
                    <a:pt x="1" y="39"/>
                  </a:cubicBezTo>
                  <a:cubicBezTo>
                    <a:pt x="1" y="41"/>
                    <a:pt x="1" y="42"/>
                    <a:pt x="2" y="44"/>
                  </a:cubicBezTo>
                  <a:cubicBezTo>
                    <a:pt x="5" y="59"/>
                    <a:pt x="19" y="69"/>
                    <a:pt x="35" y="69"/>
                  </a:cubicBezTo>
                  <a:cubicBezTo>
                    <a:pt x="35" y="69"/>
                    <a:pt x="35" y="69"/>
                    <a:pt x="36" y="69"/>
                  </a:cubicBezTo>
                  <a:cubicBezTo>
                    <a:pt x="38" y="69"/>
                    <a:pt x="40" y="69"/>
                    <a:pt x="42" y="69"/>
                  </a:cubicBezTo>
                  <a:cubicBezTo>
                    <a:pt x="43" y="68"/>
                    <a:pt x="45" y="68"/>
                    <a:pt x="46" y="68"/>
                  </a:cubicBezTo>
                  <a:cubicBezTo>
                    <a:pt x="60" y="63"/>
                    <a:pt x="70" y="50"/>
                    <a:pt x="69" y="34"/>
                  </a:cubicBezTo>
                  <a:cubicBezTo>
                    <a:pt x="69" y="34"/>
                    <a:pt x="69" y="33"/>
                    <a:pt x="69" y="32"/>
                  </a:cubicBezTo>
                  <a:cubicBezTo>
                    <a:pt x="69" y="31"/>
                    <a:pt x="69" y="29"/>
                    <a:pt x="69" y="28"/>
                  </a:cubicBezTo>
                  <a:cubicBezTo>
                    <a:pt x="65" y="12"/>
                    <a:pt x="52" y="0"/>
                    <a:pt x="35"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5" name="Freeform 20306"/>
            <p:cNvSpPr>
              <a:spLocks/>
            </p:cNvSpPr>
            <p:nvPr/>
          </p:nvSpPr>
          <p:spPr bwMode="auto">
            <a:xfrm>
              <a:off x="6452561" y="6888459"/>
              <a:ext cx="45356" cy="45356"/>
            </a:xfrm>
            <a:custGeom>
              <a:avLst/>
              <a:gdLst>
                <a:gd name="T0" fmla="*/ 15 w 29"/>
                <a:gd name="T1" fmla="*/ 0 h 29"/>
                <a:gd name="T2" fmla="*/ 14 w 29"/>
                <a:gd name="T3" fmla="*/ 0 h 29"/>
                <a:gd name="T4" fmla="*/ 10 w 29"/>
                <a:gd name="T5" fmla="*/ 1 h 29"/>
                <a:gd name="T6" fmla="*/ 6 w 29"/>
                <a:gd name="T7" fmla="*/ 3 h 29"/>
                <a:gd name="T8" fmla="*/ 2 w 29"/>
                <a:gd name="T9" fmla="*/ 7 h 29"/>
                <a:gd name="T10" fmla="*/ 1 w 29"/>
                <a:gd name="T11" fmla="*/ 11 h 29"/>
                <a:gd name="T12" fmla="*/ 0 w 29"/>
                <a:gd name="T13" fmla="*/ 15 h 29"/>
                <a:gd name="T14" fmla="*/ 1 w 29"/>
                <a:gd name="T15" fmla="*/ 19 h 29"/>
                <a:gd name="T16" fmla="*/ 2 w 29"/>
                <a:gd name="T17" fmla="*/ 22 h 29"/>
                <a:gd name="T18" fmla="*/ 13 w 29"/>
                <a:gd name="T19" fmla="*/ 29 h 29"/>
                <a:gd name="T20" fmla="*/ 15 w 29"/>
                <a:gd name="T21" fmla="*/ 29 h 29"/>
                <a:gd name="T22" fmla="*/ 15 w 29"/>
                <a:gd name="T23" fmla="*/ 29 h 29"/>
                <a:gd name="T24" fmla="*/ 17 w 29"/>
                <a:gd name="T25" fmla="*/ 29 h 29"/>
                <a:gd name="T26" fmla="*/ 23 w 29"/>
                <a:gd name="T27" fmla="*/ 26 h 29"/>
                <a:gd name="T28" fmla="*/ 26 w 29"/>
                <a:gd name="T29" fmla="*/ 23 h 29"/>
                <a:gd name="T30" fmla="*/ 29 w 29"/>
                <a:gd name="T31" fmla="*/ 14 h 29"/>
                <a:gd name="T32" fmla="*/ 28 w 29"/>
                <a:gd name="T33" fmla="*/ 10 h 29"/>
                <a:gd name="T34" fmla="*/ 26 w 29"/>
                <a:gd name="T35" fmla="*/ 6 h 29"/>
                <a:gd name="T36" fmla="*/ 21 w 29"/>
                <a:gd name="T37" fmla="*/ 2 h 29"/>
                <a:gd name="T38" fmla="*/ 21 w 29"/>
                <a:gd name="T39" fmla="*/ 2 h 29"/>
                <a:gd name="T40" fmla="*/ 17 w 29"/>
                <a:gd name="T41" fmla="*/ 0 h 29"/>
                <a:gd name="T42" fmla="*/ 17 w 29"/>
                <a:gd name="T43" fmla="*/ 0 h 29"/>
                <a:gd name="T44" fmla="*/ 15 w 29"/>
                <a:gd name="T45"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9" h="29">
                  <a:moveTo>
                    <a:pt x="15" y="0"/>
                  </a:moveTo>
                  <a:cubicBezTo>
                    <a:pt x="14" y="0"/>
                    <a:pt x="14" y="0"/>
                    <a:pt x="14" y="0"/>
                  </a:cubicBezTo>
                  <a:cubicBezTo>
                    <a:pt x="13" y="0"/>
                    <a:pt x="12" y="0"/>
                    <a:pt x="10" y="1"/>
                  </a:cubicBezTo>
                  <a:cubicBezTo>
                    <a:pt x="9" y="1"/>
                    <a:pt x="8" y="2"/>
                    <a:pt x="6" y="3"/>
                  </a:cubicBezTo>
                  <a:cubicBezTo>
                    <a:pt x="5" y="4"/>
                    <a:pt x="3" y="5"/>
                    <a:pt x="2" y="7"/>
                  </a:cubicBezTo>
                  <a:cubicBezTo>
                    <a:pt x="2" y="8"/>
                    <a:pt x="1" y="9"/>
                    <a:pt x="1" y="11"/>
                  </a:cubicBezTo>
                  <a:cubicBezTo>
                    <a:pt x="0" y="12"/>
                    <a:pt x="0" y="13"/>
                    <a:pt x="0" y="15"/>
                  </a:cubicBezTo>
                  <a:cubicBezTo>
                    <a:pt x="0" y="16"/>
                    <a:pt x="0" y="17"/>
                    <a:pt x="1" y="19"/>
                  </a:cubicBezTo>
                  <a:cubicBezTo>
                    <a:pt x="1" y="20"/>
                    <a:pt x="2" y="21"/>
                    <a:pt x="2" y="22"/>
                  </a:cubicBezTo>
                  <a:cubicBezTo>
                    <a:pt x="5" y="26"/>
                    <a:pt x="9" y="29"/>
                    <a:pt x="13" y="29"/>
                  </a:cubicBezTo>
                  <a:cubicBezTo>
                    <a:pt x="13" y="29"/>
                    <a:pt x="14" y="29"/>
                    <a:pt x="15" y="29"/>
                  </a:cubicBezTo>
                  <a:cubicBezTo>
                    <a:pt x="15" y="29"/>
                    <a:pt x="15" y="29"/>
                    <a:pt x="15" y="29"/>
                  </a:cubicBezTo>
                  <a:cubicBezTo>
                    <a:pt x="16" y="29"/>
                    <a:pt x="17" y="29"/>
                    <a:pt x="17" y="29"/>
                  </a:cubicBezTo>
                  <a:cubicBezTo>
                    <a:pt x="19" y="28"/>
                    <a:pt x="21" y="27"/>
                    <a:pt x="23" y="26"/>
                  </a:cubicBezTo>
                  <a:cubicBezTo>
                    <a:pt x="24" y="25"/>
                    <a:pt x="25" y="24"/>
                    <a:pt x="26" y="23"/>
                  </a:cubicBezTo>
                  <a:cubicBezTo>
                    <a:pt x="28" y="21"/>
                    <a:pt x="29" y="18"/>
                    <a:pt x="29" y="14"/>
                  </a:cubicBezTo>
                  <a:cubicBezTo>
                    <a:pt x="29" y="13"/>
                    <a:pt x="29" y="11"/>
                    <a:pt x="28" y="10"/>
                  </a:cubicBezTo>
                  <a:cubicBezTo>
                    <a:pt x="28" y="8"/>
                    <a:pt x="27" y="7"/>
                    <a:pt x="26" y="6"/>
                  </a:cubicBezTo>
                  <a:cubicBezTo>
                    <a:pt x="25" y="4"/>
                    <a:pt x="23" y="3"/>
                    <a:pt x="21" y="2"/>
                  </a:cubicBezTo>
                  <a:cubicBezTo>
                    <a:pt x="21" y="2"/>
                    <a:pt x="21" y="2"/>
                    <a:pt x="21" y="2"/>
                  </a:cubicBezTo>
                  <a:cubicBezTo>
                    <a:pt x="20" y="1"/>
                    <a:pt x="18" y="1"/>
                    <a:pt x="17" y="0"/>
                  </a:cubicBezTo>
                  <a:cubicBezTo>
                    <a:pt x="17" y="0"/>
                    <a:pt x="17" y="0"/>
                    <a:pt x="17" y="0"/>
                  </a:cubicBezTo>
                  <a:cubicBezTo>
                    <a:pt x="16" y="0"/>
                    <a:pt x="15" y="0"/>
                    <a:pt x="15"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20307"/>
            <p:cNvSpPr>
              <a:spLocks noEditPoints="1"/>
            </p:cNvSpPr>
            <p:nvPr/>
          </p:nvSpPr>
          <p:spPr bwMode="auto">
            <a:xfrm>
              <a:off x="6428549" y="6864447"/>
              <a:ext cx="92714" cy="93380"/>
            </a:xfrm>
            <a:custGeom>
              <a:avLst/>
              <a:gdLst>
                <a:gd name="T0" fmla="*/ 22 w 59"/>
                <a:gd name="T1" fmla="*/ 9 h 59"/>
                <a:gd name="T2" fmla="*/ 29 w 59"/>
                <a:gd name="T3" fmla="*/ 8 h 59"/>
                <a:gd name="T4" fmla="*/ 30 w 59"/>
                <a:gd name="T5" fmla="*/ 8 h 59"/>
                <a:gd name="T6" fmla="*/ 34 w 59"/>
                <a:gd name="T7" fmla="*/ 9 h 59"/>
                <a:gd name="T8" fmla="*/ 34 w 59"/>
                <a:gd name="T9" fmla="*/ 9 h 59"/>
                <a:gd name="T10" fmla="*/ 38 w 59"/>
                <a:gd name="T11" fmla="*/ 10 h 59"/>
                <a:gd name="T12" fmla="*/ 38 w 59"/>
                <a:gd name="T13" fmla="*/ 10 h 59"/>
                <a:gd name="T14" fmla="*/ 47 w 59"/>
                <a:gd name="T15" fmla="*/ 18 h 59"/>
                <a:gd name="T16" fmla="*/ 49 w 59"/>
                <a:gd name="T17" fmla="*/ 21 h 59"/>
                <a:gd name="T18" fmla="*/ 51 w 59"/>
                <a:gd name="T19" fmla="*/ 29 h 59"/>
                <a:gd name="T20" fmla="*/ 46 w 59"/>
                <a:gd name="T21" fmla="*/ 43 h 59"/>
                <a:gd name="T22" fmla="*/ 43 w 59"/>
                <a:gd name="T23" fmla="*/ 46 h 59"/>
                <a:gd name="T24" fmla="*/ 33 w 59"/>
                <a:gd name="T25" fmla="*/ 51 h 59"/>
                <a:gd name="T26" fmla="*/ 30 w 59"/>
                <a:gd name="T27" fmla="*/ 51 h 59"/>
                <a:gd name="T28" fmla="*/ 30 w 59"/>
                <a:gd name="T29" fmla="*/ 51 h 59"/>
                <a:gd name="T30" fmla="*/ 28 w 59"/>
                <a:gd name="T31" fmla="*/ 51 h 59"/>
                <a:gd name="T32" fmla="*/ 11 w 59"/>
                <a:gd name="T33" fmla="*/ 41 h 59"/>
                <a:gd name="T34" fmla="*/ 9 w 59"/>
                <a:gd name="T35" fmla="*/ 37 h 59"/>
                <a:gd name="T36" fmla="*/ 8 w 59"/>
                <a:gd name="T37" fmla="*/ 30 h 59"/>
                <a:gd name="T38" fmla="*/ 9 w 59"/>
                <a:gd name="T39" fmla="*/ 23 h 59"/>
                <a:gd name="T40" fmla="*/ 11 w 59"/>
                <a:gd name="T41" fmla="*/ 19 h 59"/>
                <a:gd name="T42" fmla="*/ 18 w 59"/>
                <a:gd name="T43" fmla="*/ 11 h 59"/>
                <a:gd name="T44" fmla="*/ 22 w 59"/>
                <a:gd name="T45" fmla="*/ 9 h 59"/>
                <a:gd name="T46" fmla="*/ 30 w 59"/>
                <a:gd name="T47" fmla="*/ 0 h 59"/>
                <a:gd name="T48" fmla="*/ 29 w 59"/>
                <a:gd name="T49" fmla="*/ 0 h 59"/>
                <a:gd name="T50" fmla="*/ 19 w 59"/>
                <a:gd name="T51" fmla="*/ 2 h 59"/>
                <a:gd name="T52" fmla="*/ 15 w 59"/>
                <a:gd name="T53" fmla="*/ 4 h 59"/>
                <a:gd name="T54" fmla="*/ 3 w 59"/>
                <a:gd name="T55" fmla="*/ 16 h 59"/>
                <a:gd name="T56" fmla="*/ 2 w 59"/>
                <a:gd name="T57" fmla="*/ 20 h 59"/>
                <a:gd name="T58" fmla="*/ 0 w 59"/>
                <a:gd name="T59" fmla="*/ 30 h 59"/>
                <a:gd name="T60" fmla="*/ 2 w 59"/>
                <a:gd name="T61" fmla="*/ 40 h 59"/>
                <a:gd name="T62" fmla="*/ 4 w 59"/>
                <a:gd name="T63" fmla="*/ 44 h 59"/>
                <a:gd name="T64" fmla="*/ 29 w 59"/>
                <a:gd name="T65" fmla="*/ 59 h 59"/>
                <a:gd name="T66" fmla="*/ 30 w 59"/>
                <a:gd name="T67" fmla="*/ 59 h 59"/>
                <a:gd name="T68" fmla="*/ 30 w 59"/>
                <a:gd name="T69" fmla="*/ 59 h 59"/>
                <a:gd name="T70" fmla="*/ 33 w 59"/>
                <a:gd name="T71" fmla="*/ 59 h 59"/>
                <a:gd name="T72" fmla="*/ 48 w 59"/>
                <a:gd name="T73" fmla="*/ 52 h 59"/>
                <a:gd name="T74" fmla="*/ 51 w 59"/>
                <a:gd name="T75" fmla="*/ 49 h 59"/>
                <a:gd name="T76" fmla="*/ 59 w 59"/>
                <a:gd name="T77" fmla="*/ 29 h 59"/>
                <a:gd name="T78" fmla="*/ 56 w 59"/>
                <a:gd name="T79" fmla="*/ 18 h 59"/>
                <a:gd name="T80" fmla="*/ 54 w 59"/>
                <a:gd name="T81" fmla="*/ 14 h 59"/>
                <a:gd name="T82" fmla="*/ 41 w 59"/>
                <a:gd name="T83" fmla="*/ 3 h 59"/>
                <a:gd name="T84" fmla="*/ 41 w 59"/>
                <a:gd name="T85" fmla="*/ 3 h 59"/>
                <a:gd name="T86" fmla="*/ 37 w 59"/>
                <a:gd name="T87" fmla="*/ 1 h 59"/>
                <a:gd name="T88" fmla="*/ 37 w 59"/>
                <a:gd name="T89" fmla="*/ 1 h 59"/>
                <a:gd name="T90" fmla="*/ 30 w 59"/>
                <a:gd name="T91"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9" h="59">
                  <a:moveTo>
                    <a:pt x="22" y="9"/>
                  </a:moveTo>
                  <a:cubicBezTo>
                    <a:pt x="24" y="9"/>
                    <a:pt x="27" y="8"/>
                    <a:pt x="29" y="8"/>
                  </a:cubicBezTo>
                  <a:cubicBezTo>
                    <a:pt x="29" y="8"/>
                    <a:pt x="29" y="8"/>
                    <a:pt x="30" y="8"/>
                  </a:cubicBezTo>
                  <a:cubicBezTo>
                    <a:pt x="31" y="8"/>
                    <a:pt x="33" y="8"/>
                    <a:pt x="34" y="9"/>
                  </a:cubicBezTo>
                  <a:cubicBezTo>
                    <a:pt x="34" y="9"/>
                    <a:pt x="34" y="9"/>
                    <a:pt x="34" y="9"/>
                  </a:cubicBezTo>
                  <a:cubicBezTo>
                    <a:pt x="36" y="9"/>
                    <a:pt x="37" y="9"/>
                    <a:pt x="38" y="10"/>
                  </a:cubicBezTo>
                  <a:cubicBezTo>
                    <a:pt x="38" y="10"/>
                    <a:pt x="38" y="10"/>
                    <a:pt x="38" y="10"/>
                  </a:cubicBezTo>
                  <a:cubicBezTo>
                    <a:pt x="42" y="12"/>
                    <a:pt x="45" y="14"/>
                    <a:pt x="47" y="18"/>
                  </a:cubicBezTo>
                  <a:cubicBezTo>
                    <a:pt x="48" y="19"/>
                    <a:pt x="49" y="20"/>
                    <a:pt x="49" y="21"/>
                  </a:cubicBezTo>
                  <a:cubicBezTo>
                    <a:pt x="50" y="24"/>
                    <a:pt x="51" y="26"/>
                    <a:pt x="51" y="29"/>
                  </a:cubicBezTo>
                  <a:cubicBezTo>
                    <a:pt x="51" y="35"/>
                    <a:pt x="49" y="40"/>
                    <a:pt x="46" y="43"/>
                  </a:cubicBezTo>
                  <a:cubicBezTo>
                    <a:pt x="45" y="44"/>
                    <a:pt x="44" y="45"/>
                    <a:pt x="43" y="46"/>
                  </a:cubicBezTo>
                  <a:cubicBezTo>
                    <a:pt x="40" y="49"/>
                    <a:pt x="37" y="50"/>
                    <a:pt x="33" y="51"/>
                  </a:cubicBezTo>
                  <a:cubicBezTo>
                    <a:pt x="32" y="51"/>
                    <a:pt x="31" y="51"/>
                    <a:pt x="30" y="51"/>
                  </a:cubicBezTo>
                  <a:cubicBezTo>
                    <a:pt x="30" y="51"/>
                    <a:pt x="30" y="51"/>
                    <a:pt x="30" y="51"/>
                  </a:cubicBezTo>
                  <a:cubicBezTo>
                    <a:pt x="29" y="51"/>
                    <a:pt x="29" y="51"/>
                    <a:pt x="28" y="51"/>
                  </a:cubicBezTo>
                  <a:cubicBezTo>
                    <a:pt x="21" y="51"/>
                    <a:pt x="15" y="47"/>
                    <a:pt x="11" y="41"/>
                  </a:cubicBezTo>
                  <a:cubicBezTo>
                    <a:pt x="10" y="39"/>
                    <a:pt x="10" y="38"/>
                    <a:pt x="9" y="37"/>
                  </a:cubicBezTo>
                  <a:cubicBezTo>
                    <a:pt x="9" y="35"/>
                    <a:pt x="8" y="32"/>
                    <a:pt x="8" y="30"/>
                  </a:cubicBezTo>
                  <a:cubicBezTo>
                    <a:pt x="8" y="28"/>
                    <a:pt x="8" y="25"/>
                    <a:pt x="9" y="23"/>
                  </a:cubicBezTo>
                  <a:cubicBezTo>
                    <a:pt x="10" y="22"/>
                    <a:pt x="10" y="20"/>
                    <a:pt x="11" y="19"/>
                  </a:cubicBezTo>
                  <a:cubicBezTo>
                    <a:pt x="13" y="16"/>
                    <a:pt x="15" y="13"/>
                    <a:pt x="18" y="11"/>
                  </a:cubicBezTo>
                  <a:cubicBezTo>
                    <a:pt x="19" y="11"/>
                    <a:pt x="21" y="10"/>
                    <a:pt x="22" y="9"/>
                  </a:cubicBezTo>
                  <a:moveTo>
                    <a:pt x="30" y="0"/>
                  </a:moveTo>
                  <a:cubicBezTo>
                    <a:pt x="29" y="0"/>
                    <a:pt x="29" y="0"/>
                    <a:pt x="29" y="0"/>
                  </a:cubicBezTo>
                  <a:cubicBezTo>
                    <a:pt x="25" y="0"/>
                    <a:pt x="22" y="1"/>
                    <a:pt x="19" y="2"/>
                  </a:cubicBezTo>
                  <a:cubicBezTo>
                    <a:pt x="17" y="3"/>
                    <a:pt x="16" y="4"/>
                    <a:pt x="15" y="4"/>
                  </a:cubicBezTo>
                  <a:cubicBezTo>
                    <a:pt x="10" y="7"/>
                    <a:pt x="6" y="11"/>
                    <a:pt x="3" y="16"/>
                  </a:cubicBezTo>
                  <a:cubicBezTo>
                    <a:pt x="3" y="17"/>
                    <a:pt x="2" y="19"/>
                    <a:pt x="2" y="20"/>
                  </a:cubicBezTo>
                  <a:cubicBezTo>
                    <a:pt x="1" y="23"/>
                    <a:pt x="0" y="27"/>
                    <a:pt x="0" y="30"/>
                  </a:cubicBezTo>
                  <a:cubicBezTo>
                    <a:pt x="0" y="34"/>
                    <a:pt x="1" y="37"/>
                    <a:pt x="2" y="40"/>
                  </a:cubicBezTo>
                  <a:cubicBezTo>
                    <a:pt x="3" y="42"/>
                    <a:pt x="3" y="43"/>
                    <a:pt x="4" y="44"/>
                  </a:cubicBezTo>
                  <a:cubicBezTo>
                    <a:pt x="9" y="53"/>
                    <a:pt x="18" y="59"/>
                    <a:pt x="29" y="59"/>
                  </a:cubicBezTo>
                  <a:cubicBezTo>
                    <a:pt x="29" y="59"/>
                    <a:pt x="29" y="59"/>
                    <a:pt x="30" y="59"/>
                  </a:cubicBezTo>
                  <a:cubicBezTo>
                    <a:pt x="30" y="59"/>
                    <a:pt x="30" y="59"/>
                    <a:pt x="30" y="59"/>
                  </a:cubicBezTo>
                  <a:cubicBezTo>
                    <a:pt x="31" y="59"/>
                    <a:pt x="32" y="59"/>
                    <a:pt x="33" y="59"/>
                  </a:cubicBezTo>
                  <a:cubicBezTo>
                    <a:pt x="39" y="58"/>
                    <a:pt x="44" y="56"/>
                    <a:pt x="48" y="52"/>
                  </a:cubicBezTo>
                  <a:cubicBezTo>
                    <a:pt x="49" y="51"/>
                    <a:pt x="51" y="50"/>
                    <a:pt x="51" y="49"/>
                  </a:cubicBezTo>
                  <a:cubicBezTo>
                    <a:pt x="56" y="44"/>
                    <a:pt x="59" y="37"/>
                    <a:pt x="59" y="29"/>
                  </a:cubicBezTo>
                  <a:cubicBezTo>
                    <a:pt x="59" y="25"/>
                    <a:pt x="58" y="21"/>
                    <a:pt x="56" y="18"/>
                  </a:cubicBezTo>
                  <a:cubicBezTo>
                    <a:pt x="56" y="17"/>
                    <a:pt x="55" y="15"/>
                    <a:pt x="54" y="14"/>
                  </a:cubicBezTo>
                  <a:cubicBezTo>
                    <a:pt x="51" y="9"/>
                    <a:pt x="46" y="5"/>
                    <a:pt x="41" y="3"/>
                  </a:cubicBezTo>
                  <a:cubicBezTo>
                    <a:pt x="41" y="3"/>
                    <a:pt x="41" y="3"/>
                    <a:pt x="41" y="3"/>
                  </a:cubicBezTo>
                  <a:cubicBezTo>
                    <a:pt x="40" y="2"/>
                    <a:pt x="38" y="2"/>
                    <a:pt x="37" y="1"/>
                  </a:cubicBezTo>
                  <a:cubicBezTo>
                    <a:pt x="37" y="1"/>
                    <a:pt x="37" y="1"/>
                    <a:pt x="37" y="1"/>
                  </a:cubicBezTo>
                  <a:cubicBezTo>
                    <a:pt x="34" y="1"/>
                    <a:pt x="32" y="0"/>
                    <a:pt x="30"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7" name="Freeform 20308"/>
            <p:cNvSpPr>
              <a:spLocks/>
            </p:cNvSpPr>
            <p:nvPr/>
          </p:nvSpPr>
          <p:spPr bwMode="auto">
            <a:xfrm>
              <a:off x="5969649" y="7101233"/>
              <a:ext cx="90046" cy="88044"/>
            </a:xfrm>
            <a:custGeom>
              <a:avLst/>
              <a:gdLst>
                <a:gd name="T0" fmla="*/ 29 w 57"/>
                <a:gd name="T1" fmla="*/ 0 h 56"/>
                <a:gd name="T2" fmla="*/ 28 w 57"/>
                <a:gd name="T3" fmla="*/ 0 h 56"/>
                <a:gd name="T4" fmla="*/ 16 w 57"/>
                <a:gd name="T5" fmla="*/ 3 h 56"/>
                <a:gd name="T6" fmla="*/ 13 w 57"/>
                <a:gd name="T7" fmla="*/ 5 h 56"/>
                <a:gd name="T8" fmla="*/ 0 w 57"/>
                <a:gd name="T9" fmla="*/ 29 h 56"/>
                <a:gd name="T10" fmla="*/ 2 w 57"/>
                <a:gd name="T11" fmla="*/ 38 h 56"/>
                <a:gd name="T12" fmla="*/ 4 w 57"/>
                <a:gd name="T13" fmla="*/ 42 h 56"/>
                <a:gd name="T14" fmla="*/ 14 w 57"/>
                <a:gd name="T15" fmla="*/ 52 h 56"/>
                <a:gd name="T16" fmla="*/ 18 w 57"/>
                <a:gd name="T17" fmla="*/ 54 h 56"/>
                <a:gd name="T18" fmla="*/ 28 w 57"/>
                <a:gd name="T19" fmla="*/ 56 h 56"/>
                <a:gd name="T20" fmla="*/ 29 w 57"/>
                <a:gd name="T21" fmla="*/ 56 h 56"/>
                <a:gd name="T22" fmla="*/ 41 w 57"/>
                <a:gd name="T23" fmla="*/ 53 h 56"/>
                <a:gd name="T24" fmla="*/ 45 w 57"/>
                <a:gd name="T25" fmla="*/ 51 h 56"/>
                <a:gd name="T26" fmla="*/ 55 w 57"/>
                <a:gd name="T27" fmla="*/ 38 h 56"/>
                <a:gd name="T28" fmla="*/ 56 w 57"/>
                <a:gd name="T29" fmla="*/ 34 h 56"/>
                <a:gd name="T30" fmla="*/ 57 w 57"/>
                <a:gd name="T31" fmla="*/ 28 h 56"/>
                <a:gd name="T32" fmla="*/ 54 w 57"/>
                <a:gd name="T33" fmla="*/ 17 h 56"/>
                <a:gd name="T34" fmla="*/ 52 w 57"/>
                <a:gd name="T35" fmla="*/ 13 h 56"/>
                <a:gd name="T36" fmla="*/ 29 w 57"/>
                <a:gd name="T37"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7" h="56">
                  <a:moveTo>
                    <a:pt x="29" y="0"/>
                  </a:moveTo>
                  <a:cubicBezTo>
                    <a:pt x="28" y="0"/>
                    <a:pt x="28" y="0"/>
                    <a:pt x="28" y="0"/>
                  </a:cubicBezTo>
                  <a:cubicBezTo>
                    <a:pt x="24" y="0"/>
                    <a:pt x="20" y="1"/>
                    <a:pt x="16" y="3"/>
                  </a:cubicBezTo>
                  <a:cubicBezTo>
                    <a:pt x="15" y="3"/>
                    <a:pt x="14" y="4"/>
                    <a:pt x="13" y="5"/>
                  </a:cubicBezTo>
                  <a:cubicBezTo>
                    <a:pt x="5" y="10"/>
                    <a:pt x="0" y="19"/>
                    <a:pt x="0" y="29"/>
                  </a:cubicBezTo>
                  <a:cubicBezTo>
                    <a:pt x="0" y="32"/>
                    <a:pt x="1" y="35"/>
                    <a:pt x="2" y="38"/>
                  </a:cubicBezTo>
                  <a:cubicBezTo>
                    <a:pt x="3" y="40"/>
                    <a:pt x="3" y="41"/>
                    <a:pt x="4" y="42"/>
                  </a:cubicBezTo>
                  <a:cubicBezTo>
                    <a:pt x="7" y="47"/>
                    <a:pt x="10" y="50"/>
                    <a:pt x="14" y="52"/>
                  </a:cubicBezTo>
                  <a:cubicBezTo>
                    <a:pt x="15" y="53"/>
                    <a:pt x="17" y="54"/>
                    <a:pt x="18" y="54"/>
                  </a:cubicBezTo>
                  <a:cubicBezTo>
                    <a:pt x="21" y="56"/>
                    <a:pt x="25" y="56"/>
                    <a:pt x="28" y="56"/>
                  </a:cubicBezTo>
                  <a:cubicBezTo>
                    <a:pt x="29" y="56"/>
                    <a:pt x="29" y="56"/>
                    <a:pt x="29" y="56"/>
                  </a:cubicBezTo>
                  <a:cubicBezTo>
                    <a:pt x="33" y="56"/>
                    <a:pt x="38" y="55"/>
                    <a:pt x="41" y="53"/>
                  </a:cubicBezTo>
                  <a:cubicBezTo>
                    <a:pt x="43" y="53"/>
                    <a:pt x="44" y="52"/>
                    <a:pt x="45" y="51"/>
                  </a:cubicBezTo>
                  <a:cubicBezTo>
                    <a:pt x="49" y="48"/>
                    <a:pt x="53" y="43"/>
                    <a:pt x="55" y="38"/>
                  </a:cubicBezTo>
                  <a:cubicBezTo>
                    <a:pt x="55" y="36"/>
                    <a:pt x="56" y="35"/>
                    <a:pt x="56" y="34"/>
                  </a:cubicBezTo>
                  <a:cubicBezTo>
                    <a:pt x="56" y="32"/>
                    <a:pt x="57" y="30"/>
                    <a:pt x="57" y="28"/>
                  </a:cubicBezTo>
                  <a:cubicBezTo>
                    <a:pt x="57" y="24"/>
                    <a:pt x="56" y="20"/>
                    <a:pt x="54" y="17"/>
                  </a:cubicBezTo>
                  <a:cubicBezTo>
                    <a:pt x="54" y="15"/>
                    <a:pt x="53" y="14"/>
                    <a:pt x="52" y="13"/>
                  </a:cubicBezTo>
                  <a:cubicBezTo>
                    <a:pt x="47" y="5"/>
                    <a:pt x="38" y="0"/>
                    <a:pt x="29"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8" name="Freeform 20309"/>
            <p:cNvSpPr>
              <a:spLocks noEditPoints="1"/>
            </p:cNvSpPr>
            <p:nvPr/>
          </p:nvSpPr>
          <p:spPr bwMode="auto">
            <a:xfrm>
              <a:off x="5924293" y="7055210"/>
              <a:ext cx="181425" cy="180091"/>
            </a:xfrm>
            <a:custGeom>
              <a:avLst/>
              <a:gdLst>
                <a:gd name="T0" fmla="*/ 38 w 115"/>
                <a:gd name="T1" fmla="*/ 20 h 114"/>
                <a:gd name="T2" fmla="*/ 57 w 115"/>
                <a:gd name="T3" fmla="*/ 15 h 114"/>
                <a:gd name="T4" fmla="*/ 58 w 115"/>
                <a:gd name="T5" fmla="*/ 15 h 114"/>
                <a:gd name="T6" fmla="*/ 93 w 115"/>
                <a:gd name="T7" fmla="*/ 36 h 114"/>
                <a:gd name="T8" fmla="*/ 95 w 115"/>
                <a:gd name="T9" fmla="*/ 40 h 114"/>
                <a:gd name="T10" fmla="*/ 99 w 115"/>
                <a:gd name="T11" fmla="*/ 56 h 114"/>
                <a:gd name="T12" fmla="*/ 98 w 115"/>
                <a:gd name="T13" fmla="*/ 67 h 114"/>
                <a:gd name="T14" fmla="*/ 97 w 115"/>
                <a:gd name="T15" fmla="*/ 71 h 114"/>
                <a:gd name="T16" fmla="*/ 81 w 115"/>
                <a:gd name="T17" fmla="*/ 92 h 114"/>
                <a:gd name="T18" fmla="*/ 77 w 115"/>
                <a:gd name="T19" fmla="*/ 94 h 114"/>
                <a:gd name="T20" fmla="*/ 58 w 115"/>
                <a:gd name="T21" fmla="*/ 99 h 114"/>
                <a:gd name="T22" fmla="*/ 57 w 115"/>
                <a:gd name="T23" fmla="*/ 99 h 114"/>
                <a:gd name="T24" fmla="*/ 41 w 115"/>
                <a:gd name="T25" fmla="*/ 96 h 114"/>
                <a:gd name="T26" fmla="*/ 37 w 115"/>
                <a:gd name="T27" fmla="*/ 94 h 114"/>
                <a:gd name="T28" fmla="*/ 21 w 115"/>
                <a:gd name="T29" fmla="*/ 78 h 114"/>
                <a:gd name="T30" fmla="*/ 19 w 115"/>
                <a:gd name="T31" fmla="*/ 74 h 114"/>
                <a:gd name="T32" fmla="*/ 16 w 115"/>
                <a:gd name="T33" fmla="*/ 58 h 114"/>
                <a:gd name="T34" fmla="*/ 35 w 115"/>
                <a:gd name="T35" fmla="*/ 22 h 114"/>
                <a:gd name="T36" fmla="*/ 38 w 115"/>
                <a:gd name="T37" fmla="*/ 20 h 114"/>
                <a:gd name="T38" fmla="*/ 57 w 115"/>
                <a:gd name="T39" fmla="*/ 0 h 114"/>
                <a:gd name="T40" fmla="*/ 56 w 115"/>
                <a:gd name="T41" fmla="*/ 0 h 114"/>
                <a:gd name="T42" fmla="*/ 31 w 115"/>
                <a:gd name="T43" fmla="*/ 7 h 114"/>
                <a:gd name="T44" fmla="*/ 27 w 115"/>
                <a:gd name="T45" fmla="*/ 9 h 114"/>
                <a:gd name="T46" fmla="*/ 0 w 115"/>
                <a:gd name="T47" fmla="*/ 58 h 114"/>
                <a:gd name="T48" fmla="*/ 5 w 115"/>
                <a:gd name="T49" fmla="*/ 81 h 114"/>
                <a:gd name="T50" fmla="*/ 7 w 115"/>
                <a:gd name="T51" fmla="*/ 85 h 114"/>
                <a:gd name="T52" fmla="*/ 31 w 115"/>
                <a:gd name="T53" fmla="*/ 108 h 114"/>
                <a:gd name="T54" fmla="*/ 35 w 115"/>
                <a:gd name="T55" fmla="*/ 110 h 114"/>
                <a:gd name="T56" fmla="*/ 57 w 115"/>
                <a:gd name="T57" fmla="*/ 114 h 114"/>
                <a:gd name="T58" fmla="*/ 59 w 115"/>
                <a:gd name="T59" fmla="*/ 114 h 114"/>
                <a:gd name="T60" fmla="*/ 85 w 115"/>
                <a:gd name="T61" fmla="*/ 107 h 114"/>
                <a:gd name="T62" fmla="*/ 89 w 115"/>
                <a:gd name="T63" fmla="*/ 105 h 114"/>
                <a:gd name="T64" fmla="*/ 112 w 115"/>
                <a:gd name="T65" fmla="*/ 75 h 114"/>
                <a:gd name="T66" fmla="*/ 113 w 115"/>
                <a:gd name="T67" fmla="*/ 71 h 114"/>
                <a:gd name="T68" fmla="*/ 115 w 115"/>
                <a:gd name="T69" fmla="*/ 56 h 114"/>
                <a:gd name="T70" fmla="*/ 109 w 115"/>
                <a:gd name="T71" fmla="*/ 33 h 114"/>
                <a:gd name="T72" fmla="*/ 107 w 115"/>
                <a:gd name="T73" fmla="*/ 29 h 114"/>
                <a:gd name="T74" fmla="*/ 57 w 115"/>
                <a:gd name="T75"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5" h="114">
                  <a:moveTo>
                    <a:pt x="38" y="20"/>
                  </a:moveTo>
                  <a:cubicBezTo>
                    <a:pt x="44" y="17"/>
                    <a:pt x="50" y="15"/>
                    <a:pt x="57" y="15"/>
                  </a:cubicBezTo>
                  <a:cubicBezTo>
                    <a:pt x="57" y="15"/>
                    <a:pt x="57" y="15"/>
                    <a:pt x="58" y="15"/>
                  </a:cubicBezTo>
                  <a:cubicBezTo>
                    <a:pt x="73" y="15"/>
                    <a:pt x="86" y="24"/>
                    <a:pt x="93" y="36"/>
                  </a:cubicBezTo>
                  <a:cubicBezTo>
                    <a:pt x="94" y="37"/>
                    <a:pt x="95" y="38"/>
                    <a:pt x="95" y="40"/>
                  </a:cubicBezTo>
                  <a:cubicBezTo>
                    <a:pt x="98" y="45"/>
                    <a:pt x="99" y="50"/>
                    <a:pt x="99" y="56"/>
                  </a:cubicBezTo>
                  <a:cubicBezTo>
                    <a:pt x="99" y="60"/>
                    <a:pt x="99" y="63"/>
                    <a:pt x="98" y="67"/>
                  </a:cubicBezTo>
                  <a:cubicBezTo>
                    <a:pt x="98" y="68"/>
                    <a:pt x="97" y="69"/>
                    <a:pt x="97" y="71"/>
                  </a:cubicBezTo>
                  <a:cubicBezTo>
                    <a:pt x="94" y="79"/>
                    <a:pt x="88" y="87"/>
                    <a:pt x="81" y="92"/>
                  </a:cubicBezTo>
                  <a:cubicBezTo>
                    <a:pt x="80" y="93"/>
                    <a:pt x="78" y="93"/>
                    <a:pt x="77" y="94"/>
                  </a:cubicBezTo>
                  <a:cubicBezTo>
                    <a:pt x="72" y="97"/>
                    <a:pt x="65" y="99"/>
                    <a:pt x="58" y="99"/>
                  </a:cubicBezTo>
                  <a:cubicBezTo>
                    <a:pt x="58" y="99"/>
                    <a:pt x="58" y="99"/>
                    <a:pt x="57" y="99"/>
                  </a:cubicBezTo>
                  <a:cubicBezTo>
                    <a:pt x="52" y="99"/>
                    <a:pt x="46" y="98"/>
                    <a:pt x="41" y="96"/>
                  </a:cubicBezTo>
                  <a:cubicBezTo>
                    <a:pt x="40" y="95"/>
                    <a:pt x="39" y="94"/>
                    <a:pt x="37" y="94"/>
                  </a:cubicBezTo>
                  <a:cubicBezTo>
                    <a:pt x="31" y="90"/>
                    <a:pt x="25" y="84"/>
                    <a:pt x="21" y="78"/>
                  </a:cubicBezTo>
                  <a:cubicBezTo>
                    <a:pt x="20" y="76"/>
                    <a:pt x="20" y="75"/>
                    <a:pt x="19" y="74"/>
                  </a:cubicBezTo>
                  <a:cubicBezTo>
                    <a:pt x="17" y="69"/>
                    <a:pt x="16" y="63"/>
                    <a:pt x="16" y="58"/>
                  </a:cubicBezTo>
                  <a:cubicBezTo>
                    <a:pt x="15" y="43"/>
                    <a:pt x="23" y="30"/>
                    <a:pt x="35" y="22"/>
                  </a:cubicBezTo>
                  <a:cubicBezTo>
                    <a:pt x="36" y="21"/>
                    <a:pt x="37" y="21"/>
                    <a:pt x="38" y="20"/>
                  </a:cubicBezTo>
                  <a:moveTo>
                    <a:pt x="57" y="0"/>
                  </a:moveTo>
                  <a:cubicBezTo>
                    <a:pt x="57" y="0"/>
                    <a:pt x="57" y="0"/>
                    <a:pt x="56" y="0"/>
                  </a:cubicBezTo>
                  <a:cubicBezTo>
                    <a:pt x="47" y="0"/>
                    <a:pt x="38" y="3"/>
                    <a:pt x="31" y="7"/>
                  </a:cubicBezTo>
                  <a:cubicBezTo>
                    <a:pt x="29" y="7"/>
                    <a:pt x="28" y="8"/>
                    <a:pt x="27" y="9"/>
                  </a:cubicBezTo>
                  <a:cubicBezTo>
                    <a:pt x="11" y="19"/>
                    <a:pt x="0" y="37"/>
                    <a:pt x="0" y="58"/>
                  </a:cubicBezTo>
                  <a:cubicBezTo>
                    <a:pt x="0" y="66"/>
                    <a:pt x="2" y="74"/>
                    <a:pt x="5" y="81"/>
                  </a:cubicBezTo>
                  <a:cubicBezTo>
                    <a:pt x="6" y="82"/>
                    <a:pt x="7" y="83"/>
                    <a:pt x="7" y="85"/>
                  </a:cubicBezTo>
                  <a:cubicBezTo>
                    <a:pt x="13" y="94"/>
                    <a:pt x="21" y="102"/>
                    <a:pt x="31" y="108"/>
                  </a:cubicBezTo>
                  <a:cubicBezTo>
                    <a:pt x="32" y="108"/>
                    <a:pt x="33" y="109"/>
                    <a:pt x="35" y="110"/>
                  </a:cubicBezTo>
                  <a:cubicBezTo>
                    <a:pt x="42" y="113"/>
                    <a:pt x="49" y="114"/>
                    <a:pt x="57" y="114"/>
                  </a:cubicBezTo>
                  <a:cubicBezTo>
                    <a:pt x="58" y="114"/>
                    <a:pt x="58" y="114"/>
                    <a:pt x="59" y="114"/>
                  </a:cubicBezTo>
                  <a:cubicBezTo>
                    <a:pt x="68" y="114"/>
                    <a:pt x="77" y="112"/>
                    <a:pt x="85" y="107"/>
                  </a:cubicBezTo>
                  <a:cubicBezTo>
                    <a:pt x="86" y="107"/>
                    <a:pt x="88" y="106"/>
                    <a:pt x="89" y="105"/>
                  </a:cubicBezTo>
                  <a:cubicBezTo>
                    <a:pt x="99" y="98"/>
                    <a:pt x="108" y="88"/>
                    <a:pt x="112" y="75"/>
                  </a:cubicBezTo>
                  <a:cubicBezTo>
                    <a:pt x="112" y="74"/>
                    <a:pt x="113" y="72"/>
                    <a:pt x="113" y="71"/>
                  </a:cubicBezTo>
                  <a:cubicBezTo>
                    <a:pt x="114" y="66"/>
                    <a:pt x="115" y="61"/>
                    <a:pt x="115" y="56"/>
                  </a:cubicBezTo>
                  <a:cubicBezTo>
                    <a:pt x="114" y="48"/>
                    <a:pt x="113" y="40"/>
                    <a:pt x="109" y="33"/>
                  </a:cubicBezTo>
                  <a:cubicBezTo>
                    <a:pt x="109" y="31"/>
                    <a:pt x="108" y="30"/>
                    <a:pt x="107" y="29"/>
                  </a:cubicBezTo>
                  <a:cubicBezTo>
                    <a:pt x="97" y="12"/>
                    <a:pt x="79" y="0"/>
                    <a:pt x="57"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20310"/>
            <p:cNvSpPr>
              <a:spLocks/>
            </p:cNvSpPr>
            <p:nvPr/>
          </p:nvSpPr>
          <p:spPr bwMode="auto">
            <a:xfrm>
              <a:off x="4789050" y="6354190"/>
              <a:ext cx="79374" cy="78706"/>
            </a:xfrm>
            <a:custGeom>
              <a:avLst/>
              <a:gdLst>
                <a:gd name="T0" fmla="*/ 25 w 50"/>
                <a:gd name="T1" fmla="*/ 0 h 50"/>
                <a:gd name="T2" fmla="*/ 24 w 50"/>
                <a:gd name="T3" fmla="*/ 0 h 50"/>
                <a:gd name="T4" fmla="*/ 24 w 50"/>
                <a:gd name="T5" fmla="*/ 0 h 50"/>
                <a:gd name="T6" fmla="*/ 20 w 50"/>
                <a:gd name="T7" fmla="*/ 0 h 50"/>
                <a:gd name="T8" fmla="*/ 1 w 50"/>
                <a:gd name="T9" fmla="*/ 19 h 50"/>
                <a:gd name="T10" fmla="*/ 0 w 50"/>
                <a:gd name="T11" fmla="*/ 23 h 50"/>
                <a:gd name="T12" fmla="*/ 0 w 50"/>
                <a:gd name="T13" fmla="*/ 25 h 50"/>
                <a:gd name="T14" fmla="*/ 24 w 50"/>
                <a:gd name="T15" fmla="*/ 50 h 50"/>
                <a:gd name="T16" fmla="*/ 25 w 50"/>
                <a:gd name="T17" fmla="*/ 50 h 50"/>
                <a:gd name="T18" fmla="*/ 25 w 50"/>
                <a:gd name="T19" fmla="*/ 50 h 50"/>
                <a:gd name="T20" fmla="*/ 29 w 50"/>
                <a:gd name="T21" fmla="*/ 49 h 50"/>
                <a:gd name="T22" fmla="*/ 49 w 50"/>
                <a:gd name="T23" fmla="*/ 31 h 50"/>
                <a:gd name="T24" fmla="*/ 49 w 50"/>
                <a:gd name="T25" fmla="*/ 26 h 50"/>
                <a:gd name="T26" fmla="*/ 50 w 50"/>
                <a:gd name="T27" fmla="*/ 24 h 50"/>
                <a:gd name="T28" fmla="*/ 25 w 50"/>
                <a:gd name="T2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0" h="50">
                  <a:moveTo>
                    <a:pt x="25" y="0"/>
                  </a:moveTo>
                  <a:cubicBezTo>
                    <a:pt x="25" y="0"/>
                    <a:pt x="24" y="0"/>
                    <a:pt x="24" y="0"/>
                  </a:cubicBezTo>
                  <a:cubicBezTo>
                    <a:pt x="24" y="0"/>
                    <a:pt x="24" y="0"/>
                    <a:pt x="24" y="0"/>
                  </a:cubicBezTo>
                  <a:cubicBezTo>
                    <a:pt x="22" y="0"/>
                    <a:pt x="21" y="0"/>
                    <a:pt x="20" y="0"/>
                  </a:cubicBezTo>
                  <a:cubicBezTo>
                    <a:pt x="10" y="2"/>
                    <a:pt x="3" y="9"/>
                    <a:pt x="1" y="19"/>
                  </a:cubicBezTo>
                  <a:cubicBezTo>
                    <a:pt x="0" y="20"/>
                    <a:pt x="0" y="21"/>
                    <a:pt x="0" y="23"/>
                  </a:cubicBezTo>
                  <a:cubicBezTo>
                    <a:pt x="0" y="24"/>
                    <a:pt x="0" y="24"/>
                    <a:pt x="0" y="25"/>
                  </a:cubicBezTo>
                  <a:cubicBezTo>
                    <a:pt x="0" y="39"/>
                    <a:pt x="11" y="49"/>
                    <a:pt x="24" y="50"/>
                  </a:cubicBezTo>
                  <a:cubicBezTo>
                    <a:pt x="25" y="50"/>
                    <a:pt x="25" y="50"/>
                    <a:pt x="25" y="50"/>
                  </a:cubicBezTo>
                  <a:cubicBezTo>
                    <a:pt x="25" y="50"/>
                    <a:pt x="25" y="50"/>
                    <a:pt x="25" y="50"/>
                  </a:cubicBezTo>
                  <a:cubicBezTo>
                    <a:pt x="26" y="49"/>
                    <a:pt x="28" y="49"/>
                    <a:pt x="29" y="49"/>
                  </a:cubicBezTo>
                  <a:cubicBezTo>
                    <a:pt x="39" y="48"/>
                    <a:pt x="46" y="40"/>
                    <a:pt x="49" y="31"/>
                  </a:cubicBezTo>
                  <a:cubicBezTo>
                    <a:pt x="49" y="29"/>
                    <a:pt x="49" y="28"/>
                    <a:pt x="49" y="26"/>
                  </a:cubicBezTo>
                  <a:cubicBezTo>
                    <a:pt x="50" y="26"/>
                    <a:pt x="50" y="25"/>
                    <a:pt x="50" y="24"/>
                  </a:cubicBezTo>
                  <a:cubicBezTo>
                    <a:pt x="49" y="11"/>
                    <a:pt x="38" y="0"/>
                    <a:pt x="25" y="0"/>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0" name="Freeform 20312"/>
            <p:cNvSpPr>
              <a:spLocks noEditPoints="1"/>
            </p:cNvSpPr>
            <p:nvPr/>
          </p:nvSpPr>
          <p:spPr bwMode="auto">
            <a:xfrm>
              <a:off x="4748355" y="6312835"/>
              <a:ext cx="159414" cy="159414"/>
            </a:xfrm>
            <a:custGeom>
              <a:avLst/>
              <a:gdLst>
                <a:gd name="T0" fmla="*/ 49 w 101"/>
                <a:gd name="T1" fmla="*/ 14 h 101"/>
                <a:gd name="T2" fmla="*/ 50 w 101"/>
                <a:gd name="T3" fmla="*/ 14 h 101"/>
                <a:gd name="T4" fmla="*/ 51 w 101"/>
                <a:gd name="T5" fmla="*/ 14 h 101"/>
                <a:gd name="T6" fmla="*/ 88 w 101"/>
                <a:gd name="T7" fmla="*/ 50 h 101"/>
                <a:gd name="T8" fmla="*/ 87 w 101"/>
                <a:gd name="T9" fmla="*/ 54 h 101"/>
                <a:gd name="T10" fmla="*/ 87 w 101"/>
                <a:gd name="T11" fmla="*/ 59 h 101"/>
                <a:gd name="T12" fmla="*/ 56 w 101"/>
                <a:gd name="T13" fmla="*/ 87 h 101"/>
                <a:gd name="T14" fmla="*/ 52 w 101"/>
                <a:gd name="T15" fmla="*/ 88 h 101"/>
                <a:gd name="T16" fmla="*/ 51 w 101"/>
                <a:gd name="T17" fmla="*/ 88 h 101"/>
                <a:gd name="T18" fmla="*/ 51 w 101"/>
                <a:gd name="T19" fmla="*/ 88 h 101"/>
                <a:gd name="T20" fmla="*/ 14 w 101"/>
                <a:gd name="T21" fmla="*/ 51 h 101"/>
                <a:gd name="T22" fmla="*/ 14 w 101"/>
                <a:gd name="T23" fmla="*/ 47 h 101"/>
                <a:gd name="T24" fmla="*/ 15 w 101"/>
                <a:gd name="T25" fmla="*/ 43 h 101"/>
                <a:gd name="T26" fmla="*/ 44 w 101"/>
                <a:gd name="T27" fmla="*/ 14 h 101"/>
                <a:gd name="T28" fmla="*/ 49 w 101"/>
                <a:gd name="T29" fmla="*/ 14 h 101"/>
                <a:gd name="T30" fmla="*/ 51 w 101"/>
                <a:gd name="T31" fmla="*/ 0 h 101"/>
                <a:gd name="T32" fmla="*/ 50 w 101"/>
                <a:gd name="T33" fmla="*/ 0 h 101"/>
                <a:gd name="T34" fmla="*/ 47 w 101"/>
                <a:gd name="T35" fmla="*/ 0 h 101"/>
                <a:gd name="T36" fmla="*/ 43 w 101"/>
                <a:gd name="T37" fmla="*/ 1 h 101"/>
                <a:gd name="T38" fmla="*/ 1 w 101"/>
                <a:gd name="T39" fmla="*/ 41 h 101"/>
                <a:gd name="T40" fmla="*/ 1 w 101"/>
                <a:gd name="T41" fmla="*/ 45 h 101"/>
                <a:gd name="T42" fmla="*/ 0 w 101"/>
                <a:gd name="T43" fmla="*/ 52 h 101"/>
                <a:gd name="T44" fmla="*/ 51 w 101"/>
                <a:gd name="T45" fmla="*/ 101 h 101"/>
                <a:gd name="T46" fmla="*/ 52 w 101"/>
                <a:gd name="T47" fmla="*/ 101 h 101"/>
                <a:gd name="T48" fmla="*/ 53 w 101"/>
                <a:gd name="T49" fmla="*/ 101 h 101"/>
                <a:gd name="T50" fmla="*/ 57 w 101"/>
                <a:gd name="T51" fmla="*/ 101 h 101"/>
                <a:gd name="T52" fmla="*/ 100 w 101"/>
                <a:gd name="T53" fmla="*/ 61 h 101"/>
                <a:gd name="T54" fmla="*/ 101 w 101"/>
                <a:gd name="T55" fmla="*/ 57 h 101"/>
                <a:gd name="T56" fmla="*/ 101 w 101"/>
                <a:gd name="T57" fmla="*/ 50 h 101"/>
                <a:gd name="T58" fmla="*/ 51 w 101"/>
                <a:gd name="T59"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1" h="101">
                  <a:moveTo>
                    <a:pt x="49" y="14"/>
                  </a:moveTo>
                  <a:cubicBezTo>
                    <a:pt x="49" y="14"/>
                    <a:pt x="50" y="14"/>
                    <a:pt x="50" y="14"/>
                  </a:cubicBezTo>
                  <a:cubicBezTo>
                    <a:pt x="50" y="14"/>
                    <a:pt x="50" y="14"/>
                    <a:pt x="51" y="14"/>
                  </a:cubicBezTo>
                  <a:cubicBezTo>
                    <a:pt x="71" y="14"/>
                    <a:pt x="87" y="30"/>
                    <a:pt x="88" y="50"/>
                  </a:cubicBezTo>
                  <a:cubicBezTo>
                    <a:pt x="88" y="51"/>
                    <a:pt x="88" y="53"/>
                    <a:pt x="87" y="54"/>
                  </a:cubicBezTo>
                  <a:cubicBezTo>
                    <a:pt x="87" y="56"/>
                    <a:pt x="87" y="57"/>
                    <a:pt x="87" y="59"/>
                  </a:cubicBezTo>
                  <a:cubicBezTo>
                    <a:pt x="83" y="73"/>
                    <a:pt x="71" y="85"/>
                    <a:pt x="56" y="87"/>
                  </a:cubicBezTo>
                  <a:cubicBezTo>
                    <a:pt x="55" y="87"/>
                    <a:pt x="53" y="88"/>
                    <a:pt x="52" y="88"/>
                  </a:cubicBezTo>
                  <a:cubicBezTo>
                    <a:pt x="52" y="88"/>
                    <a:pt x="51" y="88"/>
                    <a:pt x="51" y="88"/>
                  </a:cubicBezTo>
                  <a:cubicBezTo>
                    <a:pt x="51" y="88"/>
                    <a:pt x="51" y="88"/>
                    <a:pt x="51" y="88"/>
                  </a:cubicBezTo>
                  <a:cubicBezTo>
                    <a:pt x="31" y="88"/>
                    <a:pt x="14" y="71"/>
                    <a:pt x="14" y="51"/>
                  </a:cubicBezTo>
                  <a:cubicBezTo>
                    <a:pt x="14" y="50"/>
                    <a:pt x="14" y="48"/>
                    <a:pt x="14" y="47"/>
                  </a:cubicBezTo>
                  <a:cubicBezTo>
                    <a:pt x="14" y="46"/>
                    <a:pt x="14" y="44"/>
                    <a:pt x="15" y="43"/>
                  </a:cubicBezTo>
                  <a:cubicBezTo>
                    <a:pt x="18" y="28"/>
                    <a:pt x="30" y="17"/>
                    <a:pt x="44" y="14"/>
                  </a:cubicBezTo>
                  <a:cubicBezTo>
                    <a:pt x="46" y="14"/>
                    <a:pt x="47" y="14"/>
                    <a:pt x="49" y="14"/>
                  </a:cubicBezTo>
                  <a:moveTo>
                    <a:pt x="51" y="0"/>
                  </a:moveTo>
                  <a:cubicBezTo>
                    <a:pt x="50" y="0"/>
                    <a:pt x="50" y="0"/>
                    <a:pt x="50" y="0"/>
                  </a:cubicBezTo>
                  <a:cubicBezTo>
                    <a:pt x="49" y="0"/>
                    <a:pt x="48" y="0"/>
                    <a:pt x="47" y="0"/>
                  </a:cubicBezTo>
                  <a:cubicBezTo>
                    <a:pt x="46" y="0"/>
                    <a:pt x="44" y="1"/>
                    <a:pt x="43" y="1"/>
                  </a:cubicBezTo>
                  <a:cubicBezTo>
                    <a:pt x="22" y="4"/>
                    <a:pt x="5" y="20"/>
                    <a:pt x="1" y="41"/>
                  </a:cubicBezTo>
                  <a:cubicBezTo>
                    <a:pt x="1" y="42"/>
                    <a:pt x="1" y="43"/>
                    <a:pt x="1" y="45"/>
                  </a:cubicBezTo>
                  <a:cubicBezTo>
                    <a:pt x="0" y="47"/>
                    <a:pt x="0" y="49"/>
                    <a:pt x="0" y="52"/>
                  </a:cubicBezTo>
                  <a:cubicBezTo>
                    <a:pt x="1" y="79"/>
                    <a:pt x="23" y="101"/>
                    <a:pt x="51" y="101"/>
                  </a:cubicBezTo>
                  <a:cubicBezTo>
                    <a:pt x="51" y="101"/>
                    <a:pt x="51" y="101"/>
                    <a:pt x="52" y="101"/>
                  </a:cubicBezTo>
                  <a:cubicBezTo>
                    <a:pt x="52" y="101"/>
                    <a:pt x="53" y="101"/>
                    <a:pt x="53" y="101"/>
                  </a:cubicBezTo>
                  <a:cubicBezTo>
                    <a:pt x="54" y="101"/>
                    <a:pt x="56" y="101"/>
                    <a:pt x="57" y="101"/>
                  </a:cubicBezTo>
                  <a:cubicBezTo>
                    <a:pt x="79" y="98"/>
                    <a:pt x="96" y="82"/>
                    <a:pt x="100" y="61"/>
                  </a:cubicBezTo>
                  <a:cubicBezTo>
                    <a:pt x="100" y="59"/>
                    <a:pt x="101" y="58"/>
                    <a:pt x="101" y="57"/>
                  </a:cubicBezTo>
                  <a:cubicBezTo>
                    <a:pt x="101" y="54"/>
                    <a:pt x="101" y="52"/>
                    <a:pt x="101" y="50"/>
                  </a:cubicBezTo>
                  <a:cubicBezTo>
                    <a:pt x="101" y="22"/>
                    <a:pt x="78" y="0"/>
                    <a:pt x="51"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1" name="Freeform 20313"/>
            <p:cNvSpPr>
              <a:spLocks/>
            </p:cNvSpPr>
            <p:nvPr/>
          </p:nvSpPr>
          <p:spPr bwMode="auto">
            <a:xfrm>
              <a:off x="4494894" y="7487428"/>
              <a:ext cx="110056" cy="108722"/>
            </a:xfrm>
            <a:custGeom>
              <a:avLst/>
              <a:gdLst>
                <a:gd name="T0" fmla="*/ 35 w 70"/>
                <a:gd name="T1" fmla="*/ 0 h 69"/>
                <a:gd name="T2" fmla="*/ 34 w 70"/>
                <a:gd name="T3" fmla="*/ 0 h 69"/>
                <a:gd name="T4" fmla="*/ 31 w 70"/>
                <a:gd name="T5" fmla="*/ 0 h 69"/>
                <a:gd name="T6" fmla="*/ 27 w 70"/>
                <a:gd name="T7" fmla="*/ 1 h 69"/>
                <a:gd name="T8" fmla="*/ 20 w 70"/>
                <a:gd name="T9" fmla="*/ 3 h 69"/>
                <a:gd name="T10" fmla="*/ 16 w 70"/>
                <a:gd name="T11" fmla="*/ 6 h 69"/>
                <a:gd name="T12" fmla="*/ 3 w 70"/>
                <a:gd name="T13" fmla="*/ 21 h 69"/>
                <a:gd name="T14" fmla="*/ 2 w 70"/>
                <a:gd name="T15" fmla="*/ 25 h 69"/>
                <a:gd name="T16" fmla="*/ 0 w 70"/>
                <a:gd name="T17" fmla="*/ 35 h 69"/>
                <a:gd name="T18" fmla="*/ 26 w 70"/>
                <a:gd name="T19" fmla="*/ 68 h 69"/>
                <a:gd name="T20" fmla="*/ 30 w 70"/>
                <a:gd name="T21" fmla="*/ 69 h 69"/>
                <a:gd name="T22" fmla="*/ 35 w 70"/>
                <a:gd name="T23" fmla="*/ 69 h 69"/>
                <a:gd name="T24" fmla="*/ 36 w 70"/>
                <a:gd name="T25" fmla="*/ 69 h 69"/>
                <a:gd name="T26" fmla="*/ 57 w 70"/>
                <a:gd name="T27" fmla="*/ 61 h 69"/>
                <a:gd name="T28" fmla="*/ 60 w 70"/>
                <a:gd name="T29" fmla="*/ 58 h 69"/>
                <a:gd name="T30" fmla="*/ 69 w 70"/>
                <a:gd name="T31" fmla="*/ 34 h 69"/>
                <a:gd name="T32" fmla="*/ 53 w 70"/>
                <a:gd name="T33" fmla="*/ 5 h 69"/>
                <a:gd name="T34" fmla="*/ 49 w 70"/>
                <a:gd name="T35" fmla="*/ 3 h 69"/>
                <a:gd name="T36" fmla="*/ 35 w 70"/>
                <a:gd name="T37"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0" h="69">
                  <a:moveTo>
                    <a:pt x="35" y="0"/>
                  </a:moveTo>
                  <a:cubicBezTo>
                    <a:pt x="35" y="0"/>
                    <a:pt x="35" y="0"/>
                    <a:pt x="34" y="0"/>
                  </a:cubicBezTo>
                  <a:cubicBezTo>
                    <a:pt x="33" y="0"/>
                    <a:pt x="32" y="0"/>
                    <a:pt x="31" y="0"/>
                  </a:cubicBezTo>
                  <a:cubicBezTo>
                    <a:pt x="29" y="0"/>
                    <a:pt x="28" y="1"/>
                    <a:pt x="27" y="1"/>
                  </a:cubicBezTo>
                  <a:cubicBezTo>
                    <a:pt x="24" y="2"/>
                    <a:pt x="22" y="2"/>
                    <a:pt x="20" y="3"/>
                  </a:cubicBezTo>
                  <a:cubicBezTo>
                    <a:pt x="19" y="4"/>
                    <a:pt x="17" y="5"/>
                    <a:pt x="16" y="6"/>
                  </a:cubicBezTo>
                  <a:cubicBezTo>
                    <a:pt x="10" y="9"/>
                    <a:pt x="6" y="15"/>
                    <a:pt x="3" y="21"/>
                  </a:cubicBezTo>
                  <a:cubicBezTo>
                    <a:pt x="3" y="22"/>
                    <a:pt x="2" y="24"/>
                    <a:pt x="2" y="25"/>
                  </a:cubicBezTo>
                  <a:cubicBezTo>
                    <a:pt x="1" y="28"/>
                    <a:pt x="0" y="32"/>
                    <a:pt x="0" y="35"/>
                  </a:cubicBezTo>
                  <a:cubicBezTo>
                    <a:pt x="1" y="51"/>
                    <a:pt x="12" y="64"/>
                    <a:pt x="26" y="68"/>
                  </a:cubicBezTo>
                  <a:cubicBezTo>
                    <a:pt x="28" y="68"/>
                    <a:pt x="29" y="69"/>
                    <a:pt x="30" y="69"/>
                  </a:cubicBezTo>
                  <a:cubicBezTo>
                    <a:pt x="32" y="69"/>
                    <a:pt x="33" y="69"/>
                    <a:pt x="35" y="69"/>
                  </a:cubicBezTo>
                  <a:cubicBezTo>
                    <a:pt x="35" y="69"/>
                    <a:pt x="35" y="69"/>
                    <a:pt x="36" y="69"/>
                  </a:cubicBezTo>
                  <a:cubicBezTo>
                    <a:pt x="44" y="69"/>
                    <a:pt x="51" y="66"/>
                    <a:pt x="57" y="61"/>
                  </a:cubicBezTo>
                  <a:cubicBezTo>
                    <a:pt x="58" y="60"/>
                    <a:pt x="59" y="59"/>
                    <a:pt x="60" y="58"/>
                  </a:cubicBezTo>
                  <a:cubicBezTo>
                    <a:pt x="66" y="52"/>
                    <a:pt x="70" y="43"/>
                    <a:pt x="69" y="34"/>
                  </a:cubicBezTo>
                  <a:cubicBezTo>
                    <a:pt x="69" y="22"/>
                    <a:pt x="63" y="11"/>
                    <a:pt x="53" y="5"/>
                  </a:cubicBezTo>
                  <a:cubicBezTo>
                    <a:pt x="52" y="4"/>
                    <a:pt x="50" y="4"/>
                    <a:pt x="49" y="3"/>
                  </a:cubicBezTo>
                  <a:cubicBezTo>
                    <a:pt x="45" y="1"/>
                    <a:pt x="40" y="0"/>
                    <a:pt x="35"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 name="Freeform 20314"/>
            <p:cNvSpPr>
              <a:spLocks noEditPoints="1"/>
            </p:cNvSpPr>
            <p:nvPr/>
          </p:nvSpPr>
          <p:spPr bwMode="auto">
            <a:xfrm>
              <a:off x="4439532" y="7430732"/>
              <a:ext cx="220778" cy="222112"/>
            </a:xfrm>
            <a:custGeom>
              <a:avLst/>
              <a:gdLst>
                <a:gd name="T0" fmla="*/ 63 w 140"/>
                <a:gd name="T1" fmla="*/ 20 h 141"/>
                <a:gd name="T2" fmla="*/ 69 w 140"/>
                <a:gd name="T3" fmla="*/ 19 h 141"/>
                <a:gd name="T4" fmla="*/ 70 w 140"/>
                <a:gd name="T5" fmla="*/ 19 h 141"/>
                <a:gd name="T6" fmla="*/ 92 w 140"/>
                <a:gd name="T7" fmla="*/ 24 h 141"/>
                <a:gd name="T8" fmla="*/ 96 w 140"/>
                <a:gd name="T9" fmla="*/ 26 h 141"/>
                <a:gd name="T10" fmla="*/ 121 w 140"/>
                <a:gd name="T11" fmla="*/ 70 h 141"/>
                <a:gd name="T12" fmla="*/ 106 w 140"/>
                <a:gd name="T13" fmla="*/ 107 h 141"/>
                <a:gd name="T14" fmla="*/ 103 w 140"/>
                <a:gd name="T15" fmla="*/ 110 h 141"/>
                <a:gd name="T16" fmla="*/ 71 w 140"/>
                <a:gd name="T17" fmla="*/ 122 h 141"/>
                <a:gd name="T18" fmla="*/ 70 w 140"/>
                <a:gd name="T19" fmla="*/ 122 h 141"/>
                <a:gd name="T20" fmla="*/ 62 w 140"/>
                <a:gd name="T21" fmla="*/ 121 h 141"/>
                <a:gd name="T22" fmla="*/ 58 w 140"/>
                <a:gd name="T23" fmla="*/ 120 h 141"/>
                <a:gd name="T24" fmla="*/ 19 w 140"/>
                <a:gd name="T25" fmla="*/ 71 h 141"/>
                <a:gd name="T26" fmla="*/ 21 w 140"/>
                <a:gd name="T27" fmla="*/ 56 h 141"/>
                <a:gd name="T28" fmla="*/ 22 w 140"/>
                <a:gd name="T29" fmla="*/ 51 h 141"/>
                <a:gd name="T30" fmla="*/ 43 w 140"/>
                <a:gd name="T31" fmla="*/ 27 h 141"/>
                <a:gd name="T32" fmla="*/ 47 w 140"/>
                <a:gd name="T33" fmla="*/ 25 h 141"/>
                <a:gd name="T34" fmla="*/ 59 w 140"/>
                <a:gd name="T35" fmla="*/ 21 h 141"/>
                <a:gd name="T36" fmla="*/ 63 w 140"/>
                <a:gd name="T37" fmla="*/ 20 h 141"/>
                <a:gd name="T38" fmla="*/ 70 w 140"/>
                <a:gd name="T39" fmla="*/ 0 h 141"/>
                <a:gd name="T40" fmla="*/ 69 w 140"/>
                <a:gd name="T41" fmla="*/ 0 h 141"/>
                <a:gd name="T42" fmla="*/ 60 w 140"/>
                <a:gd name="T43" fmla="*/ 1 h 141"/>
                <a:gd name="T44" fmla="*/ 55 w 140"/>
                <a:gd name="T45" fmla="*/ 2 h 141"/>
                <a:gd name="T46" fmla="*/ 38 w 140"/>
                <a:gd name="T47" fmla="*/ 8 h 141"/>
                <a:gd name="T48" fmla="*/ 34 w 140"/>
                <a:gd name="T49" fmla="*/ 10 h 141"/>
                <a:gd name="T50" fmla="*/ 5 w 140"/>
                <a:gd name="T51" fmla="*/ 45 h 141"/>
                <a:gd name="T52" fmla="*/ 3 w 140"/>
                <a:gd name="T53" fmla="*/ 49 h 141"/>
                <a:gd name="T54" fmla="*/ 0 w 140"/>
                <a:gd name="T55" fmla="*/ 72 h 141"/>
                <a:gd name="T56" fmla="*/ 54 w 140"/>
                <a:gd name="T57" fmla="*/ 139 h 141"/>
                <a:gd name="T58" fmla="*/ 59 w 140"/>
                <a:gd name="T59" fmla="*/ 140 h 141"/>
                <a:gd name="T60" fmla="*/ 70 w 140"/>
                <a:gd name="T61" fmla="*/ 141 h 141"/>
                <a:gd name="T62" fmla="*/ 71 w 140"/>
                <a:gd name="T63" fmla="*/ 141 h 141"/>
                <a:gd name="T64" fmla="*/ 116 w 140"/>
                <a:gd name="T65" fmla="*/ 123 h 141"/>
                <a:gd name="T66" fmla="*/ 119 w 140"/>
                <a:gd name="T67" fmla="*/ 120 h 141"/>
                <a:gd name="T68" fmla="*/ 140 w 140"/>
                <a:gd name="T69" fmla="*/ 69 h 141"/>
                <a:gd name="T70" fmla="*/ 105 w 140"/>
                <a:gd name="T71" fmla="*/ 10 h 141"/>
                <a:gd name="T72" fmla="*/ 101 w 140"/>
                <a:gd name="T73" fmla="*/ 8 h 141"/>
                <a:gd name="T74" fmla="*/ 70 w 140"/>
                <a:gd name="T75"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0" h="141">
                  <a:moveTo>
                    <a:pt x="63" y="20"/>
                  </a:moveTo>
                  <a:cubicBezTo>
                    <a:pt x="65" y="19"/>
                    <a:pt x="67" y="19"/>
                    <a:pt x="69" y="19"/>
                  </a:cubicBezTo>
                  <a:cubicBezTo>
                    <a:pt x="69" y="19"/>
                    <a:pt x="70" y="19"/>
                    <a:pt x="70" y="19"/>
                  </a:cubicBezTo>
                  <a:cubicBezTo>
                    <a:pt x="78" y="19"/>
                    <a:pt x="85" y="21"/>
                    <a:pt x="92" y="24"/>
                  </a:cubicBezTo>
                  <a:cubicBezTo>
                    <a:pt x="93" y="25"/>
                    <a:pt x="94" y="26"/>
                    <a:pt x="96" y="26"/>
                  </a:cubicBezTo>
                  <a:cubicBezTo>
                    <a:pt x="111" y="35"/>
                    <a:pt x="121" y="51"/>
                    <a:pt x="121" y="70"/>
                  </a:cubicBezTo>
                  <a:cubicBezTo>
                    <a:pt x="121" y="84"/>
                    <a:pt x="116" y="97"/>
                    <a:pt x="106" y="107"/>
                  </a:cubicBezTo>
                  <a:cubicBezTo>
                    <a:pt x="105" y="108"/>
                    <a:pt x="104" y="109"/>
                    <a:pt x="103" y="110"/>
                  </a:cubicBezTo>
                  <a:cubicBezTo>
                    <a:pt x="94" y="117"/>
                    <a:pt x="83" y="122"/>
                    <a:pt x="71" y="122"/>
                  </a:cubicBezTo>
                  <a:cubicBezTo>
                    <a:pt x="71" y="122"/>
                    <a:pt x="70" y="122"/>
                    <a:pt x="70" y="122"/>
                  </a:cubicBezTo>
                  <a:cubicBezTo>
                    <a:pt x="67" y="122"/>
                    <a:pt x="65" y="122"/>
                    <a:pt x="62" y="121"/>
                  </a:cubicBezTo>
                  <a:cubicBezTo>
                    <a:pt x="61" y="121"/>
                    <a:pt x="59" y="121"/>
                    <a:pt x="58" y="120"/>
                  </a:cubicBezTo>
                  <a:cubicBezTo>
                    <a:pt x="36" y="115"/>
                    <a:pt x="19" y="95"/>
                    <a:pt x="19" y="71"/>
                  </a:cubicBezTo>
                  <a:cubicBezTo>
                    <a:pt x="19" y="66"/>
                    <a:pt x="19" y="61"/>
                    <a:pt x="21" y="56"/>
                  </a:cubicBezTo>
                  <a:cubicBezTo>
                    <a:pt x="21" y="54"/>
                    <a:pt x="22" y="53"/>
                    <a:pt x="22" y="51"/>
                  </a:cubicBezTo>
                  <a:cubicBezTo>
                    <a:pt x="27" y="41"/>
                    <a:pt x="34" y="33"/>
                    <a:pt x="43" y="27"/>
                  </a:cubicBezTo>
                  <a:cubicBezTo>
                    <a:pt x="44" y="26"/>
                    <a:pt x="46" y="25"/>
                    <a:pt x="47" y="25"/>
                  </a:cubicBezTo>
                  <a:cubicBezTo>
                    <a:pt x="51" y="23"/>
                    <a:pt x="55" y="21"/>
                    <a:pt x="59" y="21"/>
                  </a:cubicBezTo>
                  <a:cubicBezTo>
                    <a:pt x="60" y="20"/>
                    <a:pt x="61" y="20"/>
                    <a:pt x="63" y="20"/>
                  </a:cubicBezTo>
                  <a:moveTo>
                    <a:pt x="70" y="0"/>
                  </a:moveTo>
                  <a:cubicBezTo>
                    <a:pt x="70" y="0"/>
                    <a:pt x="69" y="0"/>
                    <a:pt x="69" y="0"/>
                  </a:cubicBezTo>
                  <a:cubicBezTo>
                    <a:pt x="66" y="1"/>
                    <a:pt x="63" y="1"/>
                    <a:pt x="60" y="1"/>
                  </a:cubicBezTo>
                  <a:cubicBezTo>
                    <a:pt x="58" y="1"/>
                    <a:pt x="57" y="2"/>
                    <a:pt x="55" y="2"/>
                  </a:cubicBezTo>
                  <a:cubicBezTo>
                    <a:pt x="49" y="3"/>
                    <a:pt x="43" y="6"/>
                    <a:pt x="38" y="8"/>
                  </a:cubicBezTo>
                  <a:cubicBezTo>
                    <a:pt x="36" y="9"/>
                    <a:pt x="35" y="10"/>
                    <a:pt x="34" y="10"/>
                  </a:cubicBezTo>
                  <a:cubicBezTo>
                    <a:pt x="21" y="18"/>
                    <a:pt x="10" y="31"/>
                    <a:pt x="5" y="45"/>
                  </a:cubicBezTo>
                  <a:cubicBezTo>
                    <a:pt x="4" y="46"/>
                    <a:pt x="4" y="48"/>
                    <a:pt x="3" y="49"/>
                  </a:cubicBezTo>
                  <a:cubicBezTo>
                    <a:pt x="1" y="56"/>
                    <a:pt x="0" y="64"/>
                    <a:pt x="0" y="72"/>
                  </a:cubicBezTo>
                  <a:cubicBezTo>
                    <a:pt x="0" y="105"/>
                    <a:pt x="24" y="132"/>
                    <a:pt x="54" y="139"/>
                  </a:cubicBezTo>
                  <a:cubicBezTo>
                    <a:pt x="56" y="139"/>
                    <a:pt x="57" y="139"/>
                    <a:pt x="59" y="140"/>
                  </a:cubicBezTo>
                  <a:cubicBezTo>
                    <a:pt x="62" y="140"/>
                    <a:pt x="66" y="141"/>
                    <a:pt x="70" y="141"/>
                  </a:cubicBezTo>
                  <a:cubicBezTo>
                    <a:pt x="70" y="141"/>
                    <a:pt x="71" y="141"/>
                    <a:pt x="71" y="141"/>
                  </a:cubicBezTo>
                  <a:cubicBezTo>
                    <a:pt x="88" y="140"/>
                    <a:pt x="104" y="134"/>
                    <a:pt x="116" y="123"/>
                  </a:cubicBezTo>
                  <a:cubicBezTo>
                    <a:pt x="117" y="122"/>
                    <a:pt x="118" y="121"/>
                    <a:pt x="119" y="120"/>
                  </a:cubicBezTo>
                  <a:cubicBezTo>
                    <a:pt x="132" y="107"/>
                    <a:pt x="140" y="89"/>
                    <a:pt x="140" y="69"/>
                  </a:cubicBezTo>
                  <a:cubicBezTo>
                    <a:pt x="140" y="44"/>
                    <a:pt x="125" y="21"/>
                    <a:pt x="105" y="10"/>
                  </a:cubicBezTo>
                  <a:cubicBezTo>
                    <a:pt x="103" y="9"/>
                    <a:pt x="102" y="8"/>
                    <a:pt x="101" y="8"/>
                  </a:cubicBezTo>
                  <a:cubicBezTo>
                    <a:pt x="91" y="3"/>
                    <a:pt x="81" y="0"/>
                    <a:pt x="70"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3" name="Freeform 20315"/>
            <p:cNvSpPr>
              <a:spLocks/>
            </p:cNvSpPr>
            <p:nvPr/>
          </p:nvSpPr>
          <p:spPr bwMode="auto">
            <a:xfrm>
              <a:off x="5096531" y="6418888"/>
              <a:ext cx="46023" cy="45356"/>
            </a:xfrm>
            <a:custGeom>
              <a:avLst/>
              <a:gdLst>
                <a:gd name="T0" fmla="*/ 15 w 29"/>
                <a:gd name="T1" fmla="*/ 0 h 29"/>
                <a:gd name="T2" fmla="*/ 15 w 29"/>
                <a:gd name="T3" fmla="*/ 0 h 29"/>
                <a:gd name="T4" fmla="*/ 10 w 29"/>
                <a:gd name="T5" fmla="*/ 1 h 29"/>
                <a:gd name="T6" fmla="*/ 6 w 29"/>
                <a:gd name="T7" fmla="*/ 3 h 29"/>
                <a:gd name="T8" fmla="*/ 1 w 29"/>
                <a:gd name="T9" fmla="*/ 9 h 29"/>
                <a:gd name="T10" fmla="*/ 0 w 29"/>
                <a:gd name="T11" fmla="*/ 13 h 29"/>
                <a:gd name="T12" fmla="*/ 0 w 29"/>
                <a:gd name="T13" fmla="*/ 14 h 29"/>
                <a:gd name="T14" fmla="*/ 9 w 29"/>
                <a:gd name="T15" fmla="*/ 27 h 29"/>
                <a:gd name="T16" fmla="*/ 13 w 29"/>
                <a:gd name="T17" fmla="*/ 29 h 29"/>
                <a:gd name="T18" fmla="*/ 15 w 29"/>
                <a:gd name="T19" fmla="*/ 29 h 29"/>
                <a:gd name="T20" fmla="*/ 15 w 29"/>
                <a:gd name="T21" fmla="*/ 29 h 29"/>
                <a:gd name="T22" fmla="*/ 29 w 29"/>
                <a:gd name="T23" fmla="*/ 19 h 29"/>
                <a:gd name="T24" fmla="*/ 29 w 29"/>
                <a:gd name="T25" fmla="*/ 14 h 29"/>
                <a:gd name="T26" fmla="*/ 29 w 29"/>
                <a:gd name="T27" fmla="*/ 14 h 29"/>
                <a:gd name="T28" fmla="*/ 15 w 29"/>
                <a:gd name="T29"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 h="29">
                  <a:moveTo>
                    <a:pt x="15" y="0"/>
                  </a:moveTo>
                  <a:cubicBezTo>
                    <a:pt x="15" y="0"/>
                    <a:pt x="15" y="0"/>
                    <a:pt x="15" y="0"/>
                  </a:cubicBezTo>
                  <a:cubicBezTo>
                    <a:pt x="13" y="0"/>
                    <a:pt x="11" y="0"/>
                    <a:pt x="10" y="1"/>
                  </a:cubicBezTo>
                  <a:cubicBezTo>
                    <a:pt x="8" y="1"/>
                    <a:pt x="7" y="2"/>
                    <a:pt x="6" y="3"/>
                  </a:cubicBezTo>
                  <a:cubicBezTo>
                    <a:pt x="4" y="5"/>
                    <a:pt x="2" y="7"/>
                    <a:pt x="1" y="9"/>
                  </a:cubicBezTo>
                  <a:cubicBezTo>
                    <a:pt x="1" y="10"/>
                    <a:pt x="1" y="12"/>
                    <a:pt x="0" y="13"/>
                  </a:cubicBezTo>
                  <a:cubicBezTo>
                    <a:pt x="0" y="14"/>
                    <a:pt x="0" y="14"/>
                    <a:pt x="0" y="14"/>
                  </a:cubicBezTo>
                  <a:cubicBezTo>
                    <a:pt x="1" y="20"/>
                    <a:pt x="4" y="25"/>
                    <a:pt x="9" y="27"/>
                  </a:cubicBezTo>
                  <a:cubicBezTo>
                    <a:pt x="10" y="28"/>
                    <a:pt x="11" y="28"/>
                    <a:pt x="13" y="29"/>
                  </a:cubicBezTo>
                  <a:cubicBezTo>
                    <a:pt x="14" y="29"/>
                    <a:pt x="14" y="29"/>
                    <a:pt x="15" y="29"/>
                  </a:cubicBezTo>
                  <a:cubicBezTo>
                    <a:pt x="15" y="29"/>
                    <a:pt x="15" y="29"/>
                    <a:pt x="15" y="29"/>
                  </a:cubicBezTo>
                  <a:cubicBezTo>
                    <a:pt x="22" y="29"/>
                    <a:pt x="27" y="24"/>
                    <a:pt x="29" y="19"/>
                  </a:cubicBezTo>
                  <a:cubicBezTo>
                    <a:pt x="29" y="17"/>
                    <a:pt x="29" y="16"/>
                    <a:pt x="29" y="14"/>
                  </a:cubicBezTo>
                  <a:cubicBezTo>
                    <a:pt x="29" y="14"/>
                    <a:pt x="29" y="14"/>
                    <a:pt x="29" y="14"/>
                  </a:cubicBezTo>
                  <a:cubicBezTo>
                    <a:pt x="29" y="6"/>
                    <a:pt x="23" y="0"/>
                    <a:pt x="15"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20316"/>
            <p:cNvSpPr>
              <a:spLocks noEditPoints="1"/>
            </p:cNvSpPr>
            <p:nvPr/>
          </p:nvSpPr>
          <p:spPr bwMode="auto">
            <a:xfrm>
              <a:off x="5074520" y="6394876"/>
              <a:ext cx="91380" cy="92714"/>
            </a:xfrm>
            <a:custGeom>
              <a:avLst/>
              <a:gdLst>
                <a:gd name="T0" fmla="*/ 19 w 58"/>
                <a:gd name="T1" fmla="*/ 10 h 59"/>
                <a:gd name="T2" fmla="*/ 29 w 58"/>
                <a:gd name="T3" fmla="*/ 8 h 59"/>
                <a:gd name="T4" fmla="*/ 29 w 58"/>
                <a:gd name="T5" fmla="*/ 8 h 59"/>
                <a:gd name="T6" fmla="*/ 50 w 58"/>
                <a:gd name="T7" fmla="*/ 29 h 59"/>
                <a:gd name="T8" fmla="*/ 50 w 58"/>
                <a:gd name="T9" fmla="*/ 31 h 59"/>
                <a:gd name="T10" fmla="*/ 50 w 58"/>
                <a:gd name="T11" fmla="*/ 35 h 59"/>
                <a:gd name="T12" fmla="*/ 29 w 58"/>
                <a:gd name="T13" fmla="*/ 51 h 59"/>
                <a:gd name="T14" fmla="*/ 29 w 58"/>
                <a:gd name="T15" fmla="*/ 51 h 59"/>
                <a:gd name="T16" fmla="*/ 24 w 58"/>
                <a:gd name="T17" fmla="*/ 50 h 59"/>
                <a:gd name="T18" fmla="*/ 20 w 58"/>
                <a:gd name="T19" fmla="*/ 49 h 59"/>
                <a:gd name="T20" fmla="*/ 7 w 58"/>
                <a:gd name="T21" fmla="*/ 30 h 59"/>
                <a:gd name="T22" fmla="*/ 8 w 58"/>
                <a:gd name="T23" fmla="*/ 27 h 59"/>
                <a:gd name="T24" fmla="*/ 8 w 58"/>
                <a:gd name="T25" fmla="*/ 23 h 59"/>
                <a:gd name="T26" fmla="*/ 15 w 58"/>
                <a:gd name="T27" fmla="*/ 13 h 59"/>
                <a:gd name="T28" fmla="*/ 19 w 58"/>
                <a:gd name="T29" fmla="*/ 10 h 59"/>
                <a:gd name="T30" fmla="*/ 29 w 58"/>
                <a:gd name="T31" fmla="*/ 0 h 59"/>
                <a:gd name="T32" fmla="*/ 28 w 58"/>
                <a:gd name="T33" fmla="*/ 0 h 59"/>
                <a:gd name="T34" fmla="*/ 14 w 58"/>
                <a:gd name="T35" fmla="*/ 4 h 59"/>
                <a:gd name="T36" fmla="*/ 10 w 58"/>
                <a:gd name="T37" fmla="*/ 7 h 59"/>
                <a:gd name="T38" fmla="*/ 1 w 58"/>
                <a:gd name="T39" fmla="*/ 22 h 59"/>
                <a:gd name="T40" fmla="*/ 0 w 58"/>
                <a:gd name="T41" fmla="*/ 26 h 59"/>
                <a:gd name="T42" fmla="*/ 0 w 58"/>
                <a:gd name="T43" fmla="*/ 30 h 59"/>
                <a:gd name="T44" fmla="*/ 16 w 58"/>
                <a:gd name="T45" fmla="*/ 56 h 59"/>
                <a:gd name="T46" fmla="*/ 20 w 58"/>
                <a:gd name="T47" fmla="*/ 57 h 59"/>
                <a:gd name="T48" fmla="*/ 29 w 58"/>
                <a:gd name="T49" fmla="*/ 59 h 59"/>
                <a:gd name="T50" fmla="*/ 29 w 58"/>
                <a:gd name="T51" fmla="*/ 59 h 59"/>
                <a:gd name="T52" fmla="*/ 57 w 58"/>
                <a:gd name="T53" fmla="*/ 37 h 59"/>
                <a:gd name="T54" fmla="*/ 58 w 58"/>
                <a:gd name="T55" fmla="*/ 32 h 59"/>
                <a:gd name="T56" fmla="*/ 58 w 58"/>
                <a:gd name="T57" fmla="*/ 29 h 59"/>
                <a:gd name="T58" fmla="*/ 29 w 58"/>
                <a:gd name="T59"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8" h="59">
                  <a:moveTo>
                    <a:pt x="19" y="10"/>
                  </a:moveTo>
                  <a:cubicBezTo>
                    <a:pt x="22" y="9"/>
                    <a:pt x="25" y="8"/>
                    <a:pt x="29" y="8"/>
                  </a:cubicBezTo>
                  <a:cubicBezTo>
                    <a:pt x="29" y="8"/>
                    <a:pt x="29" y="8"/>
                    <a:pt x="29" y="8"/>
                  </a:cubicBezTo>
                  <a:cubicBezTo>
                    <a:pt x="41" y="8"/>
                    <a:pt x="50" y="17"/>
                    <a:pt x="50" y="29"/>
                  </a:cubicBezTo>
                  <a:cubicBezTo>
                    <a:pt x="50" y="29"/>
                    <a:pt x="50" y="30"/>
                    <a:pt x="50" y="31"/>
                  </a:cubicBezTo>
                  <a:cubicBezTo>
                    <a:pt x="50" y="32"/>
                    <a:pt x="50" y="34"/>
                    <a:pt x="50" y="35"/>
                  </a:cubicBezTo>
                  <a:cubicBezTo>
                    <a:pt x="47" y="44"/>
                    <a:pt x="39" y="50"/>
                    <a:pt x="29" y="51"/>
                  </a:cubicBezTo>
                  <a:cubicBezTo>
                    <a:pt x="29" y="51"/>
                    <a:pt x="29" y="51"/>
                    <a:pt x="29" y="51"/>
                  </a:cubicBezTo>
                  <a:cubicBezTo>
                    <a:pt x="27" y="51"/>
                    <a:pt x="25" y="50"/>
                    <a:pt x="24" y="50"/>
                  </a:cubicBezTo>
                  <a:cubicBezTo>
                    <a:pt x="22" y="50"/>
                    <a:pt x="21" y="49"/>
                    <a:pt x="20" y="49"/>
                  </a:cubicBezTo>
                  <a:cubicBezTo>
                    <a:pt x="13" y="45"/>
                    <a:pt x="8" y="38"/>
                    <a:pt x="7" y="30"/>
                  </a:cubicBezTo>
                  <a:cubicBezTo>
                    <a:pt x="7" y="29"/>
                    <a:pt x="7" y="28"/>
                    <a:pt x="8" y="27"/>
                  </a:cubicBezTo>
                  <a:cubicBezTo>
                    <a:pt x="8" y="26"/>
                    <a:pt x="8" y="24"/>
                    <a:pt x="8" y="23"/>
                  </a:cubicBezTo>
                  <a:cubicBezTo>
                    <a:pt x="10" y="19"/>
                    <a:pt x="12" y="15"/>
                    <a:pt x="15" y="13"/>
                  </a:cubicBezTo>
                  <a:cubicBezTo>
                    <a:pt x="16" y="12"/>
                    <a:pt x="18" y="11"/>
                    <a:pt x="19" y="10"/>
                  </a:cubicBezTo>
                  <a:moveTo>
                    <a:pt x="29" y="0"/>
                  </a:moveTo>
                  <a:cubicBezTo>
                    <a:pt x="29" y="0"/>
                    <a:pt x="29" y="0"/>
                    <a:pt x="28" y="0"/>
                  </a:cubicBezTo>
                  <a:cubicBezTo>
                    <a:pt x="23" y="0"/>
                    <a:pt x="18" y="2"/>
                    <a:pt x="14" y="4"/>
                  </a:cubicBezTo>
                  <a:cubicBezTo>
                    <a:pt x="12" y="5"/>
                    <a:pt x="11" y="6"/>
                    <a:pt x="10" y="7"/>
                  </a:cubicBezTo>
                  <a:cubicBezTo>
                    <a:pt x="6" y="10"/>
                    <a:pt x="2" y="16"/>
                    <a:pt x="1" y="22"/>
                  </a:cubicBezTo>
                  <a:cubicBezTo>
                    <a:pt x="0" y="23"/>
                    <a:pt x="0" y="25"/>
                    <a:pt x="0" y="26"/>
                  </a:cubicBezTo>
                  <a:cubicBezTo>
                    <a:pt x="0" y="27"/>
                    <a:pt x="0" y="28"/>
                    <a:pt x="0" y="30"/>
                  </a:cubicBezTo>
                  <a:cubicBezTo>
                    <a:pt x="0" y="41"/>
                    <a:pt x="6" y="51"/>
                    <a:pt x="16" y="56"/>
                  </a:cubicBezTo>
                  <a:cubicBezTo>
                    <a:pt x="17" y="56"/>
                    <a:pt x="19" y="57"/>
                    <a:pt x="20" y="57"/>
                  </a:cubicBezTo>
                  <a:cubicBezTo>
                    <a:pt x="23" y="58"/>
                    <a:pt x="26" y="59"/>
                    <a:pt x="29" y="59"/>
                  </a:cubicBezTo>
                  <a:cubicBezTo>
                    <a:pt x="29" y="59"/>
                    <a:pt x="29" y="59"/>
                    <a:pt x="29" y="59"/>
                  </a:cubicBezTo>
                  <a:cubicBezTo>
                    <a:pt x="43" y="58"/>
                    <a:pt x="54" y="49"/>
                    <a:pt x="57" y="37"/>
                  </a:cubicBezTo>
                  <a:cubicBezTo>
                    <a:pt x="58" y="35"/>
                    <a:pt x="58" y="34"/>
                    <a:pt x="58" y="32"/>
                  </a:cubicBezTo>
                  <a:cubicBezTo>
                    <a:pt x="58" y="31"/>
                    <a:pt x="58" y="30"/>
                    <a:pt x="58" y="29"/>
                  </a:cubicBezTo>
                  <a:cubicBezTo>
                    <a:pt x="58" y="13"/>
                    <a:pt x="45" y="0"/>
                    <a:pt x="29"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5" name="Freeform 20317"/>
            <p:cNvSpPr>
              <a:spLocks/>
            </p:cNvSpPr>
            <p:nvPr/>
          </p:nvSpPr>
          <p:spPr bwMode="auto">
            <a:xfrm>
              <a:off x="5359997" y="7432066"/>
              <a:ext cx="60030" cy="60030"/>
            </a:xfrm>
            <a:custGeom>
              <a:avLst/>
              <a:gdLst>
                <a:gd name="T0" fmla="*/ 19 w 38"/>
                <a:gd name="T1" fmla="*/ 0 h 38"/>
                <a:gd name="T2" fmla="*/ 19 w 38"/>
                <a:gd name="T3" fmla="*/ 0 h 38"/>
                <a:gd name="T4" fmla="*/ 19 w 38"/>
                <a:gd name="T5" fmla="*/ 0 h 38"/>
                <a:gd name="T6" fmla="*/ 8 w 38"/>
                <a:gd name="T7" fmla="*/ 4 h 38"/>
                <a:gd name="T8" fmla="*/ 5 w 38"/>
                <a:gd name="T9" fmla="*/ 7 h 38"/>
                <a:gd name="T10" fmla="*/ 0 w 38"/>
                <a:gd name="T11" fmla="*/ 20 h 38"/>
                <a:gd name="T12" fmla="*/ 5 w 38"/>
                <a:gd name="T13" fmla="*/ 32 h 38"/>
                <a:gd name="T14" fmla="*/ 8 w 38"/>
                <a:gd name="T15" fmla="*/ 35 h 38"/>
                <a:gd name="T16" fmla="*/ 19 w 38"/>
                <a:gd name="T17" fmla="*/ 38 h 38"/>
                <a:gd name="T18" fmla="*/ 20 w 38"/>
                <a:gd name="T19" fmla="*/ 38 h 38"/>
                <a:gd name="T20" fmla="*/ 36 w 38"/>
                <a:gd name="T21" fmla="*/ 29 h 38"/>
                <a:gd name="T22" fmla="*/ 37 w 38"/>
                <a:gd name="T23" fmla="*/ 26 h 38"/>
                <a:gd name="T24" fmla="*/ 38 w 38"/>
                <a:gd name="T25" fmla="*/ 19 h 38"/>
                <a:gd name="T26" fmla="*/ 37 w 38"/>
                <a:gd name="T27" fmla="*/ 13 h 38"/>
                <a:gd name="T28" fmla="*/ 35 w 38"/>
                <a:gd name="T29" fmla="*/ 9 h 38"/>
                <a:gd name="T30" fmla="*/ 28 w 38"/>
                <a:gd name="T31" fmla="*/ 2 h 38"/>
                <a:gd name="T32" fmla="*/ 24 w 38"/>
                <a:gd name="T33" fmla="*/ 1 h 38"/>
                <a:gd name="T34" fmla="*/ 19 w 38"/>
                <a:gd name="T3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 h="38">
                  <a:moveTo>
                    <a:pt x="19" y="0"/>
                  </a:moveTo>
                  <a:cubicBezTo>
                    <a:pt x="19" y="0"/>
                    <a:pt x="19" y="0"/>
                    <a:pt x="19" y="0"/>
                  </a:cubicBezTo>
                  <a:cubicBezTo>
                    <a:pt x="19" y="0"/>
                    <a:pt x="19" y="0"/>
                    <a:pt x="19" y="0"/>
                  </a:cubicBezTo>
                  <a:cubicBezTo>
                    <a:pt x="15" y="0"/>
                    <a:pt x="11" y="2"/>
                    <a:pt x="8" y="4"/>
                  </a:cubicBezTo>
                  <a:cubicBezTo>
                    <a:pt x="7" y="5"/>
                    <a:pt x="6" y="6"/>
                    <a:pt x="5" y="7"/>
                  </a:cubicBezTo>
                  <a:cubicBezTo>
                    <a:pt x="2" y="10"/>
                    <a:pt x="0" y="15"/>
                    <a:pt x="0" y="20"/>
                  </a:cubicBezTo>
                  <a:cubicBezTo>
                    <a:pt x="0" y="24"/>
                    <a:pt x="2" y="28"/>
                    <a:pt x="5" y="32"/>
                  </a:cubicBezTo>
                  <a:cubicBezTo>
                    <a:pt x="6" y="33"/>
                    <a:pt x="7" y="34"/>
                    <a:pt x="8" y="35"/>
                  </a:cubicBezTo>
                  <a:cubicBezTo>
                    <a:pt x="11" y="37"/>
                    <a:pt x="15" y="38"/>
                    <a:pt x="19" y="38"/>
                  </a:cubicBezTo>
                  <a:cubicBezTo>
                    <a:pt x="19" y="38"/>
                    <a:pt x="20" y="38"/>
                    <a:pt x="20" y="38"/>
                  </a:cubicBezTo>
                  <a:cubicBezTo>
                    <a:pt x="26" y="38"/>
                    <a:pt x="32" y="35"/>
                    <a:pt x="36" y="29"/>
                  </a:cubicBezTo>
                  <a:cubicBezTo>
                    <a:pt x="36" y="28"/>
                    <a:pt x="37" y="27"/>
                    <a:pt x="37" y="26"/>
                  </a:cubicBezTo>
                  <a:cubicBezTo>
                    <a:pt x="38" y="23"/>
                    <a:pt x="38" y="21"/>
                    <a:pt x="38" y="19"/>
                  </a:cubicBezTo>
                  <a:cubicBezTo>
                    <a:pt x="38" y="17"/>
                    <a:pt x="38" y="15"/>
                    <a:pt x="37" y="13"/>
                  </a:cubicBezTo>
                  <a:cubicBezTo>
                    <a:pt x="37" y="11"/>
                    <a:pt x="36" y="10"/>
                    <a:pt x="35" y="9"/>
                  </a:cubicBezTo>
                  <a:cubicBezTo>
                    <a:pt x="33" y="6"/>
                    <a:pt x="31" y="3"/>
                    <a:pt x="28" y="2"/>
                  </a:cubicBezTo>
                  <a:cubicBezTo>
                    <a:pt x="26" y="1"/>
                    <a:pt x="25" y="1"/>
                    <a:pt x="24" y="1"/>
                  </a:cubicBezTo>
                  <a:cubicBezTo>
                    <a:pt x="22" y="0"/>
                    <a:pt x="21" y="0"/>
                    <a:pt x="19"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20318"/>
            <p:cNvSpPr>
              <a:spLocks noEditPoints="1"/>
            </p:cNvSpPr>
            <p:nvPr/>
          </p:nvSpPr>
          <p:spPr bwMode="auto">
            <a:xfrm>
              <a:off x="5328648" y="7400717"/>
              <a:ext cx="122729" cy="122729"/>
            </a:xfrm>
            <a:custGeom>
              <a:avLst/>
              <a:gdLst>
                <a:gd name="T0" fmla="*/ 22 w 78"/>
                <a:gd name="T1" fmla="*/ 17 h 78"/>
                <a:gd name="T2" fmla="*/ 39 w 78"/>
                <a:gd name="T3" fmla="*/ 11 h 78"/>
                <a:gd name="T4" fmla="*/ 39 w 78"/>
                <a:gd name="T5" fmla="*/ 11 h 78"/>
                <a:gd name="T6" fmla="*/ 40 w 78"/>
                <a:gd name="T7" fmla="*/ 11 h 78"/>
                <a:gd name="T8" fmla="*/ 45 w 78"/>
                <a:gd name="T9" fmla="*/ 11 h 78"/>
                <a:gd name="T10" fmla="*/ 47 w 78"/>
                <a:gd name="T11" fmla="*/ 12 h 78"/>
                <a:gd name="T12" fmla="*/ 51 w 78"/>
                <a:gd name="T13" fmla="*/ 13 h 78"/>
                <a:gd name="T14" fmla="*/ 64 w 78"/>
                <a:gd name="T15" fmla="*/ 24 h 78"/>
                <a:gd name="T16" fmla="*/ 66 w 78"/>
                <a:gd name="T17" fmla="*/ 28 h 78"/>
                <a:gd name="T18" fmla="*/ 68 w 78"/>
                <a:gd name="T19" fmla="*/ 39 h 78"/>
                <a:gd name="T20" fmla="*/ 66 w 78"/>
                <a:gd name="T21" fmla="*/ 50 h 78"/>
                <a:gd name="T22" fmla="*/ 64 w 78"/>
                <a:gd name="T23" fmla="*/ 53 h 78"/>
                <a:gd name="T24" fmla="*/ 40 w 78"/>
                <a:gd name="T25" fmla="*/ 68 h 78"/>
                <a:gd name="T26" fmla="*/ 39 w 78"/>
                <a:gd name="T27" fmla="*/ 68 h 78"/>
                <a:gd name="T28" fmla="*/ 21 w 78"/>
                <a:gd name="T29" fmla="*/ 61 h 78"/>
                <a:gd name="T30" fmla="*/ 18 w 78"/>
                <a:gd name="T31" fmla="*/ 58 h 78"/>
                <a:gd name="T32" fmla="*/ 11 w 78"/>
                <a:gd name="T33" fmla="*/ 40 h 78"/>
                <a:gd name="T34" fmla="*/ 18 w 78"/>
                <a:gd name="T35" fmla="*/ 20 h 78"/>
                <a:gd name="T36" fmla="*/ 22 w 78"/>
                <a:gd name="T37" fmla="*/ 17 h 78"/>
                <a:gd name="T38" fmla="*/ 39 w 78"/>
                <a:gd name="T39" fmla="*/ 0 h 78"/>
                <a:gd name="T40" fmla="*/ 39 w 78"/>
                <a:gd name="T41" fmla="*/ 0 h 78"/>
                <a:gd name="T42" fmla="*/ 14 w 78"/>
                <a:gd name="T43" fmla="*/ 9 h 78"/>
                <a:gd name="T44" fmla="*/ 11 w 78"/>
                <a:gd name="T45" fmla="*/ 12 h 78"/>
                <a:gd name="T46" fmla="*/ 0 w 78"/>
                <a:gd name="T47" fmla="*/ 40 h 78"/>
                <a:gd name="T48" fmla="*/ 11 w 78"/>
                <a:gd name="T49" fmla="*/ 66 h 78"/>
                <a:gd name="T50" fmla="*/ 14 w 78"/>
                <a:gd name="T51" fmla="*/ 69 h 78"/>
                <a:gd name="T52" fmla="*/ 39 w 78"/>
                <a:gd name="T53" fmla="*/ 78 h 78"/>
                <a:gd name="T54" fmla="*/ 40 w 78"/>
                <a:gd name="T55" fmla="*/ 78 h 78"/>
                <a:gd name="T56" fmla="*/ 73 w 78"/>
                <a:gd name="T57" fmla="*/ 58 h 78"/>
                <a:gd name="T58" fmla="*/ 75 w 78"/>
                <a:gd name="T59" fmla="*/ 54 h 78"/>
                <a:gd name="T60" fmla="*/ 78 w 78"/>
                <a:gd name="T61" fmla="*/ 39 h 78"/>
                <a:gd name="T62" fmla="*/ 75 w 78"/>
                <a:gd name="T63" fmla="*/ 24 h 78"/>
                <a:gd name="T64" fmla="*/ 73 w 78"/>
                <a:gd name="T65" fmla="*/ 20 h 78"/>
                <a:gd name="T66" fmla="*/ 54 w 78"/>
                <a:gd name="T67" fmla="*/ 3 h 78"/>
                <a:gd name="T68" fmla="*/ 50 w 78"/>
                <a:gd name="T69" fmla="*/ 2 h 78"/>
                <a:gd name="T70" fmla="*/ 46 w 78"/>
                <a:gd name="T71" fmla="*/ 1 h 78"/>
                <a:gd name="T72" fmla="*/ 42 w 78"/>
                <a:gd name="T73" fmla="*/ 0 h 78"/>
                <a:gd name="T74" fmla="*/ 39 w 78"/>
                <a:gd name="T7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8" h="78">
                  <a:moveTo>
                    <a:pt x="22" y="17"/>
                  </a:moveTo>
                  <a:cubicBezTo>
                    <a:pt x="26" y="13"/>
                    <a:pt x="32" y="11"/>
                    <a:pt x="39" y="11"/>
                  </a:cubicBezTo>
                  <a:cubicBezTo>
                    <a:pt x="39" y="11"/>
                    <a:pt x="39" y="11"/>
                    <a:pt x="39" y="11"/>
                  </a:cubicBezTo>
                  <a:cubicBezTo>
                    <a:pt x="40" y="11"/>
                    <a:pt x="40" y="11"/>
                    <a:pt x="40" y="11"/>
                  </a:cubicBezTo>
                  <a:cubicBezTo>
                    <a:pt x="42" y="11"/>
                    <a:pt x="43" y="11"/>
                    <a:pt x="45" y="11"/>
                  </a:cubicBezTo>
                  <a:cubicBezTo>
                    <a:pt x="45" y="11"/>
                    <a:pt x="46" y="12"/>
                    <a:pt x="47" y="12"/>
                  </a:cubicBezTo>
                  <a:cubicBezTo>
                    <a:pt x="48" y="12"/>
                    <a:pt x="49" y="13"/>
                    <a:pt x="51" y="13"/>
                  </a:cubicBezTo>
                  <a:cubicBezTo>
                    <a:pt x="56" y="16"/>
                    <a:pt x="61" y="20"/>
                    <a:pt x="64" y="24"/>
                  </a:cubicBezTo>
                  <a:cubicBezTo>
                    <a:pt x="64" y="26"/>
                    <a:pt x="65" y="27"/>
                    <a:pt x="66" y="28"/>
                  </a:cubicBezTo>
                  <a:cubicBezTo>
                    <a:pt x="67" y="32"/>
                    <a:pt x="68" y="35"/>
                    <a:pt x="68" y="39"/>
                  </a:cubicBezTo>
                  <a:cubicBezTo>
                    <a:pt x="68" y="43"/>
                    <a:pt x="67" y="46"/>
                    <a:pt x="66" y="50"/>
                  </a:cubicBezTo>
                  <a:cubicBezTo>
                    <a:pt x="65" y="51"/>
                    <a:pt x="65" y="52"/>
                    <a:pt x="64" y="53"/>
                  </a:cubicBezTo>
                  <a:cubicBezTo>
                    <a:pt x="59" y="62"/>
                    <a:pt x="50" y="68"/>
                    <a:pt x="40" y="68"/>
                  </a:cubicBezTo>
                  <a:cubicBezTo>
                    <a:pt x="40" y="68"/>
                    <a:pt x="39" y="68"/>
                    <a:pt x="39" y="68"/>
                  </a:cubicBezTo>
                  <a:cubicBezTo>
                    <a:pt x="33" y="68"/>
                    <a:pt x="26" y="65"/>
                    <a:pt x="21" y="61"/>
                  </a:cubicBezTo>
                  <a:cubicBezTo>
                    <a:pt x="20" y="60"/>
                    <a:pt x="19" y="59"/>
                    <a:pt x="18" y="58"/>
                  </a:cubicBezTo>
                  <a:cubicBezTo>
                    <a:pt x="14" y="53"/>
                    <a:pt x="11" y="47"/>
                    <a:pt x="11" y="40"/>
                  </a:cubicBezTo>
                  <a:cubicBezTo>
                    <a:pt x="11" y="32"/>
                    <a:pt x="14" y="25"/>
                    <a:pt x="18" y="20"/>
                  </a:cubicBezTo>
                  <a:cubicBezTo>
                    <a:pt x="19" y="19"/>
                    <a:pt x="20" y="18"/>
                    <a:pt x="22" y="17"/>
                  </a:cubicBezTo>
                  <a:moveTo>
                    <a:pt x="39" y="0"/>
                  </a:moveTo>
                  <a:cubicBezTo>
                    <a:pt x="39" y="0"/>
                    <a:pt x="39" y="0"/>
                    <a:pt x="39" y="0"/>
                  </a:cubicBezTo>
                  <a:cubicBezTo>
                    <a:pt x="29" y="1"/>
                    <a:pt x="21" y="4"/>
                    <a:pt x="14" y="9"/>
                  </a:cubicBezTo>
                  <a:cubicBezTo>
                    <a:pt x="13" y="10"/>
                    <a:pt x="12" y="11"/>
                    <a:pt x="11" y="12"/>
                  </a:cubicBezTo>
                  <a:cubicBezTo>
                    <a:pt x="4" y="20"/>
                    <a:pt x="0" y="29"/>
                    <a:pt x="0" y="40"/>
                  </a:cubicBezTo>
                  <a:cubicBezTo>
                    <a:pt x="1" y="50"/>
                    <a:pt x="5" y="59"/>
                    <a:pt x="11" y="66"/>
                  </a:cubicBezTo>
                  <a:cubicBezTo>
                    <a:pt x="12" y="67"/>
                    <a:pt x="13" y="68"/>
                    <a:pt x="14" y="69"/>
                  </a:cubicBezTo>
                  <a:cubicBezTo>
                    <a:pt x="21" y="75"/>
                    <a:pt x="30" y="78"/>
                    <a:pt x="39" y="78"/>
                  </a:cubicBezTo>
                  <a:cubicBezTo>
                    <a:pt x="40" y="78"/>
                    <a:pt x="40" y="78"/>
                    <a:pt x="40" y="78"/>
                  </a:cubicBezTo>
                  <a:cubicBezTo>
                    <a:pt x="54" y="78"/>
                    <a:pt x="67" y="70"/>
                    <a:pt x="73" y="58"/>
                  </a:cubicBezTo>
                  <a:cubicBezTo>
                    <a:pt x="74" y="57"/>
                    <a:pt x="75" y="55"/>
                    <a:pt x="75" y="54"/>
                  </a:cubicBezTo>
                  <a:cubicBezTo>
                    <a:pt x="77" y="49"/>
                    <a:pt x="78" y="44"/>
                    <a:pt x="78" y="39"/>
                  </a:cubicBezTo>
                  <a:cubicBezTo>
                    <a:pt x="78" y="33"/>
                    <a:pt x="77" y="28"/>
                    <a:pt x="75" y="24"/>
                  </a:cubicBezTo>
                  <a:cubicBezTo>
                    <a:pt x="74" y="22"/>
                    <a:pt x="74" y="21"/>
                    <a:pt x="73" y="20"/>
                  </a:cubicBezTo>
                  <a:cubicBezTo>
                    <a:pt x="69" y="12"/>
                    <a:pt x="62" y="7"/>
                    <a:pt x="54" y="3"/>
                  </a:cubicBezTo>
                  <a:cubicBezTo>
                    <a:pt x="53" y="3"/>
                    <a:pt x="52" y="2"/>
                    <a:pt x="50" y="2"/>
                  </a:cubicBezTo>
                  <a:cubicBezTo>
                    <a:pt x="49" y="1"/>
                    <a:pt x="47" y="1"/>
                    <a:pt x="46" y="1"/>
                  </a:cubicBezTo>
                  <a:cubicBezTo>
                    <a:pt x="44" y="1"/>
                    <a:pt x="43" y="0"/>
                    <a:pt x="42" y="0"/>
                  </a:cubicBezTo>
                  <a:cubicBezTo>
                    <a:pt x="41" y="0"/>
                    <a:pt x="40" y="0"/>
                    <a:pt x="39"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7" name="Freeform 20423"/>
            <p:cNvSpPr>
              <a:spLocks/>
            </p:cNvSpPr>
            <p:nvPr/>
          </p:nvSpPr>
          <p:spPr bwMode="auto">
            <a:xfrm>
              <a:off x="5276622" y="6064042"/>
              <a:ext cx="113391" cy="106721"/>
            </a:xfrm>
            <a:custGeom>
              <a:avLst/>
              <a:gdLst>
                <a:gd name="T0" fmla="*/ 36 w 72"/>
                <a:gd name="T1" fmla="*/ 0 h 68"/>
                <a:gd name="T2" fmla="*/ 24 w 72"/>
                <a:gd name="T3" fmla="*/ 2 h 68"/>
                <a:gd name="T4" fmla="*/ 20 w 72"/>
                <a:gd name="T5" fmla="*/ 4 h 68"/>
                <a:gd name="T6" fmla="*/ 3 w 72"/>
                <a:gd name="T7" fmla="*/ 29 h 68"/>
                <a:gd name="T8" fmla="*/ 32 w 72"/>
                <a:gd name="T9" fmla="*/ 67 h 68"/>
                <a:gd name="T10" fmla="*/ 37 w 72"/>
                <a:gd name="T11" fmla="*/ 68 h 68"/>
                <a:gd name="T12" fmla="*/ 70 w 72"/>
                <a:gd name="T13" fmla="*/ 39 h 68"/>
                <a:gd name="T14" fmla="*/ 56 w 72"/>
                <a:gd name="T15" fmla="*/ 6 h 68"/>
                <a:gd name="T16" fmla="*/ 53 w 72"/>
                <a:gd name="T17" fmla="*/ 4 h 68"/>
                <a:gd name="T18" fmla="*/ 43 w 72"/>
                <a:gd name="T19" fmla="*/ 0 h 68"/>
                <a:gd name="T20" fmla="*/ 42 w 72"/>
                <a:gd name="T21" fmla="*/ 0 h 68"/>
                <a:gd name="T22" fmla="*/ 38 w 72"/>
                <a:gd name="T23" fmla="*/ 0 h 68"/>
                <a:gd name="T24" fmla="*/ 36 w 72"/>
                <a:gd name="T25"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 h="68">
                  <a:moveTo>
                    <a:pt x="36" y="0"/>
                  </a:moveTo>
                  <a:cubicBezTo>
                    <a:pt x="32" y="0"/>
                    <a:pt x="28" y="1"/>
                    <a:pt x="24" y="2"/>
                  </a:cubicBezTo>
                  <a:cubicBezTo>
                    <a:pt x="23" y="3"/>
                    <a:pt x="21" y="3"/>
                    <a:pt x="20" y="4"/>
                  </a:cubicBezTo>
                  <a:cubicBezTo>
                    <a:pt x="11" y="9"/>
                    <a:pt x="5" y="18"/>
                    <a:pt x="3" y="29"/>
                  </a:cubicBezTo>
                  <a:cubicBezTo>
                    <a:pt x="0" y="47"/>
                    <a:pt x="13" y="65"/>
                    <a:pt x="32" y="67"/>
                  </a:cubicBezTo>
                  <a:cubicBezTo>
                    <a:pt x="33" y="68"/>
                    <a:pt x="35" y="68"/>
                    <a:pt x="37" y="68"/>
                  </a:cubicBezTo>
                  <a:cubicBezTo>
                    <a:pt x="53" y="68"/>
                    <a:pt x="68" y="56"/>
                    <a:pt x="70" y="39"/>
                  </a:cubicBezTo>
                  <a:cubicBezTo>
                    <a:pt x="72" y="26"/>
                    <a:pt x="66" y="13"/>
                    <a:pt x="56" y="6"/>
                  </a:cubicBezTo>
                  <a:cubicBezTo>
                    <a:pt x="55" y="5"/>
                    <a:pt x="54" y="4"/>
                    <a:pt x="53" y="4"/>
                  </a:cubicBezTo>
                  <a:cubicBezTo>
                    <a:pt x="49" y="2"/>
                    <a:pt x="46" y="1"/>
                    <a:pt x="43" y="0"/>
                  </a:cubicBezTo>
                  <a:cubicBezTo>
                    <a:pt x="42" y="0"/>
                    <a:pt x="42" y="0"/>
                    <a:pt x="42" y="0"/>
                  </a:cubicBezTo>
                  <a:cubicBezTo>
                    <a:pt x="40" y="0"/>
                    <a:pt x="39" y="0"/>
                    <a:pt x="38" y="0"/>
                  </a:cubicBezTo>
                  <a:cubicBezTo>
                    <a:pt x="38" y="0"/>
                    <a:pt x="37" y="0"/>
                    <a:pt x="36"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20541"/>
            <p:cNvSpPr>
              <a:spLocks/>
            </p:cNvSpPr>
            <p:nvPr/>
          </p:nvSpPr>
          <p:spPr bwMode="auto">
            <a:xfrm>
              <a:off x="6887440" y="5926641"/>
              <a:ext cx="132067" cy="132734"/>
            </a:xfrm>
            <a:custGeom>
              <a:avLst/>
              <a:gdLst>
                <a:gd name="T0" fmla="*/ 8 w 84"/>
                <a:gd name="T1" fmla="*/ 29 h 84"/>
                <a:gd name="T2" fmla="*/ 55 w 84"/>
                <a:gd name="T3" fmla="*/ 8 h 84"/>
                <a:gd name="T4" fmla="*/ 77 w 84"/>
                <a:gd name="T5" fmla="*/ 55 h 84"/>
                <a:gd name="T6" fmla="*/ 29 w 84"/>
                <a:gd name="T7" fmla="*/ 77 h 84"/>
                <a:gd name="T8" fmla="*/ 8 w 84"/>
                <a:gd name="T9" fmla="*/ 29 h 84"/>
              </a:gdLst>
              <a:ahLst/>
              <a:cxnLst>
                <a:cxn ang="0">
                  <a:pos x="T0" y="T1"/>
                </a:cxn>
                <a:cxn ang="0">
                  <a:pos x="T2" y="T3"/>
                </a:cxn>
                <a:cxn ang="0">
                  <a:pos x="T4" y="T5"/>
                </a:cxn>
                <a:cxn ang="0">
                  <a:pos x="T6" y="T7"/>
                </a:cxn>
                <a:cxn ang="0">
                  <a:pos x="T8" y="T9"/>
                </a:cxn>
              </a:cxnLst>
              <a:rect l="0" t="0" r="r" b="b"/>
              <a:pathLst>
                <a:path w="84" h="84">
                  <a:moveTo>
                    <a:pt x="8" y="29"/>
                  </a:moveTo>
                  <a:cubicBezTo>
                    <a:pt x="15" y="10"/>
                    <a:pt x="36" y="0"/>
                    <a:pt x="55" y="8"/>
                  </a:cubicBezTo>
                  <a:cubicBezTo>
                    <a:pt x="74" y="15"/>
                    <a:pt x="84" y="36"/>
                    <a:pt x="77" y="55"/>
                  </a:cubicBezTo>
                  <a:cubicBezTo>
                    <a:pt x="70" y="74"/>
                    <a:pt x="48" y="84"/>
                    <a:pt x="29" y="77"/>
                  </a:cubicBezTo>
                  <a:cubicBezTo>
                    <a:pt x="10" y="70"/>
                    <a:pt x="0" y="48"/>
                    <a:pt x="8" y="29"/>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20648"/>
            <p:cNvSpPr>
              <a:spLocks/>
            </p:cNvSpPr>
            <p:nvPr/>
          </p:nvSpPr>
          <p:spPr bwMode="auto">
            <a:xfrm>
              <a:off x="5875595" y="6842437"/>
              <a:ext cx="530935" cy="781729"/>
            </a:xfrm>
            <a:custGeom>
              <a:avLst/>
              <a:gdLst>
                <a:gd name="T0" fmla="*/ 787 w 796"/>
                <a:gd name="T1" fmla="*/ 0 h 1172"/>
                <a:gd name="T2" fmla="*/ 796 w 796"/>
                <a:gd name="T3" fmla="*/ 5 h 1172"/>
                <a:gd name="T4" fmla="*/ 9 w 796"/>
                <a:gd name="T5" fmla="*/ 1172 h 1172"/>
                <a:gd name="T6" fmla="*/ 0 w 796"/>
                <a:gd name="T7" fmla="*/ 1165 h 1172"/>
                <a:gd name="T8" fmla="*/ 787 w 796"/>
                <a:gd name="T9" fmla="*/ 0 h 1172"/>
              </a:gdLst>
              <a:ahLst/>
              <a:cxnLst>
                <a:cxn ang="0">
                  <a:pos x="T0" y="T1"/>
                </a:cxn>
                <a:cxn ang="0">
                  <a:pos x="T2" y="T3"/>
                </a:cxn>
                <a:cxn ang="0">
                  <a:pos x="T4" y="T5"/>
                </a:cxn>
                <a:cxn ang="0">
                  <a:pos x="T6" y="T7"/>
                </a:cxn>
                <a:cxn ang="0">
                  <a:pos x="T8" y="T9"/>
                </a:cxn>
              </a:cxnLst>
              <a:rect l="0" t="0" r="r" b="b"/>
              <a:pathLst>
                <a:path w="796" h="1172">
                  <a:moveTo>
                    <a:pt x="787" y="0"/>
                  </a:moveTo>
                  <a:lnTo>
                    <a:pt x="796" y="5"/>
                  </a:lnTo>
                  <a:lnTo>
                    <a:pt x="9" y="1172"/>
                  </a:lnTo>
                  <a:lnTo>
                    <a:pt x="0" y="1165"/>
                  </a:lnTo>
                  <a:lnTo>
                    <a:pt x="787"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20655"/>
            <p:cNvSpPr>
              <a:spLocks/>
            </p:cNvSpPr>
            <p:nvPr/>
          </p:nvSpPr>
          <p:spPr bwMode="auto">
            <a:xfrm>
              <a:off x="5914948" y="7064549"/>
              <a:ext cx="964488" cy="961820"/>
            </a:xfrm>
            <a:custGeom>
              <a:avLst/>
              <a:gdLst>
                <a:gd name="T0" fmla="*/ 775 w 1446"/>
                <a:gd name="T1" fmla="*/ 293 h 1442"/>
                <a:gd name="T2" fmla="*/ 777 w 1446"/>
                <a:gd name="T3" fmla="*/ 293 h 1442"/>
                <a:gd name="T4" fmla="*/ 1446 w 1446"/>
                <a:gd name="T5" fmla="*/ 844 h 1442"/>
                <a:gd name="T6" fmla="*/ 1441 w 1446"/>
                <a:gd name="T7" fmla="*/ 849 h 1442"/>
                <a:gd name="T8" fmla="*/ 848 w 1446"/>
                <a:gd name="T9" fmla="*/ 1442 h 1442"/>
                <a:gd name="T10" fmla="*/ 841 w 1446"/>
                <a:gd name="T11" fmla="*/ 1433 h 1442"/>
                <a:gd name="T12" fmla="*/ 1429 w 1446"/>
                <a:gd name="T13" fmla="*/ 846 h 1442"/>
                <a:gd name="T14" fmla="*/ 770 w 1446"/>
                <a:gd name="T15" fmla="*/ 303 h 1442"/>
                <a:gd name="T16" fmla="*/ 0 w 1446"/>
                <a:gd name="T17" fmla="*/ 10 h 1442"/>
                <a:gd name="T18" fmla="*/ 4 w 1446"/>
                <a:gd name="T19" fmla="*/ 0 h 1442"/>
                <a:gd name="T20" fmla="*/ 775 w 1446"/>
                <a:gd name="T21" fmla="*/ 293 h 1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6" h="1442">
                  <a:moveTo>
                    <a:pt x="775" y="293"/>
                  </a:moveTo>
                  <a:lnTo>
                    <a:pt x="777" y="293"/>
                  </a:lnTo>
                  <a:lnTo>
                    <a:pt x="1446" y="844"/>
                  </a:lnTo>
                  <a:lnTo>
                    <a:pt x="1441" y="849"/>
                  </a:lnTo>
                  <a:lnTo>
                    <a:pt x="848" y="1442"/>
                  </a:lnTo>
                  <a:lnTo>
                    <a:pt x="841" y="1433"/>
                  </a:lnTo>
                  <a:lnTo>
                    <a:pt x="1429" y="846"/>
                  </a:lnTo>
                  <a:lnTo>
                    <a:pt x="770" y="303"/>
                  </a:lnTo>
                  <a:lnTo>
                    <a:pt x="0" y="10"/>
                  </a:lnTo>
                  <a:lnTo>
                    <a:pt x="4" y="0"/>
                  </a:lnTo>
                  <a:lnTo>
                    <a:pt x="775" y="293"/>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20676"/>
            <p:cNvSpPr>
              <a:spLocks/>
            </p:cNvSpPr>
            <p:nvPr/>
          </p:nvSpPr>
          <p:spPr bwMode="auto">
            <a:xfrm>
              <a:off x="4289459" y="7933656"/>
              <a:ext cx="80708" cy="80040"/>
            </a:xfrm>
            <a:custGeom>
              <a:avLst/>
              <a:gdLst>
                <a:gd name="T0" fmla="*/ 45 w 51"/>
                <a:gd name="T1" fmla="*/ 35 h 51"/>
                <a:gd name="T2" fmla="*/ 15 w 51"/>
                <a:gd name="T3" fmla="*/ 45 h 51"/>
                <a:gd name="T4" fmla="*/ 5 w 51"/>
                <a:gd name="T5" fmla="*/ 15 h 51"/>
                <a:gd name="T6" fmla="*/ 35 w 51"/>
                <a:gd name="T7" fmla="*/ 5 h 51"/>
                <a:gd name="T8" fmla="*/ 45 w 51"/>
                <a:gd name="T9" fmla="*/ 35 h 51"/>
              </a:gdLst>
              <a:ahLst/>
              <a:cxnLst>
                <a:cxn ang="0">
                  <a:pos x="T0" y="T1"/>
                </a:cxn>
                <a:cxn ang="0">
                  <a:pos x="T2" y="T3"/>
                </a:cxn>
                <a:cxn ang="0">
                  <a:pos x="T4" y="T5"/>
                </a:cxn>
                <a:cxn ang="0">
                  <a:pos x="T6" y="T7"/>
                </a:cxn>
                <a:cxn ang="0">
                  <a:pos x="T8" y="T9"/>
                </a:cxn>
              </a:cxnLst>
              <a:rect l="0" t="0" r="r" b="b"/>
              <a:pathLst>
                <a:path w="51" h="51">
                  <a:moveTo>
                    <a:pt x="45" y="35"/>
                  </a:moveTo>
                  <a:cubicBezTo>
                    <a:pt x="39" y="46"/>
                    <a:pt x="26" y="51"/>
                    <a:pt x="15" y="45"/>
                  </a:cubicBezTo>
                  <a:cubicBezTo>
                    <a:pt x="4" y="39"/>
                    <a:pt x="0" y="26"/>
                    <a:pt x="5" y="15"/>
                  </a:cubicBezTo>
                  <a:cubicBezTo>
                    <a:pt x="11" y="4"/>
                    <a:pt x="24" y="0"/>
                    <a:pt x="35" y="5"/>
                  </a:cubicBezTo>
                  <a:cubicBezTo>
                    <a:pt x="46" y="11"/>
                    <a:pt x="51" y="24"/>
                    <a:pt x="45" y="3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2" name="Freeform 20677"/>
            <p:cNvSpPr>
              <a:spLocks/>
            </p:cNvSpPr>
            <p:nvPr/>
          </p:nvSpPr>
          <p:spPr bwMode="auto">
            <a:xfrm>
              <a:off x="4863082" y="7918982"/>
              <a:ext cx="148742" cy="146741"/>
            </a:xfrm>
            <a:custGeom>
              <a:avLst/>
              <a:gdLst>
                <a:gd name="T0" fmla="*/ 83 w 94"/>
                <a:gd name="T1" fmla="*/ 65 h 93"/>
                <a:gd name="T2" fmla="*/ 28 w 94"/>
                <a:gd name="T3" fmla="*/ 83 h 93"/>
                <a:gd name="T4" fmla="*/ 10 w 94"/>
                <a:gd name="T5" fmla="*/ 28 h 93"/>
                <a:gd name="T6" fmla="*/ 66 w 94"/>
                <a:gd name="T7" fmla="*/ 10 h 93"/>
                <a:gd name="T8" fmla="*/ 83 w 94"/>
                <a:gd name="T9" fmla="*/ 65 h 93"/>
              </a:gdLst>
              <a:ahLst/>
              <a:cxnLst>
                <a:cxn ang="0">
                  <a:pos x="T0" y="T1"/>
                </a:cxn>
                <a:cxn ang="0">
                  <a:pos x="T2" y="T3"/>
                </a:cxn>
                <a:cxn ang="0">
                  <a:pos x="T4" y="T5"/>
                </a:cxn>
                <a:cxn ang="0">
                  <a:pos x="T6" y="T7"/>
                </a:cxn>
                <a:cxn ang="0">
                  <a:pos x="T8" y="T9"/>
                </a:cxn>
              </a:cxnLst>
              <a:rect l="0" t="0" r="r" b="b"/>
              <a:pathLst>
                <a:path w="94" h="93">
                  <a:moveTo>
                    <a:pt x="83" y="65"/>
                  </a:moveTo>
                  <a:cubicBezTo>
                    <a:pt x="73" y="86"/>
                    <a:pt x="48" y="93"/>
                    <a:pt x="28" y="83"/>
                  </a:cubicBezTo>
                  <a:cubicBezTo>
                    <a:pt x="8" y="73"/>
                    <a:pt x="0" y="48"/>
                    <a:pt x="10" y="28"/>
                  </a:cubicBezTo>
                  <a:cubicBezTo>
                    <a:pt x="21" y="8"/>
                    <a:pt x="45" y="0"/>
                    <a:pt x="66" y="10"/>
                  </a:cubicBezTo>
                  <a:cubicBezTo>
                    <a:pt x="86" y="21"/>
                    <a:pt x="94" y="45"/>
                    <a:pt x="83" y="65"/>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3" name="Freeform 20679"/>
            <p:cNvSpPr>
              <a:spLocks/>
            </p:cNvSpPr>
            <p:nvPr/>
          </p:nvSpPr>
          <p:spPr bwMode="auto">
            <a:xfrm>
              <a:off x="5438707" y="8095737"/>
              <a:ext cx="92714" cy="92714"/>
            </a:xfrm>
            <a:custGeom>
              <a:avLst/>
              <a:gdLst>
                <a:gd name="T0" fmla="*/ 53 w 59"/>
                <a:gd name="T1" fmla="*/ 42 h 59"/>
                <a:gd name="T2" fmla="*/ 18 w 59"/>
                <a:gd name="T3" fmla="*/ 53 h 59"/>
                <a:gd name="T4" fmla="*/ 7 w 59"/>
                <a:gd name="T5" fmla="*/ 18 h 59"/>
                <a:gd name="T6" fmla="*/ 42 w 59"/>
                <a:gd name="T7" fmla="*/ 7 h 59"/>
                <a:gd name="T8" fmla="*/ 53 w 59"/>
                <a:gd name="T9" fmla="*/ 42 h 59"/>
              </a:gdLst>
              <a:ahLst/>
              <a:cxnLst>
                <a:cxn ang="0">
                  <a:pos x="T0" y="T1"/>
                </a:cxn>
                <a:cxn ang="0">
                  <a:pos x="T2" y="T3"/>
                </a:cxn>
                <a:cxn ang="0">
                  <a:pos x="T4" y="T5"/>
                </a:cxn>
                <a:cxn ang="0">
                  <a:pos x="T6" y="T7"/>
                </a:cxn>
                <a:cxn ang="0">
                  <a:pos x="T8" y="T9"/>
                </a:cxn>
              </a:cxnLst>
              <a:rect l="0" t="0" r="r" b="b"/>
              <a:pathLst>
                <a:path w="59" h="59">
                  <a:moveTo>
                    <a:pt x="53" y="42"/>
                  </a:moveTo>
                  <a:cubicBezTo>
                    <a:pt x="46" y="54"/>
                    <a:pt x="30" y="59"/>
                    <a:pt x="18" y="53"/>
                  </a:cubicBezTo>
                  <a:cubicBezTo>
                    <a:pt x="5" y="46"/>
                    <a:pt x="0" y="31"/>
                    <a:pt x="7" y="18"/>
                  </a:cubicBezTo>
                  <a:cubicBezTo>
                    <a:pt x="13" y="5"/>
                    <a:pt x="29" y="0"/>
                    <a:pt x="42" y="7"/>
                  </a:cubicBezTo>
                  <a:cubicBezTo>
                    <a:pt x="54" y="13"/>
                    <a:pt x="59" y="29"/>
                    <a:pt x="53" y="42"/>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4" name="Freeform 20680"/>
            <p:cNvSpPr>
              <a:spLocks/>
            </p:cNvSpPr>
            <p:nvPr/>
          </p:nvSpPr>
          <p:spPr bwMode="auto">
            <a:xfrm>
              <a:off x="8316157" y="6631664"/>
              <a:ext cx="152744" cy="152744"/>
            </a:xfrm>
            <a:custGeom>
              <a:avLst/>
              <a:gdLst>
                <a:gd name="T0" fmla="*/ 87 w 97"/>
                <a:gd name="T1" fmla="*/ 68 h 97"/>
                <a:gd name="T2" fmla="*/ 29 w 97"/>
                <a:gd name="T3" fmla="*/ 86 h 97"/>
                <a:gd name="T4" fmla="*/ 11 w 97"/>
                <a:gd name="T5" fmla="*/ 29 h 97"/>
                <a:gd name="T6" fmla="*/ 68 w 97"/>
                <a:gd name="T7" fmla="*/ 11 h 97"/>
                <a:gd name="T8" fmla="*/ 87 w 97"/>
                <a:gd name="T9" fmla="*/ 68 h 97"/>
              </a:gdLst>
              <a:ahLst/>
              <a:cxnLst>
                <a:cxn ang="0">
                  <a:pos x="T0" y="T1"/>
                </a:cxn>
                <a:cxn ang="0">
                  <a:pos x="T2" y="T3"/>
                </a:cxn>
                <a:cxn ang="0">
                  <a:pos x="T4" y="T5"/>
                </a:cxn>
                <a:cxn ang="0">
                  <a:pos x="T6" y="T7"/>
                </a:cxn>
                <a:cxn ang="0">
                  <a:pos x="T8" y="T9"/>
                </a:cxn>
              </a:cxnLst>
              <a:rect l="0" t="0" r="r" b="b"/>
              <a:pathLst>
                <a:path w="97" h="97">
                  <a:moveTo>
                    <a:pt x="87" y="68"/>
                  </a:moveTo>
                  <a:cubicBezTo>
                    <a:pt x="76" y="89"/>
                    <a:pt x="50" y="97"/>
                    <a:pt x="29" y="86"/>
                  </a:cubicBezTo>
                  <a:cubicBezTo>
                    <a:pt x="9" y="75"/>
                    <a:pt x="0" y="50"/>
                    <a:pt x="11" y="29"/>
                  </a:cubicBezTo>
                  <a:cubicBezTo>
                    <a:pt x="22" y="8"/>
                    <a:pt x="47" y="0"/>
                    <a:pt x="68" y="11"/>
                  </a:cubicBezTo>
                  <a:cubicBezTo>
                    <a:pt x="89" y="21"/>
                    <a:pt x="97" y="47"/>
                    <a:pt x="87" y="68"/>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5" name="Freeform 20681"/>
            <p:cNvSpPr>
              <a:spLocks/>
            </p:cNvSpPr>
            <p:nvPr/>
          </p:nvSpPr>
          <p:spPr bwMode="auto">
            <a:xfrm>
              <a:off x="5969642" y="8278497"/>
              <a:ext cx="84042" cy="83376"/>
            </a:xfrm>
            <a:custGeom>
              <a:avLst/>
              <a:gdLst>
                <a:gd name="T0" fmla="*/ 48 w 53"/>
                <a:gd name="T1" fmla="*/ 37 h 53"/>
                <a:gd name="T2" fmla="*/ 16 w 53"/>
                <a:gd name="T3" fmla="*/ 47 h 53"/>
                <a:gd name="T4" fmla="*/ 6 w 53"/>
                <a:gd name="T5" fmla="*/ 16 h 53"/>
                <a:gd name="T6" fmla="*/ 37 w 53"/>
                <a:gd name="T7" fmla="*/ 6 h 53"/>
                <a:gd name="T8" fmla="*/ 48 w 53"/>
                <a:gd name="T9" fmla="*/ 37 h 53"/>
              </a:gdLst>
              <a:ahLst/>
              <a:cxnLst>
                <a:cxn ang="0">
                  <a:pos x="T0" y="T1"/>
                </a:cxn>
                <a:cxn ang="0">
                  <a:pos x="T2" y="T3"/>
                </a:cxn>
                <a:cxn ang="0">
                  <a:pos x="T4" y="T5"/>
                </a:cxn>
                <a:cxn ang="0">
                  <a:pos x="T6" y="T7"/>
                </a:cxn>
                <a:cxn ang="0">
                  <a:pos x="T8" y="T9"/>
                </a:cxn>
              </a:cxnLst>
              <a:rect l="0" t="0" r="r" b="b"/>
              <a:pathLst>
                <a:path w="53" h="53">
                  <a:moveTo>
                    <a:pt x="48" y="37"/>
                  </a:moveTo>
                  <a:cubicBezTo>
                    <a:pt x="42" y="49"/>
                    <a:pt x="27" y="53"/>
                    <a:pt x="16" y="47"/>
                  </a:cubicBezTo>
                  <a:cubicBezTo>
                    <a:pt x="4" y="42"/>
                    <a:pt x="0" y="27"/>
                    <a:pt x="6" y="16"/>
                  </a:cubicBezTo>
                  <a:cubicBezTo>
                    <a:pt x="12" y="4"/>
                    <a:pt x="26" y="0"/>
                    <a:pt x="37" y="6"/>
                  </a:cubicBezTo>
                  <a:cubicBezTo>
                    <a:pt x="49" y="12"/>
                    <a:pt x="53" y="26"/>
                    <a:pt x="48" y="37"/>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6" name="Freeform 20683"/>
            <p:cNvSpPr>
              <a:spLocks/>
            </p:cNvSpPr>
            <p:nvPr/>
          </p:nvSpPr>
          <p:spPr bwMode="auto">
            <a:xfrm>
              <a:off x="6377849" y="7209956"/>
              <a:ext cx="104053" cy="105387"/>
            </a:xfrm>
            <a:custGeom>
              <a:avLst/>
              <a:gdLst>
                <a:gd name="T0" fmla="*/ 59 w 66"/>
                <a:gd name="T1" fmla="*/ 47 h 67"/>
                <a:gd name="T2" fmla="*/ 20 w 66"/>
                <a:gd name="T3" fmla="*/ 60 h 67"/>
                <a:gd name="T4" fmla="*/ 7 w 66"/>
                <a:gd name="T5" fmla="*/ 20 h 67"/>
                <a:gd name="T6" fmla="*/ 47 w 66"/>
                <a:gd name="T7" fmla="*/ 8 h 67"/>
                <a:gd name="T8" fmla="*/ 59 w 66"/>
                <a:gd name="T9" fmla="*/ 47 h 67"/>
              </a:gdLst>
              <a:ahLst/>
              <a:cxnLst>
                <a:cxn ang="0">
                  <a:pos x="T0" y="T1"/>
                </a:cxn>
                <a:cxn ang="0">
                  <a:pos x="T2" y="T3"/>
                </a:cxn>
                <a:cxn ang="0">
                  <a:pos x="T4" y="T5"/>
                </a:cxn>
                <a:cxn ang="0">
                  <a:pos x="T6" y="T7"/>
                </a:cxn>
                <a:cxn ang="0">
                  <a:pos x="T8" y="T9"/>
                </a:cxn>
              </a:cxnLst>
              <a:rect l="0" t="0" r="r" b="b"/>
              <a:pathLst>
                <a:path w="66" h="67">
                  <a:moveTo>
                    <a:pt x="59" y="47"/>
                  </a:moveTo>
                  <a:cubicBezTo>
                    <a:pt x="52" y="61"/>
                    <a:pt x="34" y="67"/>
                    <a:pt x="20" y="60"/>
                  </a:cubicBezTo>
                  <a:cubicBezTo>
                    <a:pt x="6" y="52"/>
                    <a:pt x="0" y="35"/>
                    <a:pt x="7" y="20"/>
                  </a:cubicBezTo>
                  <a:cubicBezTo>
                    <a:pt x="15" y="6"/>
                    <a:pt x="32" y="0"/>
                    <a:pt x="47" y="8"/>
                  </a:cubicBezTo>
                  <a:cubicBezTo>
                    <a:pt x="61" y="15"/>
                    <a:pt x="66" y="33"/>
                    <a:pt x="59" y="47"/>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7" name="Freeform 20684"/>
            <p:cNvSpPr>
              <a:spLocks/>
            </p:cNvSpPr>
            <p:nvPr/>
          </p:nvSpPr>
          <p:spPr bwMode="auto">
            <a:xfrm>
              <a:off x="6343165" y="6784408"/>
              <a:ext cx="121395" cy="119394"/>
            </a:xfrm>
            <a:custGeom>
              <a:avLst/>
              <a:gdLst>
                <a:gd name="T0" fmla="*/ 68 w 77"/>
                <a:gd name="T1" fmla="*/ 53 h 76"/>
                <a:gd name="T2" fmla="*/ 23 w 77"/>
                <a:gd name="T3" fmla="*/ 68 h 76"/>
                <a:gd name="T4" fmla="*/ 9 w 77"/>
                <a:gd name="T5" fmla="*/ 23 h 76"/>
                <a:gd name="T6" fmla="*/ 54 w 77"/>
                <a:gd name="T7" fmla="*/ 8 h 76"/>
                <a:gd name="T8" fmla="*/ 68 w 77"/>
                <a:gd name="T9" fmla="*/ 53 h 76"/>
              </a:gdLst>
              <a:ahLst/>
              <a:cxnLst>
                <a:cxn ang="0">
                  <a:pos x="T0" y="T1"/>
                </a:cxn>
                <a:cxn ang="0">
                  <a:pos x="T2" y="T3"/>
                </a:cxn>
                <a:cxn ang="0">
                  <a:pos x="T4" y="T5"/>
                </a:cxn>
                <a:cxn ang="0">
                  <a:pos x="T6" y="T7"/>
                </a:cxn>
                <a:cxn ang="0">
                  <a:pos x="T8" y="T9"/>
                </a:cxn>
              </a:cxnLst>
              <a:rect l="0" t="0" r="r" b="b"/>
              <a:pathLst>
                <a:path w="77" h="76">
                  <a:moveTo>
                    <a:pt x="68" y="53"/>
                  </a:moveTo>
                  <a:cubicBezTo>
                    <a:pt x="60" y="70"/>
                    <a:pt x="40" y="76"/>
                    <a:pt x="23" y="68"/>
                  </a:cubicBezTo>
                  <a:cubicBezTo>
                    <a:pt x="7" y="59"/>
                    <a:pt x="0" y="39"/>
                    <a:pt x="9" y="23"/>
                  </a:cubicBezTo>
                  <a:cubicBezTo>
                    <a:pt x="17" y="6"/>
                    <a:pt x="37" y="0"/>
                    <a:pt x="54" y="8"/>
                  </a:cubicBezTo>
                  <a:cubicBezTo>
                    <a:pt x="70" y="17"/>
                    <a:pt x="77" y="37"/>
                    <a:pt x="68" y="53"/>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8" name="Freeform 20709"/>
            <p:cNvSpPr>
              <a:spLocks/>
            </p:cNvSpPr>
            <p:nvPr/>
          </p:nvSpPr>
          <p:spPr bwMode="auto">
            <a:xfrm>
              <a:off x="4901102" y="7359365"/>
              <a:ext cx="98050" cy="96048"/>
            </a:xfrm>
            <a:custGeom>
              <a:avLst/>
              <a:gdLst>
                <a:gd name="T0" fmla="*/ 55 w 62"/>
                <a:gd name="T1" fmla="*/ 43 h 61"/>
                <a:gd name="T2" fmla="*/ 19 w 62"/>
                <a:gd name="T3" fmla="*/ 55 h 61"/>
                <a:gd name="T4" fmla="*/ 7 w 62"/>
                <a:gd name="T5" fmla="*/ 18 h 61"/>
                <a:gd name="T6" fmla="*/ 43 w 62"/>
                <a:gd name="T7" fmla="*/ 7 h 61"/>
                <a:gd name="T8" fmla="*/ 55 w 62"/>
                <a:gd name="T9" fmla="*/ 43 h 61"/>
              </a:gdLst>
              <a:ahLst/>
              <a:cxnLst>
                <a:cxn ang="0">
                  <a:pos x="T0" y="T1"/>
                </a:cxn>
                <a:cxn ang="0">
                  <a:pos x="T2" y="T3"/>
                </a:cxn>
                <a:cxn ang="0">
                  <a:pos x="T4" y="T5"/>
                </a:cxn>
                <a:cxn ang="0">
                  <a:pos x="T6" y="T7"/>
                </a:cxn>
                <a:cxn ang="0">
                  <a:pos x="T8" y="T9"/>
                </a:cxn>
              </a:cxnLst>
              <a:rect l="0" t="0" r="r" b="b"/>
              <a:pathLst>
                <a:path w="62" h="61">
                  <a:moveTo>
                    <a:pt x="55" y="43"/>
                  </a:moveTo>
                  <a:cubicBezTo>
                    <a:pt x="48" y="56"/>
                    <a:pt x="32" y="61"/>
                    <a:pt x="19" y="55"/>
                  </a:cubicBezTo>
                  <a:cubicBezTo>
                    <a:pt x="6" y="48"/>
                    <a:pt x="0" y="32"/>
                    <a:pt x="7" y="18"/>
                  </a:cubicBezTo>
                  <a:cubicBezTo>
                    <a:pt x="14" y="5"/>
                    <a:pt x="30" y="0"/>
                    <a:pt x="43" y="7"/>
                  </a:cubicBezTo>
                  <a:cubicBezTo>
                    <a:pt x="57" y="13"/>
                    <a:pt x="62" y="30"/>
                    <a:pt x="55" y="43"/>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9" name="Freeform 20710"/>
            <p:cNvSpPr>
              <a:spLocks noEditPoints="1"/>
            </p:cNvSpPr>
            <p:nvPr/>
          </p:nvSpPr>
          <p:spPr bwMode="auto">
            <a:xfrm>
              <a:off x="4852410" y="7309340"/>
              <a:ext cx="196766" cy="196766"/>
            </a:xfrm>
            <a:custGeom>
              <a:avLst/>
              <a:gdLst>
                <a:gd name="T0" fmla="*/ 37 w 125"/>
                <a:gd name="T1" fmla="*/ 111 h 125"/>
                <a:gd name="T2" fmla="*/ 13 w 125"/>
                <a:gd name="T3" fmla="*/ 38 h 125"/>
                <a:gd name="T4" fmla="*/ 87 w 125"/>
                <a:gd name="T5" fmla="*/ 14 h 125"/>
                <a:gd name="T6" fmla="*/ 111 w 125"/>
                <a:gd name="T7" fmla="*/ 88 h 125"/>
                <a:gd name="T8" fmla="*/ 37 w 125"/>
                <a:gd name="T9" fmla="*/ 111 h 125"/>
                <a:gd name="T10" fmla="*/ 80 w 125"/>
                <a:gd name="T11" fmla="*/ 27 h 125"/>
                <a:gd name="T12" fmla="*/ 27 w 125"/>
                <a:gd name="T13" fmla="*/ 44 h 125"/>
                <a:gd name="T14" fmla="*/ 44 w 125"/>
                <a:gd name="T15" fmla="*/ 98 h 125"/>
                <a:gd name="T16" fmla="*/ 98 w 125"/>
                <a:gd name="T17" fmla="*/ 81 h 125"/>
                <a:gd name="T18" fmla="*/ 80 w 125"/>
                <a:gd name="T19" fmla="*/ 27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125">
                  <a:moveTo>
                    <a:pt x="37" y="111"/>
                  </a:moveTo>
                  <a:cubicBezTo>
                    <a:pt x="10" y="98"/>
                    <a:pt x="0" y="64"/>
                    <a:pt x="13" y="38"/>
                  </a:cubicBezTo>
                  <a:cubicBezTo>
                    <a:pt x="27" y="11"/>
                    <a:pt x="60" y="0"/>
                    <a:pt x="87" y="14"/>
                  </a:cubicBezTo>
                  <a:cubicBezTo>
                    <a:pt x="114" y="28"/>
                    <a:pt x="125" y="61"/>
                    <a:pt x="111" y="88"/>
                  </a:cubicBezTo>
                  <a:cubicBezTo>
                    <a:pt x="97" y="115"/>
                    <a:pt x="64" y="125"/>
                    <a:pt x="37" y="111"/>
                  </a:cubicBezTo>
                  <a:close/>
                  <a:moveTo>
                    <a:pt x="80" y="27"/>
                  </a:moveTo>
                  <a:cubicBezTo>
                    <a:pt x="61" y="17"/>
                    <a:pt x="37" y="25"/>
                    <a:pt x="27" y="44"/>
                  </a:cubicBezTo>
                  <a:cubicBezTo>
                    <a:pt x="16" y="64"/>
                    <a:pt x="24" y="88"/>
                    <a:pt x="44" y="98"/>
                  </a:cubicBezTo>
                  <a:cubicBezTo>
                    <a:pt x="63" y="108"/>
                    <a:pt x="88" y="101"/>
                    <a:pt x="98" y="81"/>
                  </a:cubicBezTo>
                  <a:cubicBezTo>
                    <a:pt x="108" y="61"/>
                    <a:pt x="100" y="37"/>
                    <a:pt x="80" y="27"/>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0" name="Freeform 20716"/>
            <p:cNvSpPr>
              <a:spLocks/>
            </p:cNvSpPr>
            <p:nvPr/>
          </p:nvSpPr>
          <p:spPr bwMode="auto">
            <a:xfrm>
              <a:off x="5703504" y="8193117"/>
              <a:ext cx="66034" cy="66700"/>
            </a:xfrm>
            <a:custGeom>
              <a:avLst/>
              <a:gdLst>
                <a:gd name="T0" fmla="*/ 37 w 42"/>
                <a:gd name="T1" fmla="*/ 29 h 42"/>
                <a:gd name="T2" fmla="*/ 13 w 42"/>
                <a:gd name="T3" fmla="*/ 37 h 42"/>
                <a:gd name="T4" fmla="*/ 5 w 42"/>
                <a:gd name="T5" fmla="*/ 12 h 42"/>
                <a:gd name="T6" fmla="*/ 30 w 42"/>
                <a:gd name="T7" fmla="*/ 4 h 42"/>
                <a:gd name="T8" fmla="*/ 37 w 42"/>
                <a:gd name="T9" fmla="*/ 29 h 42"/>
              </a:gdLst>
              <a:ahLst/>
              <a:cxnLst>
                <a:cxn ang="0">
                  <a:pos x="T0" y="T1"/>
                </a:cxn>
                <a:cxn ang="0">
                  <a:pos x="T2" y="T3"/>
                </a:cxn>
                <a:cxn ang="0">
                  <a:pos x="T4" y="T5"/>
                </a:cxn>
                <a:cxn ang="0">
                  <a:pos x="T6" y="T7"/>
                </a:cxn>
                <a:cxn ang="0">
                  <a:pos x="T8" y="T9"/>
                </a:cxn>
              </a:cxnLst>
              <a:rect l="0" t="0" r="r" b="b"/>
              <a:pathLst>
                <a:path w="42" h="42">
                  <a:moveTo>
                    <a:pt x="37" y="29"/>
                  </a:moveTo>
                  <a:cubicBezTo>
                    <a:pt x="33" y="38"/>
                    <a:pt x="22" y="42"/>
                    <a:pt x="13" y="37"/>
                  </a:cubicBezTo>
                  <a:cubicBezTo>
                    <a:pt x="4" y="32"/>
                    <a:pt x="0" y="21"/>
                    <a:pt x="5" y="12"/>
                  </a:cubicBezTo>
                  <a:cubicBezTo>
                    <a:pt x="9" y="3"/>
                    <a:pt x="20" y="0"/>
                    <a:pt x="30" y="4"/>
                  </a:cubicBezTo>
                  <a:cubicBezTo>
                    <a:pt x="39" y="9"/>
                    <a:pt x="42" y="20"/>
                    <a:pt x="37" y="29"/>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1" name="Freeform 20717"/>
            <p:cNvSpPr>
              <a:spLocks noEditPoints="1"/>
            </p:cNvSpPr>
            <p:nvPr/>
          </p:nvSpPr>
          <p:spPr bwMode="auto">
            <a:xfrm>
              <a:off x="5668820" y="8158433"/>
              <a:ext cx="135402" cy="134068"/>
            </a:xfrm>
            <a:custGeom>
              <a:avLst/>
              <a:gdLst>
                <a:gd name="T0" fmla="*/ 26 w 86"/>
                <a:gd name="T1" fmla="*/ 76 h 85"/>
                <a:gd name="T2" fmla="*/ 10 w 86"/>
                <a:gd name="T3" fmla="*/ 25 h 85"/>
                <a:gd name="T4" fmla="*/ 60 w 86"/>
                <a:gd name="T5" fmla="*/ 9 h 85"/>
                <a:gd name="T6" fmla="*/ 76 w 86"/>
                <a:gd name="T7" fmla="*/ 60 h 85"/>
                <a:gd name="T8" fmla="*/ 26 w 86"/>
                <a:gd name="T9" fmla="*/ 76 h 85"/>
                <a:gd name="T10" fmla="*/ 56 w 86"/>
                <a:gd name="T11" fmla="*/ 18 h 85"/>
                <a:gd name="T12" fmla="*/ 19 w 86"/>
                <a:gd name="T13" fmla="*/ 30 h 85"/>
                <a:gd name="T14" fmla="*/ 31 w 86"/>
                <a:gd name="T15" fmla="*/ 67 h 85"/>
                <a:gd name="T16" fmla="*/ 67 w 86"/>
                <a:gd name="T17" fmla="*/ 55 h 85"/>
                <a:gd name="T18" fmla="*/ 56 w 86"/>
                <a:gd name="T19" fmla="*/ 18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6" h="85">
                  <a:moveTo>
                    <a:pt x="26" y="76"/>
                  </a:moveTo>
                  <a:cubicBezTo>
                    <a:pt x="8" y="66"/>
                    <a:pt x="0" y="44"/>
                    <a:pt x="10" y="25"/>
                  </a:cubicBezTo>
                  <a:cubicBezTo>
                    <a:pt x="19" y="7"/>
                    <a:pt x="42" y="0"/>
                    <a:pt x="60" y="9"/>
                  </a:cubicBezTo>
                  <a:cubicBezTo>
                    <a:pt x="79" y="19"/>
                    <a:pt x="86" y="41"/>
                    <a:pt x="76" y="60"/>
                  </a:cubicBezTo>
                  <a:cubicBezTo>
                    <a:pt x="67" y="78"/>
                    <a:pt x="44" y="85"/>
                    <a:pt x="26" y="76"/>
                  </a:cubicBezTo>
                  <a:close/>
                  <a:moveTo>
                    <a:pt x="56" y="18"/>
                  </a:moveTo>
                  <a:cubicBezTo>
                    <a:pt x="42" y="11"/>
                    <a:pt x="26" y="17"/>
                    <a:pt x="19" y="30"/>
                  </a:cubicBezTo>
                  <a:cubicBezTo>
                    <a:pt x="12" y="43"/>
                    <a:pt x="17" y="60"/>
                    <a:pt x="31" y="67"/>
                  </a:cubicBezTo>
                  <a:cubicBezTo>
                    <a:pt x="44" y="74"/>
                    <a:pt x="60" y="69"/>
                    <a:pt x="67" y="55"/>
                  </a:cubicBezTo>
                  <a:cubicBezTo>
                    <a:pt x="74" y="42"/>
                    <a:pt x="69" y="25"/>
                    <a:pt x="56" y="18"/>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2" name="Freeform 20718"/>
            <p:cNvSpPr>
              <a:spLocks/>
            </p:cNvSpPr>
            <p:nvPr/>
          </p:nvSpPr>
          <p:spPr bwMode="auto">
            <a:xfrm>
              <a:off x="5880260" y="7033198"/>
              <a:ext cx="70702" cy="71370"/>
            </a:xfrm>
            <a:custGeom>
              <a:avLst/>
              <a:gdLst>
                <a:gd name="T0" fmla="*/ 40 w 45"/>
                <a:gd name="T1" fmla="*/ 32 h 45"/>
                <a:gd name="T2" fmla="*/ 14 w 45"/>
                <a:gd name="T3" fmla="*/ 40 h 45"/>
                <a:gd name="T4" fmla="*/ 5 w 45"/>
                <a:gd name="T5" fmla="*/ 14 h 45"/>
                <a:gd name="T6" fmla="*/ 32 w 45"/>
                <a:gd name="T7" fmla="*/ 5 h 45"/>
                <a:gd name="T8" fmla="*/ 40 w 45"/>
                <a:gd name="T9" fmla="*/ 32 h 45"/>
              </a:gdLst>
              <a:ahLst/>
              <a:cxnLst>
                <a:cxn ang="0">
                  <a:pos x="T0" y="T1"/>
                </a:cxn>
                <a:cxn ang="0">
                  <a:pos x="T2" y="T3"/>
                </a:cxn>
                <a:cxn ang="0">
                  <a:pos x="T4" y="T5"/>
                </a:cxn>
                <a:cxn ang="0">
                  <a:pos x="T6" y="T7"/>
                </a:cxn>
                <a:cxn ang="0">
                  <a:pos x="T8" y="T9"/>
                </a:cxn>
              </a:cxnLst>
              <a:rect l="0" t="0" r="r" b="b"/>
              <a:pathLst>
                <a:path w="45" h="45">
                  <a:moveTo>
                    <a:pt x="40" y="32"/>
                  </a:moveTo>
                  <a:cubicBezTo>
                    <a:pt x="35" y="41"/>
                    <a:pt x="23" y="45"/>
                    <a:pt x="14" y="40"/>
                  </a:cubicBezTo>
                  <a:cubicBezTo>
                    <a:pt x="4" y="35"/>
                    <a:pt x="0" y="23"/>
                    <a:pt x="5" y="14"/>
                  </a:cubicBezTo>
                  <a:cubicBezTo>
                    <a:pt x="10" y="4"/>
                    <a:pt x="22" y="0"/>
                    <a:pt x="32" y="5"/>
                  </a:cubicBezTo>
                  <a:cubicBezTo>
                    <a:pt x="41" y="10"/>
                    <a:pt x="45" y="22"/>
                    <a:pt x="40" y="32"/>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20719"/>
            <p:cNvSpPr>
              <a:spLocks noEditPoints="1"/>
            </p:cNvSpPr>
            <p:nvPr/>
          </p:nvSpPr>
          <p:spPr bwMode="auto">
            <a:xfrm>
              <a:off x="5843575" y="6997180"/>
              <a:ext cx="143406" cy="143406"/>
            </a:xfrm>
            <a:custGeom>
              <a:avLst/>
              <a:gdLst>
                <a:gd name="T0" fmla="*/ 27 w 91"/>
                <a:gd name="T1" fmla="*/ 81 h 91"/>
                <a:gd name="T2" fmla="*/ 10 w 91"/>
                <a:gd name="T3" fmla="*/ 27 h 91"/>
                <a:gd name="T4" fmla="*/ 64 w 91"/>
                <a:gd name="T5" fmla="*/ 10 h 91"/>
                <a:gd name="T6" fmla="*/ 81 w 91"/>
                <a:gd name="T7" fmla="*/ 64 h 91"/>
                <a:gd name="T8" fmla="*/ 27 w 91"/>
                <a:gd name="T9" fmla="*/ 81 h 91"/>
                <a:gd name="T10" fmla="*/ 59 w 91"/>
                <a:gd name="T11" fmla="*/ 20 h 91"/>
                <a:gd name="T12" fmla="*/ 20 w 91"/>
                <a:gd name="T13" fmla="*/ 32 h 91"/>
                <a:gd name="T14" fmla="*/ 32 w 91"/>
                <a:gd name="T15" fmla="*/ 72 h 91"/>
                <a:gd name="T16" fmla="*/ 72 w 91"/>
                <a:gd name="T17" fmla="*/ 59 h 91"/>
                <a:gd name="T18" fmla="*/ 59 w 91"/>
                <a:gd name="T19" fmla="*/ 2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 h="91">
                  <a:moveTo>
                    <a:pt x="27" y="81"/>
                  </a:moveTo>
                  <a:cubicBezTo>
                    <a:pt x="8" y="71"/>
                    <a:pt x="0" y="47"/>
                    <a:pt x="10" y="27"/>
                  </a:cubicBezTo>
                  <a:cubicBezTo>
                    <a:pt x="20" y="8"/>
                    <a:pt x="44" y="0"/>
                    <a:pt x="64" y="10"/>
                  </a:cubicBezTo>
                  <a:cubicBezTo>
                    <a:pt x="84" y="20"/>
                    <a:pt x="91" y="44"/>
                    <a:pt x="81" y="64"/>
                  </a:cubicBezTo>
                  <a:cubicBezTo>
                    <a:pt x="71" y="84"/>
                    <a:pt x="47" y="91"/>
                    <a:pt x="27" y="81"/>
                  </a:cubicBezTo>
                  <a:close/>
                  <a:moveTo>
                    <a:pt x="59" y="20"/>
                  </a:moveTo>
                  <a:cubicBezTo>
                    <a:pt x="45" y="12"/>
                    <a:pt x="27" y="18"/>
                    <a:pt x="20" y="32"/>
                  </a:cubicBezTo>
                  <a:cubicBezTo>
                    <a:pt x="12" y="47"/>
                    <a:pt x="18" y="64"/>
                    <a:pt x="32" y="72"/>
                  </a:cubicBezTo>
                  <a:cubicBezTo>
                    <a:pt x="47" y="79"/>
                    <a:pt x="64" y="74"/>
                    <a:pt x="72" y="59"/>
                  </a:cubicBezTo>
                  <a:cubicBezTo>
                    <a:pt x="79" y="45"/>
                    <a:pt x="74" y="27"/>
                    <a:pt x="59" y="2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4" name="Freeform 20720"/>
            <p:cNvSpPr>
              <a:spLocks/>
            </p:cNvSpPr>
            <p:nvPr/>
          </p:nvSpPr>
          <p:spPr bwMode="auto">
            <a:xfrm>
              <a:off x="6887435" y="6908468"/>
              <a:ext cx="70702" cy="71370"/>
            </a:xfrm>
            <a:custGeom>
              <a:avLst/>
              <a:gdLst>
                <a:gd name="T0" fmla="*/ 40 w 45"/>
                <a:gd name="T1" fmla="*/ 31 h 45"/>
                <a:gd name="T2" fmla="*/ 13 w 45"/>
                <a:gd name="T3" fmla="*/ 40 h 45"/>
                <a:gd name="T4" fmla="*/ 5 w 45"/>
                <a:gd name="T5" fmla="*/ 13 h 45"/>
                <a:gd name="T6" fmla="*/ 31 w 45"/>
                <a:gd name="T7" fmla="*/ 5 h 45"/>
                <a:gd name="T8" fmla="*/ 40 w 45"/>
                <a:gd name="T9" fmla="*/ 31 h 45"/>
              </a:gdLst>
              <a:ahLst/>
              <a:cxnLst>
                <a:cxn ang="0">
                  <a:pos x="T0" y="T1"/>
                </a:cxn>
                <a:cxn ang="0">
                  <a:pos x="T2" y="T3"/>
                </a:cxn>
                <a:cxn ang="0">
                  <a:pos x="T4" y="T5"/>
                </a:cxn>
                <a:cxn ang="0">
                  <a:pos x="T6" y="T7"/>
                </a:cxn>
                <a:cxn ang="0">
                  <a:pos x="T8" y="T9"/>
                </a:cxn>
              </a:cxnLst>
              <a:rect l="0" t="0" r="r" b="b"/>
              <a:pathLst>
                <a:path w="45" h="45">
                  <a:moveTo>
                    <a:pt x="40" y="31"/>
                  </a:moveTo>
                  <a:cubicBezTo>
                    <a:pt x="35" y="41"/>
                    <a:pt x="23" y="45"/>
                    <a:pt x="13" y="40"/>
                  </a:cubicBezTo>
                  <a:cubicBezTo>
                    <a:pt x="4" y="35"/>
                    <a:pt x="0" y="23"/>
                    <a:pt x="5" y="13"/>
                  </a:cubicBezTo>
                  <a:cubicBezTo>
                    <a:pt x="10" y="3"/>
                    <a:pt x="22" y="0"/>
                    <a:pt x="31" y="5"/>
                  </a:cubicBezTo>
                  <a:cubicBezTo>
                    <a:pt x="41" y="10"/>
                    <a:pt x="45" y="22"/>
                    <a:pt x="40" y="31"/>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5" name="Freeform 20721"/>
            <p:cNvSpPr>
              <a:spLocks noEditPoints="1"/>
            </p:cNvSpPr>
            <p:nvPr/>
          </p:nvSpPr>
          <p:spPr bwMode="auto">
            <a:xfrm>
              <a:off x="6850750" y="6871116"/>
              <a:ext cx="143406" cy="144740"/>
            </a:xfrm>
            <a:custGeom>
              <a:avLst/>
              <a:gdLst>
                <a:gd name="T0" fmla="*/ 27 w 91"/>
                <a:gd name="T1" fmla="*/ 82 h 92"/>
                <a:gd name="T2" fmla="*/ 10 w 91"/>
                <a:gd name="T3" fmla="*/ 28 h 92"/>
                <a:gd name="T4" fmla="*/ 64 w 91"/>
                <a:gd name="T5" fmla="*/ 11 h 92"/>
                <a:gd name="T6" fmla="*/ 81 w 91"/>
                <a:gd name="T7" fmla="*/ 65 h 92"/>
                <a:gd name="T8" fmla="*/ 27 w 91"/>
                <a:gd name="T9" fmla="*/ 82 h 92"/>
                <a:gd name="T10" fmla="*/ 59 w 91"/>
                <a:gd name="T11" fmla="*/ 20 h 92"/>
                <a:gd name="T12" fmla="*/ 19 w 91"/>
                <a:gd name="T13" fmla="*/ 33 h 92"/>
                <a:gd name="T14" fmla="*/ 32 w 91"/>
                <a:gd name="T15" fmla="*/ 72 h 92"/>
                <a:gd name="T16" fmla="*/ 71 w 91"/>
                <a:gd name="T17" fmla="*/ 60 h 92"/>
                <a:gd name="T18" fmla="*/ 59 w 91"/>
                <a:gd name="T19" fmla="*/ 2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 h="92">
                  <a:moveTo>
                    <a:pt x="27" y="82"/>
                  </a:moveTo>
                  <a:cubicBezTo>
                    <a:pt x="7" y="72"/>
                    <a:pt x="0" y="48"/>
                    <a:pt x="10" y="28"/>
                  </a:cubicBezTo>
                  <a:cubicBezTo>
                    <a:pt x="20" y="8"/>
                    <a:pt x="44" y="0"/>
                    <a:pt x="64" y="11"/>
                  </a:cubicBezTo>
                  <a:cubicBezTo>
                    <a:pt x="83" y="21"/>
                    <a:pt x="91" y="45"/>
                    <a:pt x="81" y="65"/>
                  </a:cubicBezTo>
                  <a:cubicBezTo>
                    <a:pt x="71" y="84"/>
                    <a:pt x="47" y="92"/>
                    <a:pt x="27" y="82"/>
                  </a:cubicBezTo>
                  <a:close/>
                  <a:moveTo>
                    <a:pt x="59" y="20"/>
                  </a:moveTo>
                  <a:cubicBezTo>
                    <a:pt x="44" y="13"/>
                    <a:pt x="27" y="18"/>
                    <a:pt x="19" y="33"/>
                  </a:cubicBezTo>
                  <a:cubicBezTo>
                    <a:pt x="12" y="47"/>
                    <a:pt x="18" y="65"/>
                    <a:pt x="32" y="72"/>
                  </a:cubicBezTo>
                  <a:cubicBezTo>
                    <a:pt x="46" y="80"/>
                    <a:pt x="64" y="74"/>
                    <a:pt x="71" y="60"/>
                  </a:cubicBezTo>
                  <a:cubicBezTo>
                    <a:pt x="79" y="45"/>
                    <a:pt x="73" y="28"/>
                    <a:pt x="59" y="20"/>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6" name="Freeform 20722"/>
            <p:cNvSpPr>
              <a:spLocks/>
            </p:cNvSpPr>
            <p:nvPr/>
          </p:nvSpPr>
          <p:spPr bwMode="auto">
            <a:xfrm>
              <a:off x="6431872" y="7977675"/>
              <a:ext cx="92714" cy="92714"/>
            </a:xfrm>
            <a:custGeom>
              <a:avLst/>
              <a:gdLst>
                <a:gd name="T0" fmla="*/ 52 w 59"/>
                <a:gd name="T1" fmla="*/ 41 h 59"/>
                <a:gd name="T2" fmla="*/ 17 w 59"/>
                <a:gd name="T3" fmla="*/ 52 h 59"/>
                <a:gd name="T4" fmla="*/ 6 w 59"/>
                <a:gd name="T5" fmla="*/ 17 h 59"/>
                <a:gd name="T6" fmla="*/ 41 w 59"/>
                <a:gd name="T7" fmla="*/ 6 h 59"/>
                <a:gd name="T8" fmla="*/ 52 w 59"/>
                <a:gd name="T9" fmla="*/ 41 h 59"/>
              </a:gdLst>
              <a:ahLst/>
              <a:cxnLst>
                <a:cxn ang="0">
                  <a:pos x="T0" y="T1"/>
                </a:cxn>
                <a:cxn ang="0">
                  <a:pos x="T2" y="T3"/>
                </a:cxn>
                <a:cxn ang="0">
                  <a:pos x="T4" y="T5"/>
                </a:cxn>
                <a:cxn ang="0">
                  <a:pos x="T6" y="T7"/>
                </a:cxn>
                <a:cxn ang="0">
                  <a:pos x="T8" y="T9"/>
                </a:cxn>
              </a:cxnLst>
              <a:rect l="0" t="0" r="r" b="b"/>
              <a:pathLst>
                <a:path w="59" h="59">
                  <a:moveTo>
                    <a:pt x="52" y="41"/>
                  </a:moveTo>
                  <a:cubicBezTo>
                    <a:pt x="46" y="54"/>
                    <a:pt x="30" y="59"/>
                    <a:pt x="17" y="52"/>
                  </a:cubicBezTo>
                  <a:cubicBezTo>
                    <a:pt x="5" y="46"/>
                    <a:pt x="0" y="30"/>
                    <a:pt x="6" y="17"/>
                  </a:cubicBezTo>
                  <a:cubicBezTo>
                    <a:pt x="13" y="5"/>
                    <a:pt x="28" y="0"/>
                    <a:pt x="41" y="6"/>
                  </a:cubicBezTo>
                  <a:cubicBezTo>
                    <a:pt x="54" y="13"/>
                    <a:pt x="59" y="28"/>
                    <a:pt x="52" y="41"/>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7" name="Freeform 20723"/>
            <p:cNvSpPr>
              <a:spLocks noEditPoints="1"/>
            </p:cNvSpPr>
            <p:nvPr/>
          </p:nvSpPr>
          <p:spPr bwMode="auto">
            <a:xfrm>
              <a:off x="6383181" y="7928317"/>
              <a:ext cx="188762" cy="189429"/>
            </a:xfrm>
            <a:custGeom>
              <a:avLst/>
              <a:gdLst>
                <a:gd name="T0" fmla="*/ 36 w 120"/>
                <a:gd name="T1" fmla="*/ 107 h 120"/>
                <a:gd name="T2" fmla="*/ 14 w 120"/>
                <a:gd name="T3" fmla="*/ 36 h 120"/>
                <a:gd name="T4" fmla="*/ 84 w 120"/>
                <a:gd name="T5" fmla="*/ 13 h 120"/>
                <a:gd name="T6" fmla="*/ 107 w 120"/>
                <a:gd name="T7" fmla="*/ 84 h 120"/>
                <a:gd name="T8" fmla="*/ 36 w 120"/>
                <a:gd name="T9" fmla="*/ 107 h 120"/>
                <a:gd name="T10" fmla="*/ 78 w 120"/>
                <a:gd name="T11" fmla="*/ 26 h 120"/>
                <a:gd name="T12" fmla="*/ 26 w 120"/>
                <a:gd name="T13" fmla="*/ 43 h 120"/>
                <a:gd name="T14" fmla="*/ 43 w 120"/>
                <a:gd name="T15" fmla="*/ 94 h 120"/>
                <a:gd name="T16" fmla="*/ 94 w 120"/>
                <a:gd name="T17" fmla="*/ 78 h 120"/>
                <a:gd name="T18" fmla="*/ 78 w 120"/>
                <a:gd name="T19" fmla="*/ 2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120">
                  <a:moveTo>
                    <a:pt x="36" y="107"/>
                  </a:moveTo>
                  <a:cubicBezTo>
                    <a:pt x="10" y="94"/>
                    <a:pt x="0" y="62"/>
                    <a:pt x="14" y="36"/>
                  </a:cubicBezTo>
                  <a:cubicBezTo>
                    <a:pt x="27" y="10"/>
                    <a:pt x="58" y="0"/>
                    <a:pt x="84" y="13"/>
                  </a:cubicBezTo>
                  <a:cubicBezTo>
                    <a:pt x="110" y="27"/>
                    <a:pt x="120" y="58"/>
                    <a:pt x="107" y="84"/>
                  </a:cubicBezTo>
                  <a:cubicBezTo>
                    <a:pt x="94" y="110"/>
                    <a:pt x="62" y="120"/>
                    <a:pt x="36" y="107"/>
                  </a:cubicBezTo>
                  <a:close/>
                  <a:moveTo>
                    <a:pt x="78" y="26"/>
                  </a:moveTo>
                  <a:cubicBezTo>
                    <a:pt x="59" y="16"/>
                    <a:pt x="36" y="24"/>
                    <a:pt x="26" y="43"/>
                  </a:cubicBezTo>
                  <a:cubicBezTo>
                    <a:pt x="16" y="61"/>
                    <a:pt x="24" y="85"/>
                    <a:pt x="43" y="94"/>
                  </a:cubicBezTo>
                  <a:cubicBezTo>
                    <a:pt x="61" y="104"/>
                    <a:pt x="85" y="97"/>
                    <a:pt x="94" y="78"/>
                  </a:cubicBezTo>
                  <a:cubicBezTo>
                    <a:pt x="104" y="59"/>
                    <a:pt x="97" y="36"/>
                    <a:pt x="78" y="26"/>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8" name="Freeform 20724"/>
            <p:cNvSpPr>
              <a:spLocks/>
            </p:cNvSpPr>
            <p:nvPr/>
          </p:nvSpPr>
          <p:spPr bwMode="auto">
            <a:xfrm>
              <a:off x="4890427" y="8639342"/>
              <a:ext cx="54694" cy="56696"/>
            </a:xfrm>
            <a:custGeom>
              <a:avLst/>
              <a:gdLst>
                <a:gd name="T0" fmla="*/ 31 w 35"/>
                <a:gd name="T1" fmla="*/ 25 h 36"/>
                <a:gd name="T2" fmla="*/ 10 w 35"/>
                <a:gd name="T3" fmla="*/ 32 h 36"/>
                <a:gd name="T4" fmla="*/ 4 w 35"/>
                <a:gd name="T5" fmla="*/ 11 h 36"/>
                <a:gd name="T6" fmla="*/ 25 w 35"/>
                <a:gd name="T7" fmla="*/ 4 h 36"/>
                <a:gd name="T8" fmla="*/ 31 w 35"/>
                <a:gd name="T9" fmla="*/ 25 h 36"/>
              </a:gdLst>
              <a:ahLst/>
              <a:cxnLst>
                <a:cxn ang="0">
                  <a:pos x="T0" y="T1"/>
                </a:cxn>
                <a:cxn ang="0">
                  <a:pos x="T2" y="T3"/>
                </a:cxn>
                <a:cxn ang="0">
                  <a:pos x="T4" y="T5"/>
                </a:cxn>
                <a:cxn ang="0">
                  <a:pos x="T6" y="T7"/>
                </a:cxn>
                <a:cxn ang="0">
                  <a:pos x="T8" y="T9"/>
                </a:cxn>
              </a:cxnLst>
              <a:rect l="0" t="0" r="r" b="b"/>
              <a:pathLst>
                <a:path w="35" h="36">
                  <a:moveTo>
                    <a:pt x="31" y="25"/>
                  </a:moveTo>
                  <a:cubicBezTo>
                    <a:pt x="27" y="33"/>
                    <a:pt x="18" y="36"/>
                    <a:pt x="10" y="32"/>
                  </a:cubicBezTo>
                  <a:cubicBezTo>
                    <a:pt x="3" y="28"/>
                    <a:pt x="0" y="19"/>
                    <a:pt x="4" y="11"/>
                  </a:cubicBezTo>
                  <a:cubicBezTo>
                    <a:pt x="8" y="3"/>
                    <a:pt x="17" y="0"/>
                    <a:pt x="25" y="4"/>
                  </a:cubicBezTo>
                  <a:cubicBezTo>
                    <a:pt x="32" y="8"/>
                    <a:pt x="35" y="18"/>
                    <a:pt x="31" y="2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cxnSp>
          <p:nvCxnSpPr>
            <p:cNvPr id="99" name="直接连接符 98"/>
            <p:cNvCxnSpPr>
              <a:stCxn id="42" idx="2"/>
              <a:endCxn id="78" idx="0"/>
            </p:cNvCxnSpPr>
            <p:nvPr/>
          </p:nvCxnSpPr>
          <p:spPr>
            <a:xfrm flipV="1">
              <a:off x="6668004" y="5972466"/>
              <a:ext cx="232014" cy="13559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0" name="直接连接符 99"/>
            <p:cNvCxnSpPr>
              <a:stCxn id="56" idx="2"/>
              <a:endCxn id="78" idx="2"/>
            </p:cNvCxnSpPr>
            <p:nvPr/>
          </p:nvCxnSpPr>
          <p:spPr>
            <a:xfrm flipH="1" flipV="1">
              <a:off x="7008501" y="6013550"/>
              <a:ext cx="184860" cy="108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1" name="Freeform 20292"/>
            <p:cNvSpPr>
              <a:spLocks/>
            </p:cNvSpPr>
            <p:nvPr/>
          </p:nvSpPr>
          <p:spPr bwMode="auto">
            <a:xfrm>
              <a:off x="5911620" y="5835260"/>
              <a:ext cx="78706" cy="77372"/>
            </a:xfrm>
            <a:custGeom>
              <a:avLst/>
              <a:gdLst>
                <a:gd name="T0" fmla="*/ 25 w 50"/>
                <a:gd name="T1" fmla="*/ 0 h 49"/>
                <a:gd name="T2" fmla="*/ 25 w 50"/>
                <a:gd name="T3" fmla="*/ 0 h 49"/>
                <a:gd name="T4" fmla="*/ 0 w 50"/>
                <a:gd name="T5" fmla="*/ 25 h 49"/>
                <a:gd name="T6" fmla="*/ 8 w 50"/>
                <a:gd name="T7" fmla="*/ 42 h 49"/>
                <a:gd name="T8" fmla="*/ 12 w 50"/>
                <a:gd name="T9" fmla="*/ 45 h 49"/>
                <a:gd name="T10" fmla="*/ 14 w 50"/>
                <a:gd name="T11" fmla="*/ 46 h 49"/>
                <a:gd name="T12" fmla="*/ 18 w 50"/>
                <a:gd name="T13" fmla="*/ 48 h 49"/>
                <a:gd name="T14" fmla="*/ 25 w 50"/>
                <a:gd name="T15" fmla="*/ 49 h 49"/>
                <a:gd name="T16" fmla="*/ 26 w 50"/>
                <a:gd name="T17" fmla="*/ 49 h 49"/>
                <a:gd name="T18" fmla="*/ 34 w 50"/>
                <a:gd name="T19" fmla="*/ 48 h 49"/>
                <a:gd name="T20" fmla="*/ 38 w 50"/>
                <a:gd name="T21" fmla="*/ 46 h 49"/>
                <a:gd name="T22" fmla="*/ 47 w 50"/>
                <a:gd name="T23" fmla="*/ 37 h 49"/>
                <a:gd name="T24" fmla="*/ 48 w 50"/>
                <a:gd name="T25" fmla="*/ 33 h 49"/>
                <a:gd name="T26" fmla="*/ 50 w 50"/>
                <a:gd name="T27" fmla="*/ 29 h 49"/>
                <a:gd name="T28" fmla="*/ 50 w 50"/>
                <a:gd name="T29" fmla="*/ 24 h 49"/>
                <a:gd name="T30" fmla="*/ 49 w 50"/>
                <a:gd name="T31" fmla="*/ 19 h 49"/>
                <a:gd name="T32" fmla="*/ 48 w 50"/>
                <a:gd name="T33" fmla="*/ 15 h 49"/>
                <a:gd name="T34" fmla="*/ 25 w 50"/>
                <a:gd name="T35"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0" h="49">
                  <a:moveTo>
                    <a:pt x="25" y="0"/>
                  </a:moveTo>
                  <a:cubicBezTo>
                    <a:pt x="25" y="0"/>
                    <a:pt x="25" y="0"/>
                    <a:pt x="25" y="0"/>
                  </a:cubicBezTo>
                  <a:cubicBezTo>
                    <a:pt x="11" y="0"/>
                    <a:pt x="0" y="11"/>
                    <a:pt x="0" y="25"/>
                  </a:cubicBezTo>
                  <a:cubicBezTo>
                    <a:pt x="0" y="32"/>
                    <a:pt x="3" y="38"/>
                    <a:pt x="8" y="42"/>
                  </a:cubicBezTo>
                  <a:cubicBezTo>
                    <a:pt x="9" y="43"/>
                    <a:pt x="10" y="44"/>
                    <a:pt x="12" y="45"/>
                  </a:cubicBezTo>
                  <a:cubicBezTo>
                    <a:pt x="12" y="46"/>
                    <a:pt x="13" y="46"/>
                    <a:pt x="14" y="46"/>
                  </a:cubicBezTo>
                  <a:cubicBezTo>
                    <a:pt x="15" y="47"/>
                    <a:pt x="16" y="48"/>
                    <a:pt x="18" y="48"/>
                  </a:cubicBezTo>
                  <a:cubicBezTo>
                    <a:pt x="20" y="49"/>
                    <a:pt x="23" y="49"/>
                    <a:pt x="25" y="49"/>
                  </a:cubicBezTo>
                  <a:cubicBezTo>
                    <a:pt x="25" y="49"/>
                    <a:pt x="25" y="49"/>
                    <a:pt x="26" y="49"/>
                  </a:cubicBezTo>
                  <a:cubicBezTo>
                    <a:pt x="29" y="49"/>
                    <a:pt x="31" y="49"/>
                    <a:pt x="34" y="48"/>
                  </a:cubicBezTo>
                  <a:cubicBezTo>
                    <a:pt x="35" y="47"/>
                    <a:pt x="37" y="46"/>
                    <a:pt x="38" y="46"/>
                  </a:cubicBezTo>
                  <a:cubicBezTo>
                    <a:pt x="42" y="44"/>
                    <a:pt x="45" y="40"/>
                    <a:pt x="47" y="37"/>
                  </a:cubicBezTo>
                  <a:cubicBezTo>
                    <a:pt x="47" y="36"/>
                    <a:pt x="48" y="34"/>
                    <a:pt x="48" y="33"/>
                  </a:cubicBezTo>
                  <a:cubicBezTo>
                    <a:pt x="49" y="32"/>
                    <a:pt x="49" y="31"/>
                    <a:pt x="50" y="29"/>
                  </a:cubicBezTo>
                  <a:cubicBezTo>
                    <a:pt x="50" y="27"/>
                    <a:pt x="50" y="26"/>
                    <a:pt x="50" y="24"/>
                  </a:cubicBezTo>
                  <a:cubicBezTo>
                    <a:pt x="50" y="22"/>
                    <a:pt x="50" y="20"/>
                    <a:pt x="49" y="19"/>
                  </a:cubicBezTo>
                  <a:cubicBezTo>
                    <a:pt x="49" y="17"/>
                    <a:pt x="49" y="16"/>
                    <a:pt x="48" y="15"/>
                  </a:cubicBezTo>
                  <a:cubicBezTo>
                    <a:pt x="44" y="6"/>
                    <a:pt x="35" y="0"/>
                    <a:pt x="25" y="0"/>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1098027070"/>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par>
                                <p:cTn id="8" presetID="63" presetClass="path" presetSubtype="0" decel="30000" fill="hold" nodeType="withEffect">
                                  <p:stCondLst>
                                    <p:cond delay="500"/>
                                  </p:stCondLst>
                                  <p:childTnLst>
                                    <p:animMotion origin="layout" path="M 0.23997 0.22338 L 4.375E-6 -2.59259E-6 " pathEditMode="relative" rAng="0" ptsTypes="AA">
                                      <p:cBhvr>
                                        <p:cTn id="9" dur="1000" fill="hold"/>
                                        <p:tgtEl>
                                          <p:spTgt spid="8"/>
                                        </p:tgtEl>
                                        <p:attrNameLst>
                                          <p:attrName>ppt_x</p:attrName>
                                          <p:attrName>ppt_y</p:attrName>
                                        </p:attrNameLst>
                                      </p:cBhvr>
                                      <p:rCtr x="-12005" y="-11181"/>
                                    </p:animMotion>
                                  </p:childTnLst>
                                </p:cTn>
                              </p:par>
                              <p:par>
                                <p:cTn id="10" presetID="6" presetClass="emph" presetSubtype="0" decel="30000" fill="hold" nodeType="withEffect">
                                  <p:stCondLst>
                                    <p:cond delay="500"/>
                                  </p:stCondLst>
                                  <p:childTnLst>
                                    <p:animScale>
                                      <p:cBhvr>
                                        <p:cTn id="11" dur="1000" fill="hold"/>
                                        <p:tgtEl>
                                          <p:spTgt spid="8"/>
                                        </p:tgtEl>
                                      </p:cBhvr>
                                      <p:by x="150000" y="150000"/>
                                      <p:from x="146726" y="119179"/>
                                      <p:to x="100000" y="100000"/>
                                    </p:animScale>
                                  </p:childTnLst>
                                </p:cTn>
                              </p:par>
                              <p:par>
                                <p:cTn id="12" presetID="10" presetClass="entr" presetSubtype="0" fill="hold" grpId="0" nodeType="withEffect">
                                  <p:stCondLst>
                                    <p:cond delay="25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750"/>
                                        <p:tgtEl>
                                          <p:spTgt spid="6"/>
                                        </p:tgtEl>
                                      </p:cBhvr>
                                    </p:animEffect>
                                  </p:childTnLst>
                                </p:cTn>
                              </p:par>
                              <p:par>
                                <p:cTn id="15" presetID="35" presetClass="path" presetSubtype="0" decel="100000" fill="hold" grpId="1" nodeType="withEffect">
                                  <p:stCondLst>
                                    <p:cond delay="250"/>
                                  </p:stCondLst>
                                  <p:childTnLst>
                                    <p:animMotion origin="layout" path="M 2.08333E-7 -2.59259E-6 L -0.04557 -2.59259E-6 " pathEditMode="relative" rAng="0" ptsTypes="AA">
                                      <p:cBhvr>
                                        <p:cTn id="16" dur="1500" spd="-100000" fill="hold"/>
                                        <p:tgtEl>
                                          <p:spTgt spid="6"/>
                                        </p:tgtEl>
                                        <p:attrNameLst>
                                          <p:attrName>ppt_x</p:attrName>
                                          <p:attrName>ppt_y</p:attrName>
                                        </p:attrNameLst>
                                      </p:cBhvr>
                                      <p:rCtr x="-2279" y="0"/>
                                    </p:animMotion>
                                  </p:childTnLst>
                                </p:cTn>
                              </p:par>
                              <p:par>
                                <p:cTn id="17" presetID="10" presetClass="entr" presetSubtype="0" fill="hold" grpId="0" nodeType="withEffect">
                                  <p:stCondLst>
                                    <p:cond delay="25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750"/>
                                        <p:tgtEl>
                                          <p:spTgt spid="7"/>
                                        </p:tgtEl>
                                      </p:cBhvr>
                                    </p:animEffect>
                                  </p:childTnLst>
                                </p:cTn>
                              </p:par>
                              <p:par>
                                <p:cTn id="20" presetID="35" presetClass="path" presetSubtype="0" decel="100000" fill="hold" grpId="1" nodeType="withEffect">
                                  <p:stCondLst>
                                    <p:cond delay="250"/>
                                  </p:stCondLst>
                                  <p:childTnLst>
                                    <p:animMotion origin="layout" path="M 2.08333E-7 -2.59259E-6 L -0.04557 -2.59259E-6 " pathEditMode="relative" rAng="0" ptsTypes="AA">
                                      <p:cBhvr>
                                        <p:cTn id="21" dur="1500" spd="-100000" fill="hold"/>
                                        <p:tgtEl>
                                          <p:spTgt spid="7"/>
                                        </p:tgtEl>
                                        <p:attrNameLst>
                                          <p:attrName>ppt_x</p:attrName>
                                          <p:attrName>ppt_y</p:attrName>
                                        </p:attrNameLst>
                                      </p:cBhvr>
                                      <p:rCtr x="-227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P spid="7" grpId="0"/>
      <p:bldP spid="7"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495675" y="317622"/>
            <a:ext cx="5200650" cy="981580"/>
            <a:chOff x="3495675" y="193771"/>
            <a:chExt cx="5200650" cy="981580"/>
          </a:xfrm>
        </p:grpSpPr>
        <p:sp>
          <p:nvSpPr>
            <p:cNvPr id="3"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4"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造字工房俊雅（非商用）常规体" pitchFamily="2" charset="-122"/>
                  <a:ea typeface="造字工房俊雅（非商用）常规体" pitchFamily="2" charset="-122"/>
                  <a:cs typeface="Open Sans" pitchFamily="34" charset="0"/>
                </a:rPr>
                <a:t>销售推广技巧</a:t>
              </a:r>
            </a:p>
          </p:txBody>
        </p:sp>
      </p:grpSp>
      <p:grpSp>
        <p:nvGrpSpPr>
          <p:cNvPr id="5" name="Group 56"/>
          <p:cNvGrpSpPr/>
          <p:nvPr/>
        </p:nvGrpSpPr>
        <p:grpSpPr>
          <a:xfrm>
            <a:off x="5659644" y="4032250"/>
            <a:ext cx="872712" cy="872712"/>
            <a:chOff x="5582822" y="4140485"/>
            <a:chExt cx="1026356" cy="1026356"/>
          </a:xfrm>
          <a:effectLst/>
        </p:grpSpPr>
        <p:sp>
          <p:nvSpPr>
            <p:cNvPr id="6" name="Oval 8"/>
            <p:cNvSpPr/>
            <p:nvPr/>
          </p:nvSpPr>
          <p:spPr>
            <a:xfrm>
              <a:off x="5582822" y="4140485"/>
              <a:ext cx="1026356" cy="1026356"/>
            </a:xfrm>
            <a:prstGeom prst="ellipse">
              <a:avLst/>
            </a:prstGeom>
            <a:solidFill>
              <a:srgbClr val="6464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造字工房俊雅（非商用）常规体" pitchFamily="2" charset="-122"/>
                <a:ea typeface="造字工房俊雅（非商用）常规体" pitchFamily="2" charset="-122"/>
              </a:endParaRPr>
            </a:p>
          </p:txBody>
        </p:sp>
        <p:grpSp>
          <p:nvGrpSpPr>
            <p:cNvPr id="7" name="Group 10"/>
            <p:cNvGrpSpPr/>
            <p:nvPr/>
          </p:nvGrpSpPr>
          <p:grpSpPr>
            <a:xfrm>
              <a:off x="5916784" y="4474447"/>
              <a:ext cx="358432" cy="358432"/>
              <a:chOff x="4427654" y="3049909"/>
              <a:chExt cx="464344" cy="464344"/>
            </a:xfrm>
            <a:solidFill>
              <a:srgbClr val="F8F8F8"/>
            </a:solidFill>
          </p:grpSpPr>
          <p:sp>
            <p:nvSpPr>
              <p:cNvPr id="8" name="AutoShape 123"/>
              <p:cNvSpPr>
                <a:spLocks/>
              </p:cNvSpPr>
              <p:nvPr/>
            </p:nvSpPr>
            <p:spPr bwMode="auto">
              <a:xfrm>
                <a:off x="4427654" y="304990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造字工房俊雅（非商用）常规体" pitchFamily="2" charset="-122"/>
                  <a:ea typeface="造字工房俊雅（非商用）常规体" pitchFamily="2" charset="-122"/>
                  <a:sym typeface="Gill Sans" charset="0"/>
                </a:endParaRPr>
              </a:p>
            </p:txBody>
          </p:sp>
          <p:sp>
            <p:nvSpPr>
              <p:cNvPr id="9" name="AutoShape 124"/>
              <p:cNvSpPr>
                <a:spLocks/>
              </p:cNvSpPr>
              <p:nvPr/>
            </p:nvSpPr>
            <p:spPr bwMode="auto">
              <a:xfrm>
                <a:off x="4558623" y="318008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造字工房俊雅（非商用）常规体" pitchFamily="2" charset="-122"/>
                  <a:ea typeface="造字工房俊雅（非商用）常规体" pitchFamily="2" charset="-122"/>
                  <a:sym typeface="Gill Sans" charset="0"/>
                </a:endParaRPr>
              </a:p>
            </p:txBody>
          </p:sp>
          <p:sp>
            <p:nvSpPr>
              <p:cNvPr id="10" name="AutoShape 125"/>
              <p:cNvSpPr>
                <a:spLocks/>
              </p:cNvSpPr>
              <p:nvPr/>
            </p:nvSpPr>
            <p:spPr bwMode="auto">
              <a:xfrm>
                <a:off x="4601485" y="322374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造字工房俊雅（非商用）常规体" pitchFamily="2" charset="-122"/>
                  <a:ea typeface="造字工房俊雅（非商用）常规体" pitchFamily="2" charset="-122"/>
                  <a:sym typeface="Gill Sans" charset="0"/>
                </a:endParaRPr>
              </a:p>
            </p:txBody>
          </p:sp>
        </p:grpSp>
      </p:grpSp>
      <p:grpSp>
        <p:nvGrpSpPr>
          <p:cNvPr id="11" name="Group 53"/>
          <p:cNvGrpSpPr/>
          <p:nvPr/>
        </p:nvGrpSpPr>
        <p:grpSpPr>
          <a:xfrm>
            <a:off x="5659644" y="1674889"/>
            <a:ext cx="872712" cy="872712"/>
            <a:chOff x="5582822" y="1783124"/>
            <a:chExt cx="1026356" cy="1026356"/>
          </a:xfrm>
          <a:effectLst/>
        </p:grpSpPr>
        <p:sp>
          <p:nvSpPr>
            <p:cNvPr id="12" name="Oval 3"/>
            <p:cNvSpPr/>
            <p:nvPr/>
          </p:nvSpPr>
          <p:spPr>
            <a:xfrm>
              <a:off x="5582822" y="1783124"/>
              <a:ext cx="1026356" cy="1026356"/>
            </a:xfrm>
            <a:prstGeom prst="ellipse">
              <a:avLst/>
            </a:prstGeom>
            <a:solidFill>
              <a:srgbClr val="4E5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nvGrpSpPr>
            <p:cNvPr id="13" name="Group 23"/>
            <p:cNvGrpSpPr/>
            <p:nvPr/>
          </p:nvGrpSpPr>
          <p:grpSpPr>
            <a:xfrm>
              <a:off x="5916784" y="2139143"/>
              <a:ext cx="358432" cy="314318"/>
              <a:chOff x="1640798" y="2149003"/>
              <a:chExt cx="464344" cy="407194"/>
            </a:xfrm>
            <a:solidFill>
              <a:schemeClr val="bg1"/>
            </a:solidFill>
          </p:grpSpPr>
          <p:sp>
            <p:nvSpPr>
              <p:cNvPr id="14" name="AutoShape 147"/>
              <p:cNvSpPr>
                <a:spLocks/>
              </p:cNvSpPr>
              <p:nvPr/>
            </p:nvSpPr>
            <p:spPr bwMode="auto">
              <a:xfrm>
                <a:off x="1640798" y="2149003"/>
                <a:ext cx="464344" cy="407194"/>
              </a:xfrm>
              <a:custGeom>
                <a:avLst/>
                <a:gdLst>
                  <a:gd name="T0" fmla="+- 0 10800 597"/>
                  <a:gd name="T1" fmla="*/ T0 w 20407"/>
                  <a:gd name="T2" fmla="+- 0 11028 672"/>
                  <a:gd name="T3" fmla="*/ 11028 h 20712"/>
                  <a:gd name="T4" fmla="+- 0 10800 597"/>
                  <a:gd name="T5" fmla="*/ T4 w 20407"/>
                  <a:gd name="T6" fmla="+- 0 11028 672"/>
                  <a:gd name="T7" fmla="*/ 11028 h 20712"/>
                  <a:gd name="T8" fmla="+- 0 10800 597"/>
                  <a:gd name="T9" fmla="*/ T8 w 20407"/>
                  <a:gd name="T10" fmla="+- 0 11028 672"/>
                  <a:gd name="T11" fmla="*/ 11028 h 20712"/>
                  <a:gd name="T12" fmla="+- 0 10800 597"/>
                  <a:gd name="T13" fmla="*/ T12 w 20407"/>
                  <a:gd name="T14" fmla="+- 0 11028 672"/>
                  <a:gd name="T15" fmla="*/ 11028 h 20712"/>
                </a:gdLst>
                <a:ahLst/>
                <a:cxnLst>
                  <a:cxn ang="0">
                    <a:pos x="T1" y="T3"/>
                  </a:cxn>
                  <a:cxn ang="0">
                    <a:pos x="T5" y="T7"/>
                  </a:cxn>
                  <a:cxn ang="0">
                    <a:pos x="T9" y="T11"/>
                  </a:cxn>
                  <a:cxn ang="0">
                    <a:pos x="T13" y="T15"/>
                  </a:cxn>
                </a:cxnLst>
                <a:rect l="0" t="0" r="r" b="b"/>
                <a:pathLst>
                  <a:path w="20407" h="20712">
                    <a:moveTo>
                      <a:pt x="17706" y="10922"/>
                    </a:moveTo>
                    <a:lnTo>
                      <a:pt x="10657" y="19017"/>
                    </a:lnTo>
                    <a:cubicBezTo>
                      <a:pt x="10407" y="19305"/>
                      <a:pt x="9998" y="19305"/>
                      <a:pt x="9748" y="19017"/>
                    </a:cubicBezTo>
                    <a:lnTo>
                      <a:pt x="2699" y="10922"/>
                    </a:lnTo>
                    <a:cubicBezTo>
                      <a:pt x="817" y="8762"/>
                      <a:pt x="817" y="5247"/>
                      <a:pt x="2699" y="3087"/>
                    </a:cubicBezTo>
                    <a:cubicBezTo>
                      <a:pt x="4512" y="1004"/>
                      <a:pt x="7429" y="931"/>
                      <a:pt x="9338" y="2923"/>
                    </a:cubicBezTo>
                    <a:lnTo>
                      <a:pt x="10202" y="3825"/>
                    </a:lnTo>
                    <a:lnTo>
                      <a:pt x="11067" y="2923"/>
                    </a:lnTo>
                    <a:cubicBezTo>
                      <a:pt x="12976" y="931"/>
                      <a:pt x="15893" y="1004"/>
                      <a:pt x="17706" y="3087"/>
                    </a:cubicBezTo>
                    <a:cubicBezTo>
                      <a:pt x="19588" y="5247"/>
                      <a:pt x="19588" y="8762"/>
                      <a:pt x="17706" y="10922"/>
                    </a:cubicBezTo>
                    <a:moveTo>
                      <a:pt x="18616" y="2043"/>
                    </a:moveTo>
                    <a:cubicBezTo>
                      <a:pt x="16301" y="-617"/>
                      <a:pt x="12601" y="-672"/>
                      <a:pt x="10202" y="1830"/>
                    </a:cubicBezTo>
                    <a:cubicBezTo>
                      <a:pt x="7805" y="-672"/>
                      <a:pt x="4104" y="-617"/>
                      <a:pt x="1789" y="2043"/>
                    </a:cubicBezTo>
                    <a:cubicBezTo>
                      <a:pt x="-597" y="4783"/>
                      <a:pt x="-597" y="9226"/>
                      <a:pt x="1789" y="11967"/>
                    </a:cubicBezTo>
                    <a:cubicBezTo>
                      <a:pt x="2470" y="12750"/>
                      <a:pt x="8838" y="20061"/>
                      <a:pt x="8838" y="20061"/>
                    </a:cubicBezTo>
                    <a:cubicBezTo>
                      <a:pt x="9592" y="20928"/>
                      <a:pt x="10812" y="20928"/>
                      <a:pt x="11567" y="20061"/>
                    </a:cubicBezTo>
                    <a:cubicBezTo>
                      <a:pt x="11567" y="20061"/>
                      <a:pt x="18539" y="12056"/>
                      <a:pt x="18616" y="11967"/>
                    </a:cubicBezTo>
                    <a:cubicBezTo>
                      <a:pt x="21003" y="9226"/>
                      <a:pt x="21003" y="4783"/>
                      <a:pt x="18616" y="2043"/>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15" name="AutoShape 148"/>
              <p:cNvSpPr>
                <a:spLocks/>
              </p:cNvSpPr>
              <p:nvPr/>
            </p:nvSpPr>
            <p:spPr bwMode="auto">
              <a:xfrm>
                <a:off x="1713029" y="2222028"/>
                <a:ext cx="69056" cy="690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326" y="0"/>
                    </a:moveTo>
                    <a:cubicBezTo>
                      <a:pt x="19317" y="0"/>
                      <a:pt x="19317" y="4"/>
                      <a:pt x="19308" y="4"/>
                    </a:cubicBezTo>
                    <a:cubicBezTo>
                      <a:pt x="8643" y="13"/>
                      <a:pt x="0" y="8659"/>
                      <a:pt x="0" y="19326"/>
                    </a:cubicBezTo>
                    <a:cubicBezTo>
                      <a:pt x="0" y="20580"/>
                      <a:pt x="1019" y="21600"/>
                      <a:pt x="2273" y="21600"/>
                    </a:cubicBezTo>
                    <a:cubicBezTo>
                      <a:pt x="3528" y="21600"/>
                      <a:pt x="4547" y="20580"/>
                      <a:pt x="4547" y="19326"/>
                    </a:cubicBezTo>
                    <a:lnTo>
                      <a:pt x="4547" y="19321"/>
                    </a:lnTo>
                    <a:cubicBezTo>
                      <a:pt x="4547" y="11164"/>
                      <a:pt x="11164" y="4547"/>
                      <a:pt x="19321" y="4547"/>
                    </a:cubicBezTo>
                    <a:lnTo>
                      <a:pt x="19326" y="4547"/>
                    </a:lnTo>
                    <a:cubicBezTo>
                      <a:pt x="20580" y="4547"/>
                      <a:pt x="21599" y="3528"/>
                      <a:pt x="21599" y="2273"/>
                    </a:cubicBezTo>
                    <a:cubicBezTo>
                      <a:pt x="21599" y="1019"/>
                      <a:pt x="20580" y="0"/>
                      <a:pt x="19326"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grpSp>
      </p:grpSp>
      <p:sp>
        <p:nvSpPr>
          <p:cNvPr id="16" name="TextBox 36"/>
          <p:cNvSpPr txBox="1"/>
          <p:nvPr/>
        </p:nvSpPr>
        <p:spPr>
          <a:xfrm>
            <a:off x="5695891" y="2769634"/>
            <a:ext cx="800219" cy="338554"/>
          </a:xfrm>
          <a:prstGeom prst="rect">
            <a:avLst/>
          </a:prstGeom>
          <a:noFill/>
        </p:spPr>
        <p:txBody>
          <a:bodyPr wrap="none" rtlCol="0">
            <a:spAutoFit/>
          </a:bodyPr>
          <a:lstStyle/>
          <a:p>
            <a:pPr algn="ctr"/>
            <a:r>
              <a:rPr lang="zh-CN" altLang="en-US" sz="1600" b="1" dirty="0">
                <a:solidFill>
                  <a:srgbClr val="4E5D70"/>
                </a:solidFill>
                <a:latin typeface="造字工房俊雅（非商用）常规体" pitchFamily="2" charset="-122"/>
                <a:ea typeface="造字工房俊雅（非商用）常规体" pitchFamily="2" charset="-122"/>
              </a:rPr>
              <a:t>添加标题</a:t>
            </a:r>
            <a:endParaRPr lang="id-ID" altLang="zh-CN" sz="1600" b="1" dirty="0">
              <a:solidFill>
                <a:srgbClr val="4E5D70"/>
              </a:solidFill>
              <a:latin typeface="造字工房俊雅（非商用）常规体" pitchFamily="2" charset="-122"/>
              <a:ea typeface="造字工房俊雅（非商用）常规体" pitchFamily="2" charset="-122"/>
            </a:endParaRPr>
          </a:p>
        </p:txBody>
      </p:sp>
      <p:sp>
        <p:nvSpPr>
          <p:cNvPr id="17" name="TextBox 39"/>
          <p:cNvSpPr txBox="1"/>
          <p:nvPr/>
        </p:nvSpPr>
        <p:spPr>
          <a:xfrm>
            <a:off x="5695892" y="5082478"/>
            <a:ext cx="800219" cy="338554"/>
          </a:xfrm>
          <a:prstGeom prst="rect">
            <a:avLst/>
          </a:prstGeom>
          <a:noFill/>
        </p:spPr>
        <p:txBody>
          <a:bodyPr wrap="none" rtlCol="0">
            <a:spAutoFit/>
          </a:bodyPr>
          <a:lstStyle/>
          <a:p>
            <a:pPr algn="ctr"/>
            <a:r>
              <a:rPr lang="zh-CN" altLang="en-US" sz="1600" b="1" dirty="0">
                <a:solidFill>
                  <a:srgbClr val="646466"/>
                </a:solidFill>
                <a:latin typeface="造字工房俊雅（非商用）常规体" pitchFamily="2" charset="-122"/>
                <a:ea typeface="造字工房俊雅（非商用）常规体" pitchFamily="2" charset="-122"/>
              </a:rPr>
              <a:t>添加标题</a:t>
            </a:r>
            <a:endParaRPr lang="id-ID" altLang="zh-CN" sz="1600" b="1" dirty="0">
              <a:solidFill>
                <a:srgbClr val="646466"/>
              </a:solidFill>
              <a:latin typeface="造字工房俊雅（非商用）常规体" pitchFamily="2" charset="-122"/>
              <a:ea typeface="造字工房俊雅（非商用）常规体" pitchFamily="2" charset="-122"/>
            </a:endParaRPr>
          </a:p>
        </p:txBody>
      </p:sp>
      <p:grpSp>
        <p:nvGrpSpPr>
          <p:cNvPr id="18" name="Group 52"/>
          <p:cNvGrpSpPr/>
          <p:nvPr/>
        </p:nvGrpSpPr>
        <p:grpSpPr>
          <a:xfrm>
            <a:off x="2374619" y="4032250"/>
            <a:ext cx="872712" cy="872712"/>
            <a:chOff x="2297797" y="4140485"/>
            <a:chExt cx="1026356" cy="1026356"/>
          </a:xfrm>
          <a:effectLst/>
        </p:grpSpPr>
        <p:sp>
          <p:nvSpPr>
            <p:cNvPr id="19" name="Oval 7"/>
            <p:cNvSpPr/>
            <p:nvPr/>
          </p:nvSpPr>
          <p:spPr>
            <a:xfrm>
              <a:off x="2297797" y="4140485"/>
              <a:ext cx="1026356" cy="1026356"/>
            </a:xfrm>
            <a:prstGeom prst="ellipse">
              <a:avLst/>
            </a:prstGeom>
            <a:solidFill>
              <a:srgbClr val="4E5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造字工房俊雅（非商用）常规体" pitchFamily="2" charset="-122"/>
                <a:ea typeface="造字工房俊雅（非商用）常规体" pitchFamily="2" charset="-122"/>
              </a:endParaRPr>
            </a:p>
          </p:txBody>
        </p:sp>
        <p:grpSp>
          <p:nvGrpSpPr>
            <p:cNvPr id="20" name="Group 17"/>
            <p:cNvGrpSpPr/>
            <p:nvPr/>
          </p:nvGrpSpPr>
          <p:grpSpPr>
            <a:xfrm>
              <a:off x="2654123" y="4474447"/>
              <a:ext cx="313704" cy="358432"/>
              <a:chOff x="740685" y="2696368"/>
              <a:chExt cx="406400" cy="464344"/>
            </a:xfrm>
            <a:solidFill>
              <a:srgbClr val="F8F8F8"/>
            </a:solidFill>
          </p:grpSpPr>
          <p:sp>
            <p:nvSpPr>
              <p:cNvPr id="21" name="AutoShape 131"/>
              <p:cNvSpPr>
                <a:spLocks/>
              </p:cNvSpPr>
              <p:nvPr/>
            </p:nvSpPr>
            <p:spPr bwMode="auto">
              <a:xfrm>
                <a:off x="740685" y="2696368"/>
                <a:ext cx="406400"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5400"/>
                    </a:moveTo>
                    <a:lnTo>
                      <a:pt x="20057" y="6075"/>
                    </a:lnTo>
                    <a:lnTo>
                      <a:pt x="1542" y="6075"/>
                    </a:lnTo>
                    <a:lnTo>
                      <a:pt x="1542" y="5400"/>
                    </a:lnTo>
                    <a:lnTo>
                      <a:pt x="1542" y="4725"/>
                    </a:lnTo>
                    <a:cubicBezTo>
                      <a:pt x="1542" y="4352"/>
                      <a:pt x="1887" y="4050"/>
                      <a:pt x="2314" y="4050"/>
                    </a:cubicBezTo>
                    <a:lnTo>
                      <a:pt x="19285" y="4050"/>
                    </a:lnTo>
                    <a:cubicBezTo>
                      <a:pt x="19712" y="4050"/>
                      <a:pt x="20057" y="4352"/>
                      <a:pt x="20057" y="4725"/>
                    </a:cubicBezTo>
                    <a:cubicBezTo>
                      <a:pt x="20057" y="4725"/>
                      <a:pt x="20057" y="5400"/>
                      <a:pt x="20057" y="5400"/>
                    </a:cubicBezTo>
                    <a:close/>
                    <a:moveTo>
                      <a:pt x="18514" y="18900"/>
                    </a:moveTo>
                    <a:cubicBezTo>
                      <a:pt x="18514" y="19644"/>
                      <a:pt x="17822" y="20249"/>
                      <a:pt x="16971" y="20249"/>
                    </a:cubicBezTo>
                    <a:lnTo>
                      <a:pt x="4628" y="20249"/>
                    </a:lnTo>
                    <a:cubicBezTo>
                      <a:pt x="3777" y="20249"/>
                      <a:pt x="3085" y="19644"/>
                      <a:pt x="3085" y="18900"/>
                    </a:cubicBezTo>
                    <a:lnTo>
                      <a:pt x="3085" y="7425"/>
                    </a:lnTo>
                    <a:lnTo>
                      <a:pt x="18514" y="7425"/>
                    </a:lnTo>
                    <a:cubicBezTo>
                      <a:pt x="18514" y="7425"/>
                      <a:pt x="18514" y="18900"/>
                      <a:pt x="18514" y="18900"/>
                    </a:cubicBezTo>
                    <a:close/>
                    <a:moveTo>
                      <a:pt x="6171" y="2025"/>
                    </a:moveTo>
                    <a:cubicBezTo>
                      <a:pt x="6171" y="1652"/>
                      <a:pt x="6516" y="1350"/>
                      <a:pt x="6942" y="1350"/>
                    </a:cubicBezTo>
                    <a:lnTo>
                      <a:pt x="14657" y="1350"/>
                    </a:lnTo>
                    <a:cubicBezTo>
                      <a:pt x="15083" y="1350"/>
                      <a:pt x="15428" y="1652"/>
                      <a:pt x="15428" y="2025"/>
                    </a:cubicBezTo>
                    <a:lnTo>
                      <a:pt x="15428" y="2700"/>
                    </a:lnTo>
                    <a:lnTo>
                      <a:pt x="6171" y="2700"/>
                    </a:lnTo>
                    <a:cubicBezTo>
                      <a:pt x="6171" y="2700"/>
                      <a:pt x="6171" y="2025"/>
                      <a:pt x="6171" y="2025"/>
                    </a:cubicBezTo>
                    <a:close/>
                    <a:moveTo>
                      <a:pt x="21585" y="4601"/>
                    </a:moveTo>
                    <a:cubicBezTo>
                      <a:pt x="21511" y="3541"/>
                      <a:pt x="20516" y="2700"/>
                      <a:pt x="19285" y="2700"/>
                    </a:cubicBezTo>
                    <a:lnTo>
                      <a:pt x="16971" y="2700"/>
                    </a:lnTo>
                    <a:lnTo>
                      <a:pt x="16971" y="2025"/>
                    </a:lnTo>
                    <a:cubicBezTo>
                      <a:pt x="16971" y="906"/>
                      <a:pt x="15935" y="0"/>
                      <a:pt x="14657" y="0"/>
                    </a:cubicBezTo>
                    <a:lnTo>
                      <a:pt x="6942" y="0"/>
                    </a:lnTo>
                    <a:cubicBezTo>
                      <a:pt x="5664" y="0"/>
                      <a:pt x="4628" y="906"/>
                      <a:pt x="4628" y="2025"/>
                    </a:cubicBezTo>
                    <a:lnTo>
                      <a:pt x="4628" y="2700"/>
                    </a:lnTo>
                    <a:lnTo>
                      <a:pt x="2314" y="2700"/>
                    </a:lnTo>
                    <a:cubicBezTo>
                      <a:pt x="1083" y="2700"/>
                      <a:pt x="88" y="3541"/>
                      <a:pt x="14" y="4601"/>
                    </a:cubicBezTo>
                    <a:lnTo>
                      <a:pt x="0" y="4601"/>
                    </a:lnTo>
                    <a:lnTo>
                      <a:pt x="0" y="5400"/>
                    </a:lnTo>
                    <a:lnTo>
                      <a:pt x="0" y="6075"/>
                    </a:lnTo>
                    <a:cubicBezTo>
                      <a:pt x="0" y="6820"/>
                      <a:pt x="691" y="7425"/>
                      <a:pt x="1542" y="7425"/>
                    </a:cubicBezTo>
                    <a:lnTo>
                      <a:pt x="1542" y="18900"/>
                    </a:lnTo>
                    <a:cubicBezTo>
                      <a:pt x="1542" y="20391"/>
                      <a:pt x="2924" y="21599"/>
                      <a:pt x="4628" y="21599"/>
                    </a:cubicBezTo>
                    <a:lnTo>
                      <a:pt x="16971" y="21599"/>
                    </a:lnTo>
                    <a:cubicBezTo>
                      <a:pt x="18675" y="21599"/>
                      <a:pt x="20057" y="20391"/>
                      <a:pt x="20057" y="18900"/>
                    </a:cubicBezTo>
                    <a:lnTo>
                      <a:pt x="20057" y="7425"/>
                    </a:lnTo>
                    <a:cubicBezTo>
                      <a:pt x="20908" y="7425"/>
                      <a:pt x="21599" y="6820"/>
                      <a:pt x="21599" y="6075"/>
                    </a:cubicBezTo>
                    <a:lnTo>
                      <a:pt x="21599" y="5400"/>
                    </a:lnTo>
                    <a:lnTo>
                      <a:pt x="21599" y="4601"/>
                    </a:lnTo>
                    <a:cubicBezTo>
                      <a:pt x="21599" y="4601"/>
                      <a:pt x="21585" y="4601"/>
                      <a:pt x="21585" y="4601"/>
                    </a:cubicBezTo>
                    <a:close/>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造字工房俊雅（非商用）常规体" pitchFamily="2" charset="-122"/>
                  <a:ea typeface="造字工房俊雅（非商用）常规体" pitchFamily="2" charset="-122"/>
                  <a:sym typeface="Gill Sans" charset="0"/>
                </a:endParaRPr>
              </a:p>
            </p:txBody>
          </p:sp>
          <p:sp>
            <p:nvSpPr>
              <p:cNvPr id="22" name="AutoShape 132"/>
              <p:cNvSpPr>
                <a:spLocks/>
              </p:cNvSpPr>
              <p:nvPr/>
            </p:nvSpPr>
            <p:spPr bwMode="auto">
              <a:xfrm>
                <a:off x="827998" y="2884487"/>
                <a:ext cx="57944" cy="2182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造字工房俊雅（非商用）常规体" pitchFamily="2" charset="-122"/>
                  <a:ea typeface="造字工房俊雅（非商用）常规体" pitchFamily="2" charset="-122"/>
                  <a:sym typeface="Gill Sans" charset="0"/>
                </a:endParaRPr>
              </a:p>
            </p:txBody>
          </p:sp>
          <p:sp>
            <p:nvSpPr>
              <p:cNvPr id="23" name="AutoShape 133"/>
              <p:cNvSpPr>
                <a:spLocks/>
              </p:cNvSpPr>
              <p:nvPr/>
            </p:nvSpPr>
            <p:spPr bwMode="auto">
              <a:xfrm>
                <a:off x="915310" y="2884487"/>
                <a:ext cx="57944" cy="2182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造字工房俊雅（非商用）常规体" pitchFamily="2" charset="-122"/>
                  <a:ea typeface="造字工房俊雅（非商用）常规体" pitchFamily="2" charset="-122"/>
                  <a:sym typeface="Gill Sans" charset="0"/>
                </a:endParaRPr>
              </a:p>
            </p:txBody>
          </p:sp>
          <p:sp>
            <p:nvSpPr>
              <p:cNvPr id="24" name="AutoShape 134"/>
              <p:cNvSpPr>
                <a:spLocks/>
              </p:cNvSpPr>
              <p:nvPr/>
            </p:nvSpPr>
            <p:spPr bwMode="auto">
              <a:xfrm>
                <a:off x="1001829" y="2884487"/>
                <a:ext cx="57944" cy="2182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5399" y="1440"/>
                    </a:moveTo>
                    <a:lnTo>
                      <a:pt x="16199" y="1440"/>
                    </a:lnTo>
                    <a:lnTo>
                      <a:pt x="16199" y="20160"/>
                    </a:lnTo>
                    <a:lnTo>
                      <a:pt x="5399" y="20160"/>
                    </a:lnTo>
                    <a:cubicBezTo>
                      <a:pt x="5399" y="20160"/>
                      <a:pt x="5399" y="1440"/>
                      <a:pt x="5399" y="1440"/>
                    </a:cubicBezTo>
                    <a:close/>
                    <a:moveTo>
                      <a:pt x="5399" y="21600"/>
                    </a:moveTo>
                    <a:lnTo>
                      <a:pt x="16199" y="21600"/>
                    </a:lnTo>
                    <a:cubicBezTo>
                      <a:pt x="19187" y="21600"/>
                      <a:pt x="21600" y="20956"/>
                      <a:pt x="21600" y="20160"/>
                    </a:cubicBezTo>
                    <a:lnTo>
                      <a:pt x="21600" y="1440"/>
                    </a:lnTo>
                    <a:cubicBezTo>
                      <a:pt x="21600" y="644"/>
                      <a:pt x="19187" y="0"/>
                      <a:pt x="16199" y="0"/>
                    </a:cubicBezTo>
                    <a:lnTo>
                      <a:pt x="5399" y="0"/>
                    </a:lnTo>
                    <a:cubicBezTo>
                      <a:pt x="2412" y="0"/>
                      <a:pt x="0" y="644"/>
                      <a:pt x="0" y="1440"/>
                    </a:cubicBezTo>
                    <a:lnTo>
                      <a:pt x="0" y="20160"/>
                    </a:lnTo>
                    <a:cubicBezTo>
                      <a:pt x="0" y="20956"/>
                      <a:pt x="2412" y="21600"/>
                      <a:pt x="5399" y="2160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造字工房俊雅（非商用）常规体" pitchFamily="2" charset="-122"/>
                  <a:ea typeface="造字工房俊雅（非商用）常规体" pitchFamily="2" charset="-122"/>
                  <a:sym typeface="Gill Sans" charset="0"/>
                </a:endParaRPr>
              </a:p>
            </p:txBody>
          </p:sp>
        </p:grpSp>
      </p:grpSp>
      <p:grpSp>
        <p:nvGrpSpPr>
          <p:cNvPr id="25" name="Group 51"/>
          <p:cNvGrpSpPr/>
          <p:nvPr/>
        </p:nvGrpSpPr>
        <p:grpSpPr>
          <a:xfrm>
            <a:off x="2374619" y="1674889"/>
            <a:ext cx="872712" cy="872712"/>
            <a:chOff x="2297797" y="1783124"/>
            <a:chExt cx="1026356" cy="1026356"/>
          </a:xfrm>
          <a:effectLst/>
        </p:grpSpPr>
        <p:sp>
          <p:nvSpPr>
            <p:cNvPr id="26" name="Oval 2"/>
            <p:cNvSpPr/>
            <p:nvPr/>
          </p:nvSpPr>
          <p:spPr>
            <a:xfrm>
              <a:off x="2297797" y="1783124"/>
              <a:ext cx="1026356" cy="1026356"/>
            </a:xfrm>
            <a:prstGeom prst="ellipse">
              <a:avLst/>
            </a:prstGeom>
            <a:solidFill>
              <a:srgbClr val="6464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AutoShape 149"/>
            <p:cNvSpPr>
              <a:spLocks/>
            </p:cNvSpPr>
            <p:nvPr/>
          </p:nvSpPr>
          <p:spPr bwMode="auto">
            <a:xfrm>
              <a:off x="2631759" y="2167329"/>
              <a:ext cx="358432" cy="25794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537" y="19720"/>
                  </a:moveTo>
                  <a:lnTo>
                    <a:pt x="16537" y="19721"/>
                  </a:lnTo>
                  <a:lnTo>
                    <a:pt x="4387" y="19721"/>
                  </a:lnTo>
                  <a:cubicBezTo>
                    <a:pt x="2713" y="19720"/>
                    <a:pt x="1350" y="17824"/>
                    <a:pt x="1350" y="15494"/>
                  </a:cubicBezTo>
                  <a:cubicBezTo>
                    <a:pt x="1350" y="13992"/>
                    <a:pt x="1918" y="12635"/>
                    <a:pt x="2871" y="11862"/>
                  </a:cubicBezTo>
                  <a:cubicBezTo>
                    <a:pt x="3797" y="11123"/>
                    <a:pt x="3860" y="10975"/>
                    <a:pt x="3472" y="9647"/>
                  </a:cubicBezTo>
                  <a:cubicBezTo>
                    <a:pt x="3406" y="9374"/>
                    <a:pt x="3375" y="9136"/>
                    <a:pt x="3375" y="8921"/>
                  </a:cubicBezTo>
                  <a:cubicBezTo>
                    <a:pt x="3375" y="7626"/>
                    <a:pt x="4131" y="6573"/>
                    <a:pt x="5062" y="6573"/>
                  </a:cubicBezTo>
                  <a:cubicBezTo>
                    <a:pt x="5062" y="6573"/>
                    <a:pt x="5505" y="6529"/>
                    <a:pt x="5976" y="6789"/>
                  </a:cubicBezTo>
                  <a:cubicBezTo>
                    <a:pt x="6750" y="7219"/>
                    <a:pt x="6834" y="6808"/>
                    <a:pt x="7200" y="5701"/>
                  </a:cubicBezTo>
                  <a:cubicBezTo>
                    <a:pt x="7974" y="3380"/>
                    <a:pt x="9652" y="1878"/>
                    <a:pt x="11475" y="1878"/>
                  </a:cubicBezTo>
                  <a:cubicBezTo>
                    <a:pt x="13905" y="1878"/>
                    <a:pt x="15914" y="4435"/>
                    <a:pt x="16148" y="7826"/>
                  </a:cubicBezTo>
                  <a:cubicBezTo>
                    <a:pt x="16231" y="9171"/>
                    <a:pt x="16231" y="9171"/>
                    <a:pt x="17239" y="9491"/>
                  </a:cubicBezTo>
                  <a:cubicBezTo>
                    <a:pt x="18984" y="9955"/>
                    <a:pt x="20250" y="12085"/>
                    <a:pt x="20250" y="14555"/>
                  </a:cubicBezTo>
                  <a:cubicBezTo>
                    <a:pt x="20250" y="17404"/>
                    <a:pt x="18585" y="19720"/>
                    <a:pt x="16537" y="19720"/>
                  </a:cubicBezTo>
                  <a:moveTo>
                    <a:pt x="17492" y="7647"/>
                  </a:moveTo>
                  <a:cubicBezTo>
                    <a:pt x="17196" y="3362"/>
                    <a:pt x="14632" y="0"/>
                    <a:pt x="11475" y="0"/>
                  </a:cubicBezTo>
                  <a:cubicBezTo>
                    <a:pt x="9031" y="0"/>
                    <a:pt x="6939" y="2017"/>
                    <a:pt x="5976" y="4911"/>
                  </a:cubicBezTo>
                  <a:cubicBezTo>
                    <a:pt x="5685" y="4784"/>
                    <a:pt x="5383" y="4695"/>
                    <a:pt x="5062" y="4695"/>
                  </a:cubicBezTo>
                  <a:cubicBezTo>
                    <a:pt x="3385" y="4695"/>
                    <a:pt x="2025" y="6589"/>
                    <a:pt x="2025" y="8921"/>
                  </a:cubicBezTo>
                  <a:cubicBezTo>
                    <a:pt x="2025" y="9385"/>
                    <a:pt x="2092" y="9824"/>
                    <a:pt x="2191" y="10240"/>
                  </a:cubicBezTo>
                  <a:cubicBezTo>
                    <a:pt x="886" y="11298"/>
                    <a:pt x="0" y="13242"/>
                    <a:pt x="0" y="15494"/>
                  </a:cubicBezTo>
                  <a:cubicBezTo>
                    <a:pt x="0" y="18866"/>
                    <a:pt x="1964" y="21599"/>
                    <a:pt x="4387" y="21599"/>
                  </a:cubicBezTo>
                  <a:lnTo>
                    <a:pt x="4387" y="21600"/>
                  </a:lnTo>
                  <a:lnTo>
                    <a:pt x="16537" y="21600"/>
                  </a:lnTo>
                  <a:lnTo>
                    <a:pt x="16537" y="21599"/>
                  </a:lnTo>
                  <a:cubicBezTo>
                    <a:pt x="19334" y="21599"/>
                    <a:pt x="21599" y="18446"/>
                    <a:pt x="21599" y="14555"/>
                  </a:cubicBezTo>
                  <a:cubicBezTo>
                    <a:pt x="21599" y="11120"/>
                    <a:pt x="19831" y="8269"/>
                    <a:pt x="17492" y="7647"/>
                  </a:cubicBezTo>
                </a:path>
              </a:pathLst>
            </a:custGeom>
            <a:solidFill>
              <a:schemeClr val="bg1"/>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grpSp>
      <p:sp>
        <p:nvSpPr>
          <p:cNvPr id="28" name="TextBox 29"/>
          <p:cNvSpPr txBox="1"/>
          <p:nvPr/>
        </p:nvSpPr>
        <p:spPr>
          <a:xfrm>
            <a:off x="2410868" y="2769634"/>
            <a:ext cx="800219" cy="338554"/>
          </a:xfrm>
          <a:prstGeom prst="rect">
            <a:avLst/>
          </a:prstGeom>
          <a:noFill/>
        </p:spPr>
        <p:txBody>
          <a:bodyPr wrap="none" rtlCol="0">
            <a:spAutoFit/>
          </a:bodyPr>
          <a:lstStyle/>
          <a:p>
            <a:pPr algn="ctr"/>
            <a:r>
              <a:rPr lang="zh-CN" altLang="en-US" sz="1600" b="1" dirty="0" smtClean="0">
                <a:solidFill>
                  <a:srgbClr val="646466"/>
                </a:solidFill>
                <a:latin typeface="造字工房俊雅（非商用）常规体" pitchFamily="2" charset="-122"/>
                <a:ea typeface="造字工房俊雅（非商用）常规体" pitchFamily="2" charset="-122"/>
              </a:rPr>
              <a:t>添加标题</a:t>
            </a:r>
            <a:endParaRPr lang="id-ID" sz="1600" b="1" dirty="0">
              <a:solidFill>
                <a:srgbClr val="646466"/>
              </a:solidFill>
              <a:latin typeface="造字工房俊雅（非商用）常规体" pitchFamily="2" charset="-122"/>
              <a:ea typeface="造字工房俊雅（非商用）常规体" pitchFamily="2" charset="-122"/>
            </a:endParaRPr>
          </a:p>
        </p:txBody>
      </p:sp>
      <p:sp>
        <p:nvSpPr>
          <p:cNvPr id="29" name="TextBox 33"/>
          <p:cNvSpPr txBox="1"/>
          <p:nvPr/>
        </p:nvSpPr>
        <p:spPr>
          <a:xfrm>
            <a:off x="2410866" y="5082478"/>
            <a:ext cx="800219" cy="338554"/>
          </a:xfrm>
          <a:prstGeom prst="rect">
            <a:avLst/>
          </a:prstGeom>
          <a:noFill/>
        </p:spPr>
        <p:txBody>
          <a:bodyPr wrap="none" rtlCol="0">
            <a:spAutoFit/>
          </a:bodyPr>
          <a:lstStyle/>
          <a:p>
            <a:pPr algn="ctr"/>
            <a:r>
              <a:rPr lang="zh-CN" altLang="en-US" sz="1600" b="1" dirty="0">
                <a:solidFill>
                  <a:srgbClr val="4E5D70"/>
                </a:solidFill>
                <a:latin typeface="造字工房俊雅（非商用）常规体" pitchFamily="2" charset="-122"/>
                <a:ea typeface="造字工房俊雅（非商用）常规体" pitchFamily="2" charset="-122"/>
              </a:rPr>
              <a:t>添加标题</a:t>
            </a:r>
            <a:endParaRPr lang="id-ID" altLang="zh-CN" sz="1600" b="1" dirty="0">
              <a:solidFill>
                <a:srgbClr val="4E5D70"/>
              </a:solidFill>
              <a:latin typeface="造字工房俊雅（非商用）常规体" pitchFamily="2" charset="-122"/>
              <a:ea typeface="造字工房俊雅（非商用）常规体" pitchFamily="2" charset="-122"/>
            </a:endParaRPr>
          </a:p>
        </p:txBody>
      </p:sp>
      <p:grpSp>
        <p:nvGrpSpPr>
          <p:cNvPr id="30" name="Group 54"/>
          <p:cNvGrpSpPr/>
          <p:nvPr/>
        </p:nvGrpSpPr>
        <p:grpSpPr>
          <a:xfrm>
            <a:off x="8944669" y="1674889"/>
            <a:ext cx="872712" cy="872712"/>
            <a:chOff x="8867847" y="1783124"/>
            <a:chExt cx="1026356" cy="1026356"/>
          </a:xfrm>
          <a:effectLst/>
        </p:grpSpPr>
        <p:sp>
          <p:nvSpPr>
            <p:cNvPr id="31" name="Oval 4"/>
            <p:cNvSpPr/>
            <p:nvPr/>
          </p:nvSpPr>
          <p:spPr>
            <a:xfrm>
              <a:off x="8867847" y="1783124"/>
              <a:ext cx="1026356" cy="1026356"/>
            </a:xfrm>
            <a:prstGeom prst="ellipse">
              <a:avLst/>
            </a:prstGeom>
            <a:solidFill>
              <a:srgbClr val="6464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dirty="0"/>
            </a:p>
          </p:txBody>
        </p:sp>
        <p:grpSp>
          <p:nvGrpSpPr>
            <p:cNvPr id="32" name="Group 14"/>
            <p:cNvGrpSpPr/>
            <p:nvPr/>
          </p:nvGrpSpPr>
          <p:grpSpPr>
            <a:xfrm>
              <a:off x="9201809" y="2117086"/>
              <a:ext cx="358432" cy="358432"/>
              <a:chOff x="3498967" y="3049909"/>
              <a:chExt cx="464344" cy="464344"/>
            </a:xfrm>
            <a:solidFill>
              <a:schemeClr val="bg1"/>
            </a:solidFill>
          </p:grpSpPr>
          <p:sp>
            <p:nvSpPr>
              <p:cNvPr id="33" name="AutoShape 126"/>
              <p:cNvSpPr>
                <a:spLocks/>
              </p:cNvSpPr>
              <p:nvPr/>
            </p:nvSpPr>
            <p:spPr bwMode="auto">
              <a:xfrm>
                <a:off x="3498967" y="304990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sp>
            <p:nvSpPr>
              <p:cNvPr id="34" name="AutoShape 127"/>
              <p:cNvSpPr>
                <a:spLocks/>
              </p:cNvSpPr>
              <p:nvPr/>
            </p:nvSpPr>
            <p:spPr bwMode="auto">
              <a:xfrm>
                <a:off x="3687085" y="3122140"/>
                <a:ext cx="109538" cy="1087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35" name="Group 55"/>
          <p:cNvGrpSpPr/>
          <p:nvPr/>
        </p:nvGrpSpPr>
        <p:grpSpPr>
          <a:xfrm>
            <a:off x="8944669" y="4032250"/>
            <a:ext cx="872712" cy="872712"/>
            <a:chOff x="8867847" y="4140485"/>
            <a:chExt cx="1026356" cy="1026356"/>
          </a:xfrm>
          <a:effectLst/>
        </p:grpSpPr>
        <p:sp>
          <p:nvSpPr>
            <p:cNvPr id="36" name="Oval 9"/>
            <p:cNvSpPr/>
            <p:nvPr/>
          </p:nvSpPr>
          <p:spPr>
            <a:xfrm>
              <a:off x="8867847" y="4140485"/>
              <a:ext cx="1026356" cy="1026356"/>
            </a:xfrm>
            <a:prstGeom prst="ellipse">
              <a:avLst/>
            </a:prstGeom>
            <a:solidFill>
              <a:srgbClr val="4E5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造字工房俊雅（非商用）常规体" pitchFamily="2" charset="-122"/>
                <a:ea typeface="造字工房俊雅（非商用）常规体" pitchFamily="2" charset="-122"/>
              </a:endParaRPr>
            </a:p>
          </p:txBody>
        </p:sp>
        <p:sp>
          <p:nvSpPr>
            <p:cNvPr id="37" name="AutoShape 139"/>
            <p:cNvSpPr>
              <a:spLocks/>
            </p:cNvSpPr>
            <p:nvPr/>
          </p:nvSpPr>
          <p:spPr bwMode="auto">
            <a:xfrm>
              <a:off x="9201809" y="4479963"/>
              <a:ext cx="358432" cy="347402"/>
            </a:xfrm>
            <a:custGeom>
              <a:avLst/>
              <a:gdLst>
                <a:gd name="T0" fmla="+- 0 10800 104"/>
                <a:gd name="T1" fmla="*/ T0 w 21392"/>
                <a:gd name="T2" fmla="*/ 10800 h 21600"/>
                <a:gd name="T3" fmla="+- 0 10800 104"/>
                <a:gd name="T4" fmla="*/ T3 w 21392"/>
                <a:gd name="T5" fmla="*/ 10800 h 21600"/>
                <a:gd name="T6" fmla="+- 0 10800 104"/>
                <a:gd name="T7" fmla="*/ T6 w 21392"/>
                <a:gd name="T8" fmla="*/ 10800 h 21600"/>
                <a:gd name="T9" fmla="+- 0 10800 104"/>
                <a:gd name="T10" fmla="*/ T9 w 21392"/>
                <a:gd name="T11" fmla="*/ 10800 h 21600"/>
              </a:gdLst>
              <a:ahLst/>
              <a:cxnLst>
                <a:cxn ang="0">
                  <a:pos x="T1" y="T2"/>
                </a:cxn>
                <a:cxn ang="0">
                  <a:pos x="T4" y="T5"/>
                </a:cxn>
                <a:cxn ang="0">
                  <a:pos x="T7" y="T8"/>
                </a:cxn>
                <a:cxn ang="0">
                  <a:pos x="T10" y="T11"/>
                </a:cxn>
              </a:cxnLst>
              <a:rect l="0" t="0" r="r" b="b"/>
              <a:pathLst>
                <a:path w="21392" h="21600">
                  <a:moveTo>
                    <a:pt x="15768" y="12794"/>
                  </a:moveTo>
                  <a:cubicBezTo>
                    <a:pt x="15426" y="13150"/>
                    <a:pt x="15271" y="13651"/>
                    <a:pt x="15350" y="14142"/>
                  </a:cubicBezTo>
                  <a:lnTo>
                    <a:pt x="16296" y="20031"/>
                  </a:lnTo>
                  <a:lnTo>
                    <a:pt x="11443" y="17309"/>
                  </a:lnTo>
                  <a:cubicBezTo>
                    <a:pt x="11210" y="17178"/>
                    <a:pt x="10953" y="17112"/>
                    <a:pt x="10696" y="17112"/>
                  </a:cubicBezTo>
                  <a:cubicBezTo>
                    <a:pt x="10439" y="17112"/>
                    <a:pt x="10182" y="17178"/>
                    <a:pt x="9949" y="17309"/>
                  </a:cubicBezTo>
                  <a:lnTo>
                    <a:pt x="5095" y="20031"/>
                  </a:lnTo>
                  <a:lnTo>
                    <a:pt x="6042" y="14142"/>
                  </a:lnTo>
                  <a:cubicBezTo>
                    <a:pt x="6121" y="13651"/>
                    <a:pt x="5966" y="13150"/>
                    <a:pt x="5624" y="12794"/>
                  </a:cubicBezTo>
                  <a:lnTo>
                    <a:pt x="1545" y="8550"/>
                  </a:lnTo>
                  <a:lnTo>
                    <a:pt x="7111" y="7685"/>
                  </a:lnTo>
                  <a:cubicBezTo>
                    <a:pt x="7619" y="7607"/>
                    <a:pt x="8057" y="7275"/>
                    <a:pt x="8276" y="6802"/>
                  </a:cubicBezTo>
                  <a:lnTo>
                    <a:pt x="10696" y="1568"/>
                  </a:lnTo>
                  <a:lnTo>
                    <a:pt x="13116" y="6802"/>
                  </a:lnTo>
                  <a:cubicBezTo>
                    <a:pt x="13334" y="7275"/>
                    <a:pt x="13772" y="7607"/>
                    <a:pt x="14280" y="7685"/>
                  </a:cubicBezTo>
                  <a:lnTo>
                    <a:pt x="19847" y="8550"/>
                  </a:lnTo>
                  <a:cubicBezTo>
                    <a:pt x="19847" y="8550"/>
                    <a:pt x="15768" y="12794"/>
                    <a:pt x="15768" y="12794"/>
                  </a:cubicBezTo>
                  <a:close/>
                  <a:moveTo>
                    <a:pt x="21312" y="8051"/>
                  </a:moveTo>
                  <a:cubicBezTo>
                    <a:pt x="21127" y="7495"/>
                    <a:pt x="20652" y="7088"/>
                    <a:pt x="20080" y="6999"/>
                  </a:cubicBezTo>
                  <a:lnTo>
                    <a:pt x="14514" y="6136"/>
                  </a:lnTo>
                  <a:lnTo>
                    <a:pt x="12094" y="901"/>
                  </a:lnTo>
                  <a:cubicBezTo>
                    <a:pt x="11840" y="351"/>
                    <a:pt x="11295" y="0"/>
                    <a:pt x="10696" y="0"/>
                  </a:cubicBezTo>
                  <a:cubicBezTo>
                    <a:pt x="10097" y="0"/>
                    <a:pt x="9552" y="351"/>
                    <a:pt x="9297" y="901"/>
                  </a:cubicBezTo>
                  <a:lnTo>
                    <a:pt x="6878" y="6136"/>
                  </a:lnTo>
                  <a:lnTo>
                    <a:pt x="1311" y="6999"/>
                  </a:lnTo>
                  <a:cubicBezTo>
                    <a:pt x="739" y="7088"/>
                    <a:pt x="264" y="7495"/>
                    <a:pt x="80" y="8051"/>
                  </a:cubicBezTo>
                  <a:cubicBezTo>
                    <a:pt x="-104" y="8609"/>
                    <a:pt x="35" y="9224"/>
                    <a:pt x="439" y="9644"/>
                  </a:cubicBezTo>
                  <a:lnTo>
                    <a:pt x="4518" y="13889"/>
                  </a:lnTo>
                  <a:lnTo>
                    <a:pt x="3572" y="19777"/>
                  </a:lnTo>
                  <a:cubicBezTo>
                    <a:pt x="3476" y="20370"/>
                    <a:pt x="3722" y="20966"/>
                    <a:pt x="4206" y="21313"/>
                  </a:cubicBezTo>
                  <a:cubicBezTo>
                    <a:pt x="4471" y="21503"/>
                    <a:pt x="4783" y="21600"/>
                    <a:pt x="5095" y="21600"/>
                  </a:cubicBezTo>
                  <a:cubicBezTo>
                    <a:pt x="5352" y="21600"/>
                    <a:pt x="5609" y="21534"/>
                    <a:pt x="5843" y="21404"/>
                  </a:cubicBezTo>
                  <a:lnTo>
                    <a:pt x="10696" y="18681"/>
                  </a:lnTo>
                  <a:lnTo>
                    <a:pt x="15549" y="21404"/>
                  </a:lnTo>
                  <a:cubicBezTo>
                    <a:pt x="15782" y="21534"/>
                    <a:pt x="16040" y="21600"/>
                    <a:pt x="16296" y="21600"/>
                  </a:cubicBezTo>
                  <a:cubicBezTo>
                    <a:pt x="16608" y="21600"/>
                    <a:pt x="16920" y="21503"/>
                    <a:pt x="17186" y="21313"/>
                  </a:cubicBezTo>
                  <a:cubicBezTo>
                    <a:pt x="17669" y="20966"/>
                    <a:pt x="17915" y="20370"/>
                    <a:pt x="17820" y="19777"/>
                  </a:cubicBezTo>
                  <a:lnTo>
                    <a:pt x="16873" y="13889"/>
                  </a:lnTo>
                  <a:lnTo>
                    <a:pt x="20953" y="9644"/>
                  </a:lnTo>
                  <a:cubicBezTo>
                    <a:pt x="21357" y="9224"/>
                    <a:pt x="21496" y="8609"/>
                    <a:pt x="21312" y="8051"/>
                  </a:cubicBezTo>
                </a:path>
              </a:pathLst>
            </a:custGeom>
            <a:solidFill>
              <a:srgbClr val="F8F8F8"/>
            </a:solidFill>
            <a:ln>
              <a:noFill/>
            </a:ln>
            <a:effectLst/>
            <a:extLs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228600" fontAlgn="base" hangingPunct="0">
                <a:spcBef>
                  <a:spcPct val="0"/>
                </a:spcBef>
                <a:spcAft>
                  <a:spcPct val="0"/>
                </a:spcAft>
              </a:pPr>
              <a:endParaRPr lang="en-US" sz="1500" dirty="0">
                <a:solidFill>
                  <a:srgbClr val="FFFFFF"/>
                </a:solidFill>
                <a:effectLst>
                  <a:outerShdw blurRad="38100" dist="38100" dir="2700000" algn="tl">
                    <a:srgbClr val="000000"/>
                  </a:outerShdw>
                </a:effectLst>
                <a:latin typeface="造字工房俊雅（非商用）常规体" pitchFamily="2" charset="-122"/>
                <a:ea typeface="造字工房俊雅（非商用）常规体" pitchFamily="2" charset="-122"/>
                <a:sym typeface="Gill Sans" charset="0"/>
              </a:endParaRPr>
            </a:p>
          </p:txBody>
        </p:sp>
      </p:grpSp>
      <p:sp>
        <p:nvSpPr>
          <p:cNvPr id="38" name="TextBox 42"/>
          <p:cNvSpPr txBox="1"/>
          <p:nvPr/>
        </p:nvSpPr>
        <p:spPr>
          <a:xfrm>
            <a:off x="8980916" y="2769634"/>
            <a:ext cx="800219" cy="338554"/>
          </a:xfrm>
          <a:prstGeom prst="rect">
            <a:avLst/>
          </a:prstGeom>
          <a:noFill/>
        </p:spPr>
        <p:txBody>
          <a:bodyPr wrap="none" rtlCol="0">
            <a:spAutoFit/>
          </a:bodyPr>
          <a:lstStyle/>
          <a:p>
            <a:pPr algn="ctr"/>
            <a:r>
              <a:rPr lang="zh-CN" altLang="en-US" sz="1600" b="1" dirty="0">
                <a:solidFill>
                  <a:srgbClr val="646466"/>
                </a:solidFill>
                <a:latin typeface="造字工房俊雅（非商用）常规体" pitchFamily="2" charset="-122"/>
                <a:ea typeface="造字工房俊雅（非商用）常规体" pitchFamily="2" charset="-122"/>
              </a:rPr>
              <a:t>添加标题</a:t>
            </a:r>
            <a:endParaRPr lang="id-ID" altLang="zh-CN" sz="1600" b="1" dirty="0">
              <a:solidFill>
                <a:srgbClr val="646466"/>
              </a:solidFill>
              <a:latin typeface="造字工房俊雅（非商用）常规体" pitchFamily="2" charset="-122"/>
              <a:ea typeface="造字工房俊雅（非商用）常规体" pitchFamily="2" charset="-122"/>
            </a:endParaRPr>
          </a:p>
        </p:txBody>
      </p:sp>
      <p:sp>
        <p:nvSpPr>
          <p:cNvPr id="39" name="TextBox 45"/>
          <p:cNvSpPr txBox="1"/>
          <p:nvPr/>
        </p:nvSpPr>
        <p:spPr>
          <a:xfrm>
            <a:off x="8980916" y="5082478"/>
            <a:ext cx="800219" cy="338554"/>
          </a:xfrm>
          <a:prstGeom prst="rect">
            <a:avLst/>
          </a:prstGeom>
          <a:noFill/>
        </p:spPr>
        <p:txBody>
          <a:bodyPr wrap="none" rtlCol="0">
            <a:spAutoFit/>
          </a:bodyPr>
          <a:lstStyle/>
          <a:p>
            <a:pPr algn="ctr"/>
            <a:r>
              <a:rPr lang="zh-CN" altLang="en-US" sz="1600" b="1" dirty="0">
                <a:solidFill>
                  <a:srgbClr val="4E5D70"/>
                </a:solidFill>
                <a:latin typeface="造字工房俊雅（非商用）常规体" pitchFamily="2" charset="-122"/>
                <a:ea typeface="造字工房俊雅（非商用）常规体" pitchFamily="2" charset="-122"/>
              </a:rPr>
              <a:t>添加标题</a:t>
            </a:r>
            <a:endParaRPr lang="id-ID" altLang="zh-CN" sz="1600" b="1" dirty="0">
              <a:solidFill>
                <a:srgbClr val="4E5D70"/>
              </a:solidFill>
              <a:latin typeface="造字工房俊雅（非商用）常规体" pitchFamily="2" charset="-122"/>
              <a:ea typeface="造字工房俊雅（非商用）常规体" pitchFamily="2" charset="-122"/>
            </a:endParaRPr>
          </a:p>
        </p:txBody>
      </p:sp>
      <p:sp>
        <p:nvSpPr>
          <p:cNvPr id="40" name="文本框 7"/>
          <p:cNvSpPr txBox="1"/>
          <p:nvPr/>
        </p:nvSpPr>
        <p:spPr>
          <a:xfrm>
            <a:off x="1418247" y="3060277"/>
            <a:ext cx="2785454" cy="830997"/>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00000"/>
              </a:lnSpc>
            </a:pPr>
            <a:r>
              <a:rPr lang="zh-CN" altLang="en-US" sz="1200" dirty="0">
                <a:solidFill>
                  <a:schemeClr val="tx1">
                    <a:lumMod val="50000"/>
                    <a:lumOff val="50000"/>
                  </a:schemeClr>
                </a:solidFill>
                <a:latin typeface="造字工房俊雅（非商用）常规体" pitchFamily="2" charset="-122"/>
                <a:ea typeface="造字工房俊雅（非商用）常规体" pitchFamily="2" charset="-122"/>
              </a:rPr>
              <a:t>用户可以在投影仪或者计算机上进行演示也可以将演示</a:t>
            </a:r>
            <a:r>
              <a:rPr lang="zh-CN" altLang="en-US" sz="1200" dirty="0" smtClean="0">
                <a:solidFill>
                  <a:schemeClr val="tx1">
                    <a:lumMod val="50000"/>
                    <a:lumOff val="50000"/>
                  </a:schemeClr>
                </a:solidFill>
                <a:latin typeface="造字工房俊雅（非商用）常规体" pitchFamily="2" charset="-122"/>
                <a:ea typeface="造字工房俊雅（非商用）常规体" pitchFamily="2" charset="-122"/>
              </a:rPr>
              <a:t>文稿</a:t>
            </a:r>
            <a:endParaRPr lang="zh-CN" altLang="en-US" sz="1200" dirty="0">
              <a:solidFill>
                <a:schemeClr val="tx1">
                  <a:lumMod val="50000"/>
                  <a:lumOff val="50000"/>
                </a:schemeClr>
              </a:solidFill>
              <a:latin typeface="造字工房俊雅（非商用）常规体" pitchFamily="2" charset="-122"/>
              <a:ea typeface="造字工房俊雅（非商用）常规体" pitchFamily="2" charset="-122"/>
            </a:endParaRPr>
          </a:p>
        </p:txBody>
      </p:sp>
      <p:sp>
        <p:nvSpPr>
          <p:cNvPr id="41" name="文本框 7"/>
          <p:cNvSpPr txBox="1"/>
          <p:nvPr/>
        </p:nvSpPr>
        <p:spPr>
          <a:xfrm>
            <a:off x="4715780" y="3060277"/>
            <a:ext cx="2785454" cy="830997"/>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00000"/>
              </a:lnSpc>
            </a:pPr>
            <a:r>
              <a:rPr lang="zh-CN" altLang="en-US" sz="1200" dirty="0">
                <a:solidFill>
                  <a:schemeClr val="tx1">
                    <a:lumMod val="50000"/>
                    <a:lumOff val="50000"/>
                  </a:schemeClr>
                </a:solidFill>
                <a:latin typeface="造字工房俊雅（非商用）常规体" pitchFamily="2" charset="-122"/>
                <a:ea typeface="造字工房俊雅（非商用）常规体" pitchFamily="2" charset="-122"/>
              </a:rPr>
              <a:t>用户可以在投影仪或者计算机上进行演示也可以将演示文稿</a:t>
            </a:r>
          </a:p>
        </p:txBody>
      </p:sp>
      <p:sp>
        <p:nvSpPr>
          <p:cNvPr id="42" name="文本框 7"/>
          <p:cNvSpPr txBox="1"/>
          <p:nvPr/>
        </p:nvSpPr>
        <p:spPr>
          <a:xfrm>
            <a:off x="7995330" y="3060277"/>
            <a:ext cx="2785454" cy="830997"/>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00000"/>
              </a:lnSpc>
            </a:pPr>
            <a:r>
              <a:rPr lang="zh-CN" altLang="en-US" sz="1200" dirty="0">
                <a:solidFill>
                  <a:schemeClr val="tx1">
                    <a:lumMod val="50000"/>
                    <a:lumOff val="50000"/>
                  </a:schemeClr>
                </a:solidFill>
                <a:latin typeface="造字工房俊雅（非商用）常规体" pitchFamily="2" charset="-122"/>
                <a:ea typeface="造字工房俊雅（非商用）常规体" pitchFamily="2" charset="-122"/>
              </a:rPr>
              <a:t>用户可以在投影仪或者计算机上进行演示也可以将演示文稿</a:t>
            </a:r>
          </a:p>
        </p:txBody>
      </p:sp>
      <p:sp>
        <p:nvSpPr>
          <p:cNvPr id="43" name="文本框 7"/>
          <p:cNvSpPr txBox="1"/>
          <p:nvPr/>
        </p:nvSpPr>
        <p:spPr>
          <a:xfrm>
            <a:off x="1418247" y="5421032"/>
            <a:ext cx="2785454" cy="830997"/>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00000"/>
              </a:lnSpc>
            </a:pPr>
            <a:r>
              <a:rPr lang="zh-CN" altLang="en-US" sz="1200" dirty="0">
                <a:solidFill>
                  <a:schemeClr val="tx1">
                    <a:lumMod val="50000"/>
                    <a:lumOff val="50000"/>
                  </a:schemeClr>
                </a:solidFill>
                <a:latin typeface="造字工房俊雅（非商用）常规体" pitchFamily="2" charset="-122"/>
                <a:ea typeface="造字工房俊雅（非商用）常规体" pitchFamily="2" charset="-122"/>
              </a:rPr>
              <a:t>用户可以在投影仪或者计算机上进行演示也可以将演示文稿</a:t>
            </a:r>
          </a:p>
        </p:txBody>
      </p:sp>
      <p:sp>
        <p:nvSpPr>
          <p:cNvPr id="44" name="文本框 7"/>
          <p:cNvSpPr txBox="1"/>
          <p:nvPr/>
        </p:nvSpPr>
        <p:spPr>
          <a:xfrm>
            <a:off x="4715780" y="5421032"/>
            <a:ext cx="2785454" cy="830997"/>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00000"/>
              </a:lnSpc>
            </a:pPr>
            <a:r>
              <a:rPr lang="zh-CN" altLang="en-US" sz="1200" dirty="0">
                <a:solidFill>
                  <a:schemeClr val="tx1">
                    <a:lumMod val="50000"/>
                    <a:lumOff val="50000"/>
                  </a:schemeClr>
                </a:solidFill>
                <a:latin typeface="造字工房俊雅（非商用）常规体" pitchFamily="2" charset="-122"/>
                <a:ea typeface="造字工房俊雅（非商用）常规体" pitchFamily="2" charset="-122"/>
              </a:rPr>
              <a:t>用户可以在投影仪或者计算机上进行演示也可以将演示文稿</a:t>
            </a:r>
          </a:p>
        </p:txBody>
      </p:sp>
      <p:sp>
        <p:nvSpPr>
          <p:cNvPr id="45" name="文本框 7"/>
          <p:cNvSpPr txBox="1"/>
          <p:nvPr/>
        </p:nvSpPr>
        <p:spPr>
          <a:xfrm>
            <a:off x="7995330" y="5421032"/>
            <a:ext cx="2785454" cy="830997"/>
          </a:xfrm>
          <a:prstGeom prst="rect">
            <a:avLst/>
          </a:prstGeom>
          <a:noFill/>
        </p:spPr>
        <p:txBody>
          <a:bodyPr wrap="square" rtlCol="0">
            <a:spAutoFit/>
            <a:scene3d>
              <a:camera prst="orthographicFront"/>
              <a:lightRig rig="threePt" dir="t"/>
            </a:scene3d>
            <a:sp3d contourW="12700"/>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200000"/>
              </a:lnSpc>
            </a:pPr>
            <a:r>
              <a:rPr lang="zh-CN" altLang="en-US" sz="1200" dirty="0">
                <a:solidFill>
                  <a:schemeClr val="tx1">
                    <a:lumMod val="50000"/>
                    <a:lumOff val="50000"/>
                  </a:schemeClr>
                </a:solidFill>
                <a:latin typeface="造字工房俊雅（非商用）常规体" pitchFamily="2" charset="-122"/>
                <a:ea typeface="造字工房俊雅（非商用）常规体" pitchFamily="2" charset="-122"/>
              </a:rPr>
              <a:t>用户可以在投影仪或者计算机上进行演示也可以将演示文稿</a:t>
            </a:r>
          </a:p>
        </p:txBody>
      </p:sp>
    </p:spTree>
    <p:extLst>
      <p:ext uri="{BB962C8B-B14F-4D97-AF65-F5344CB8AC3E}">
        <p14:creationId xmlns:p14="http://schemas.microsoft.com/office/powerpoint/2010/main" val="3754128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3" presetClass="entr" presetSubtype="16" fill="hold" nodeType="withEffect">
                                  <p:stCondLst>
                                    <p:cond delay="0"/>
                                  </p:stCondLst>
                                  <p:childTnLst>
                                    <p:set>
                                      <p:cBhvr>
                                        <p:cTn id="11" dur="1" fill="hold">
                                          <p:stCondLst>
                                            <p:cond delay="0"/>
                                          </p:stCondLst>
                                        </p:cTn>
                                        <p:tgtEl>
                                          <p:spTgt spid="25"/>
                                        </p:tgtEl>
                                        <p:attrNameLst>
                                          <p:attrName>style.visibility</p:attrName>
                                        </p:attrNameLst>
                                      </p:cBhvr>
                                      <p:to>
                                        <p:strVal val="visible"/>
                                      </p:to>
                                    </p:set>
                                    <p:anim calcmode="lin" valueType="num">
                                      <p:cBhvr>
                                        <p:cTn id="12" dur="500" fill="hold"/>
                                        <p:tgtEl>
                                          <p:spTgt spid="25"/>
                                        </p:tgtEl>
                                        <p:attrNameLst>
                                          <p:attrName>ppt_w</p:attrName>
                                        </p:attrNameLst>
                                      </p:cBhvr>
                                      <p:tavLst>
                                        <p:tav tm="0">
                                          <p:val>
                                            <p:fltVal val="0"/>
                                          </p:val>
                                        </p:tav>
                                        <p:tav tm="100000">
                                          <p:val>
                                            <p:strVal val="#ppt_w"/>
                                          </p:val>
                                        </p:tav>
                                      </p:tavLst>
                                    </p:anim>
                                    <p:anim calcmode="lin" valueType="num">
                                      <p:cBhvr>
                                        <p:cTn id="13" dur="500" fill="hold"/>
                                        <p:tgtEl>
                                          <p:spTgt spid="25"/>
                                        </p:tgtEl>
                                        <p:attrNameLst>
                                          <p:attrName>ppt_h</p:attrName>
                                        </p:attrNameLst>
                                      </p:cBhvr>
                                      <p:tavLst>
                                        <p:tav tm="0">
                                          <p:val>
                                            <p:fltVal val="0"/>
                                          </p:val>
                                        </p:tav>
                                        <p:tav tm="100000">
                                          <p:val>
                                            <p:strVal val="#ppt_h"/>
                                          </p:val>
                                        </p:tav>
                                      </p:tavLst>
                                    </p:anim>
                                    <p:animEffect transition="in" filter="fade">
                                      <p:cBhvr>
                                        <p:cTn id="14" dur="500"/>
                                        <p:tgtEl>
                                          <p:spTgt spid="25"/>
                                        </p:tgtEl>
                                      </p:cBhvr>
                                    </p:animEffect>
                                  </p:childTnLst>
                                </p:cTn>
                              </p:par>
                              <p:par>
                                <p:cTn id="15" presetID="53" presetClass="entr" presetSubtype="16"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p:cTn id="17" dur="500" fill="hold"/>
                                        <p:tgtEl>
                                          <p:spTgt spid="30"/>
                                        </p:tgtEl>
                                        <p:attrNameLst>
                                          <p:attrName>ppt_w</p:attrName>
                                        </p:attrNameLst>
                                      </p:cBhvr>
                                      <p:tavLst>
                                        <p:tav tm="0">
                                          <p:val>
                                            <p:fltVal val="0"/>
                                          </p:val>
                                        </p:tav>
                                        <p:tav tm="100000">
                                          <p:val>
                                            <p:strVal val="#ppt_w"/>
                                          </p:val>
                                        </p:tav>
                                      </p:tavLst>
                                    </p:anim>
                                    <p:anim calcmode="lin" valueType="num">
                                      <p:cBhvr>
                                        <p:cTn id="18" dur="500" fill="hold"/>
                                        <p:tgtEl>
                                          <p:spTgt spid="30"/>
                                        </p:tgtEl>
                                        <p:attrNameLst>
                                          <p:attrName>ppt_h</p:attrName>
                                        </p:attrNameLst>
                                      </p:cBhvr>
                                      <p:tavLst>
                                        <p:tav tm="0">
                                          <p:val>
                                            <p:fltVal val="0"/>
                                          </p:val>
                                        </p:tav>
                                        <p:tav tm="100000">
                                          <p:val>
                                            <p:strVal val="#ppt_h"/>
                                          </p:val>
                                        </p:tav>
                                      </p:tavLst>
                                    </p:anim>
                                    <p:animEffect transition="in" filter="fade">
                                      <p:cBhvr>
                                        <p:cTn id="19" dur="500"/>
                                        <p:tgtEl>
                                          <p:spTgt spid="30"/>
                                        </p:tgtEl>
                                      </p:cBhvr>
                                    </p:animEffect>
                                  </p:childTnLst>
                                </p:cTn>
                              </p:par>
                              <p:par>
                                <p:cTn id="20" presetID="53" presetClass="entr" presetSubtype="16"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Effect transition="in" filter="fade">
                                      <p:cBhvr>
                                        <p:cTn id="24" dur="500"/>
                                        <p:tgtEl>
                                          <p:spTgt spid="5"/>
                                        </p:tgtEl>
                                      </p:cBhvr>
                                    </p:animEffect>
                                  </p:childTnLst>
                                </p:cTn>
                              </p:par>
                              <p:par>
                                <p:cTn id="25" presetID="53" presetClass="entr" presetSubtype="16" fill="hold" nodeType="with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p:cTn id="27" dur="500" fill="hold"/>
                                        <p:tgtEl>
                                          <p:spTgt spid="18"/>
                                        </p:tgtEl>
                                        <p:attrNameLst>
                                          <p:attrName>ppt_w</p:attrName>
                                        </p:attrNameLst>
                                      </p:cBhvr>
                                      <p:tavLst>
                                        <p:tav tm="0">
                                          <p:val>
                                            <p:fltVal val="0"/>
                                          </p:val>
                                        </p:tav>
                                        <p:tav tm="100000">
                                          <p:val>
                                            <p:strVal val="#ppt_w"/>
                                          </p:val>
                                        </p:tav>
                                      </p:tavLst>
                                    </p:anim>
                                    <p:anim calcmode="lin" valueType="num">
                                      <p:cBhvr>
                                        <p:cTn id="28" dur="500" fill="hold"/>
                                        <p:tgtEl>
                                          <p:spTgt spid="18"/>
                                        </p:tgtEl>
                                        <p:attrNameLst>
                                          <p:attrName>ppt_h</p:attrName>
                                        </p:attrNameLst>
                                      </p:cBhvr>
                                      <p:tavLst>
                                        <p:tav tm="0">
                                          <p:val>
                                            <p:fltVal val="0"/>
                                          </p:val>
                                        </p:tav>
                                        <p:tav tm="100000">
                                          <p:val>
                                            <p:strVal val="#ppt_h"/>
                                          </p:val>
                                        </p:tav>
                                      </p:tavLst>
                                    </p:anim>
                                    <p:animEffect transition="in" filter="fade">
                                      <p:cBhvr>
                                        <p:cTn id="29" dur="500"/>
                                        <p:tgtEl>
                                          <p:spTgt spid="18"/>
                                        </p:tgtEl>
                                      </p:cBhvr>
                                    </p:animEffect>
                                  </p:childTnLst>
                                </p:cTn>
                              </p:par>
                              <p:par>
                                <p:cTn id="30" presetID="53" presetClass="entr" presetSubtype="16" fill="hold" nodeType="withEffect">
                                  <p:stCondLst>
                                    <p:cond delay="0"/>
                                  </p:stCondLst>
                                  <p:childTnLst>
                                    <p:set>
                                      <p:cBhvr>
                                        <p:cTn id="31" dur="1" fill="hold">
                                          <p:stCondLst>
                                            <p:cond delay="0"/>
                                          </p:stCondLst>
                                        </p:cTn>
                                        <p:tgtEl>
                                          <p:spTgt spid="35"/>
                                        </p:tgtEl>
                                        <p:attrNameLst>
                                          <p:attrName>style.visibility</p:attrName>
                                        </p:attrNameLst>
                                      </p:cBhvr>
                                      <p:to>
                                        <p:strVal val="visible"/>
                                      </p:to>
                                    </p:set>
                                    <p:anim calcmode="lin" valueType="num">
                                      <p:cBhvr>
                                        <p:cTn id="32" dur="500" fill="hold"/>
                                        <p:tgtEl>
                                          <p:spTgt spid="35"/>
                                        </p:tgtEl>
                                        <p:attrNameLst>
                                          <p:attrName>ppt_w</p:attrName>
                                        </p:attrNameLst>
                                      </p:cBhvr>
                                      <p:tavLst>
                                        <p:tav tm="0">
                                          <p:val>
                                            <p:fltVal val="0"/>
                                          </p:val>
                                        </p:tav>
                                        <p:tav tm="100000">
                                          <p:val>
                                            <p:strVal val="#ppt_w"/>
                                          </p:val>
                                        </p:tav>
                                      </p:tavLst>
                                    </p:anim>
                                    <p:anim calcmode="lin" valueType="num">
                                      <p:cBhvr>
                                        <p:cTn id="33" dur="500" fill="hold"/>
                                        <p:tgtEl>
                                          <p:spTgt spid="35"/>
                                        </p:tgtEl>
                                        <p:attrNameLst>
                                          <p:attrName>ppt_h</p:attrName>
                                        </p:attrNameLst>
                                      </p:cBhvr>
                                      <p:tavLst>
                                        <p:tav tm="0">
                                          <p:val>
                                            <p:fltVal val="0"/>
                                          </p:val>
                                        </p:tav>
                                        <p:tav tm="100000">
                                          <p:val>
                                            <p:strVal val="#ppt_h"/>
                                          </p:val>
                                        </p:tav>
                                      </p:tavLst>
                                    </p:anim>
                                    <p:animEffect transition="in" filter="fade">
                                      <p:cBhvr>
                                        <p:cTn id="34" dur="500"/>
                                        <p:tgtEl>
                                          <p:spTgt spid="35"/>
                                        </p:tgtEl>
                                      </p:cBhvr>
                                    </p:animEffect>
                                  </p:childTnLst>
                                </p:cTn>
                              </p:par>
                            </p:childTnLst>
                          </p:cTn>
                        </p:par>
                        <p:par>
                          <p:cTn id="35" fill="hold">
                            <p:stCondLst>
                              <p:cond delay="500"/>
                            </p:stCondLst>
                            <p:childTnLst>
                              <p:par>
                                <p:cTn id="36" presetID="10" presetClass="entr" presetSubtype="0" fill="hold" grpId="0" nodeType="afterEffect">
                                  <p:stCondLst>
                                    <p:cond delay="0"/>
                                  </p:stCondLst>
                                  <p:childTnLst>
                                    <p:set>
                                      <p:cBhvr>
                                        <p:cTn id="37" dur="1" fill="hold">
                                          <p:stCondLst>
                                            <p:cond delay="0"/>
                                          </p:stCondLst>
                                        </p:cTn>
                                        <p:tgtEl>
                                          <p:spTgt spid="28"/>
                                        </p:tgtEl>
                                        <p:attrNameLst>
                                          <p:attrName>style.visibility</p:attrName>
                                        </p:attrNameLst>
                                      </p:cBhvr>
                                      <p:to>
                                        <p:strVal val="visible"/>
                                      </p:to>
                                    </p:set>
                                    <p:animEffect transition="in" filter="fade">
                                      <p:cBhvr>
                                        <p:cTn id="38" dur="500"/>
                                        <p:tgtEl>
                                          <p:spTgt spid="28"/>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fade">
                                      <p:cBhvr>
                                        <p:cTn id="41" dur="500"/>
                                        <p:tgtEl>
                                          <p:spTgt spid="16"/>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fade">
                                      <p:cBhvr>
                                        <p:cTn id="44" dur="500"/>
                                        <p:tgtEl>
                                          <p:spTgt spid="3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500"/>
                                        <p:tgtEl>
                                          <p:spTgt spid="29"/>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7"/>
                                        </p:tgtEl>
                                        <p:attrNameLst>
                                          <p:attrName>style.visibility</p:attrName>
                                        </p:attrNameLst>
                                      </p:cBhvr>
                                      <p:to>
                                        <p:strVal val="visible"/>
                                      </p:to>
                                    </p:set>
                                    <p:animEffect transition="in" filter="fade">
                                      <p:cBhvr>
                                        <p:cTn id="50" dur="500"/>
                                        <p:tgtEl>
                                          <p:spTgt spid="17"/>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9"/>
                                        </p:tgtEl>
                                        <p:attrNameLst>
                                          <p:attrName>style.visibility</p:attrName>
                                        </p:attrNameLst>
                                      </p:cBhvr>
                                      <p:to>
                                        <p:strVal val="visible"/>
                                      </p:to>
                                    </p:set>
                                    <p:animEffect transition="in" filter="fade">
                                      <p:cBhvr>
                                        <p:cTn id="53" dur="500"/>
                                        <p:tgtEl>
                                          <p:spTgt spid="39"/>
                                        </p:tgtEl>
                                      </p:cBhvr>
                                    </p:animEffect>
                                  </p:childTnLst>
                                </p:cTn>
                              </p:par>
                            </p:childTnLst>
                          </p:cTn>
                        </p:par>
                        <p:par>
                          <p:cTn id="54" fill="hold">
                            <p:stCondLst>
                              <p:cond delay="1000"/>
                            </p:stCondLst>
                            <p:childTnLst>
                              <p:par>
                                <p:cTn id="55" presetID="14" presetClass="entr" presetSubtype="10" fill="hold" grpId="0" nodeType="afterEffect">
                                  <p:stCondLst>
                                    <p:cond delay="0"/>
                                  </p:stCondLst>
                                  <p:childTnLst>
                                    <p:set>
                                      <p:cBhvr>
                                        <p:cTn id="56" dur="1" fill="hold">
                                          <p:stCondLst>
                                            <p:cond delay="0"/>
                                          </p:stCondLst>
                                        </p:cTn>
                                        <p:tgtEl>
                                          <p:spTgt spid="40"/>
                                        </p:tgtEl>
                                        <p:attrNameLst>
                                          <p:attrName>style.visibility</p:attrName>
                                        </p:attrNameLst>
                                      </p:cBhvr>
                                      <p:to>
                                        <p:strVal val="visible"/>
                                      </p:to>
                                    </p:set>
                                    <p:animEffect transition="in" filter="randombar(horizontal)">
                                      <p:cBhvr>
                                        <p:cTn id="57" dur="500"/>
                                        <p:tgtEl>
                                          <p:spTgt spid="40"/>
                                        </p:tgtEl>
                                      </p:cBhvr>
                                    </p:animEffect>
                                  </p:childTnLst>
                                </p:cTn>
                              </p:par>
                            </p:childTnLst>
                          </p:cTn>
                        </p:par>
                        <p:par>
                          <p:cTn id="58" fill="hold">
                            <p:stCondLst>
                              <p:cond delay="1500"/>
                            </p:stCondLst>
                            <p:childTnLst>
                              <p:par>
                                <p:cTn id="59" presetID="14" presetClass="entr" presetSubtype="10" fill="hold" grpId="0" nodeType="afterEffect">
                                  <p:stCondLst>
                                    <p:cond delay="0"/>
                                  </p:stCondLst>
                                  <p:childTnLst>
                                    <p:set>
                                      <p:cBhvr>
                                        <p:cTn id="60" dur="1" fill="hold">
                                          <p:stCondLst>
                                            <p:cond delay="0"/>
                                          </p:stCondLst>
                                        </p:cTn>
                                        <p:tgtEl>
                                          <p:spTgt spid="41"/>
                                        </p:tgtEl>
                                        <p:attrNameLst>
                                          <p:attrName>style.visibility</p:attrName>
                                        </p:attrNameLst>
                                      </p:cBhvr>
                                      <p:to>
                                        <p:strVal val="visible"/>
                                      </p:to>
                                    </p:set>
                                    <p:animEffect transition="in" filter="randombar(horizontal)">
                                      <p:cBhvr>
                                        <p:cTn id="61" dur="500"/>
                                        <p:tgtEl>
                                          <p:spTgt spid="41"/>
                                        </p:tgtEl>
                                      </p:cBhvr>
                                    </p:animEffect>
                                  </p:childTnLst>
                                </p:cTn>
                              </p:par>
                            </p:childTnLst>
                          </p:cTn>
                        </p:par>
                        <p:par>
                          <p:cTn id="62" fill="hold">
                            <p:stCondLst>
                              <p:cond delay="2000"/>
                            </p:stCondLst>
                            <p:childTnLst>
                              <p:par>
                                <p:cTn id="63" presetID="14" presetClass="entr" presetSubtype="10" fill="hold" grpId="0" nodeType="afterEffect">
                                  <p:stCondLst>
                                    <p:cond delay="0"/>
                                  </p:stCondLst>
                                  <p:childTnLst>
                                    <p:set>
                                      <p:cBhvr>
                                        <p:cTn id="64" dur="1" fill="hold">
                                          <p:stCondLst>
                                            <p:cond delay="0"/>
                                          </p:stCondLst>
                                        </p:cTn>
                                        <p:tgtEl>
                                          <p:spTgt spid="42"/>
                                        </p:tgtEl>
                                        <p:attrNameLst>
                                          <p:attrName>style.visibility</p:attrName>
                                        </p:attrNameLst>
                                      </p:cBhvr>
                                      <p:to>
                                        <p:strVal val="visible"/>
                                      </p:to>
                                    </p:set>
                                    <p:animEffect transition="in" filter="randombar(horizontal)">
                                      <p:cBhvr>
                                        <p:cTn id="65" dur="500"/>
                                        <p:tgtEl>
                                          <p:spTgt spid="42"/>
                                        </p:tgtEl>
                                      </p:cBhvr>
                                    </p:animEffect>
                                  </p:childTnLst>
                                </p:cTn>
                              </p:par>
                            </p:childTnLst>
                          </p:cTn>
                        </p:par>
                        <p:par>
                          <p:cTn id="66" fill="hold">
                            <p:stCondLst>
                              <p:cond delay="2500"/>
                            </p:stCondLst>
                            <p:childTnLst>
                              <p:par>
                                <p:cTn id="67" presetID="14" presetClass="entr" presetSubtype="10" fill="hold" grpId="0" nodeType="afterEffect">
                                  <p:stCondLst>
                                    <p:cond delay="0"/>
                                  </p:stCondLst>
                                  <p:childTnLst>
                                    <p:set>
                                      <p:cBhvr>
                                        <p:cTn id="68" dur="1" fill="hold">
                                          <p:stCondLst>
                                            <p:cond delay="0"/>
                                          </p:stCondLst>
                                        </p:cTn>
                                        <p:tgtEl>
                                          <p:spTgt spid="43"/>
                                        </p:tgtEl>
                                        <p:attrNameLst>
                                          <p:attrName>style.visibility</p:attrName>
                                        </p:attrNameLst>
                                      </p:cBhvr>
                                      <p:to>
                                        <p:strVal val="visible"/>
                                      </p:to>
                                    </p:set>
                                    <p:animEffect transition="in" filter="randombar(horizontal)">
                                      <p:cBhvr>
                                        <p:cTn id="69" dur="500"/>
                                        <p:tgtEl>
                                          <p:spTgt spid="43"/>
                                        </p:tgtEl>
                                      </p:cBhvr>
                                    </p:animEffect>
                                  </p:childTnLst>
                                </p:cTn>
                              </p:par>
                            </p:childTnLst>
                          </p:cTn>
                        </p:par>
                        <p:par>
                          <p:cTn id="70" fill="hold">
                            <p:stCondLst>
                              <p:cond delay="3000"/>
                            </p:stCondLst>
                            <p:childTnLst>
                              <p:par>
                                <p:cTn id="71" presetID="14" presetClass="entr" presetSubtype="10" fill="hold" grpId="0" nodeType="afterEffect">
                                  <p:stCondLst>
                                    <p:cond delay="0"/>
                                  </p:stCondLst>
                                  <p:childTnLst>
                                    <p:set>
                                      <p:cBhvr>
                                        <p:cTn id="72" dur="1" fill="hold">
                                          <p:stCondLst>
                                            <p:cond delay="0"/>
                                          </p:stCondLst>
                                        </p:cTn>
                                        <p:tgtEl>
                                          <p:spTgt spid="44"/>
                                        </p:tgtEl>
                                        <p:attrNameLst>
                                          <p:attrName>style.visibility</p:attrName>
                                        </p:attrNameLst>
                                      </p:cBhvr>
                                      <p:to>
                                        <p:strVal val="visible"/>
                                      </p:to>
                                    </p:set>
                                    <p:animEffect transition="in" filter="randombar(horizontal)">
                                      <p:cBhvr>
                                        <p:cTn id="73" dur="500"/>
                                        <p:tgtEl>
                                          <p:spTgt spid="44"/>
                                        </p:tgtEl>
                                      </p:cBhvr>
                                    </p:animEffect>
                                  </p:childTnLst>
                                </p:cTn>
                              </p:par>
                            </p:childTnLst>
                          </p:cTn>
                        </p:par>
                        <p:par>
                          <p:cTn id="74" fill="hold">
                            <p:stCondLst>
                              <p:cond delay="3500"/>
                            </p:stCondLst>
                            <p:childTnLst>
                              <p:par>
                                <p:cTn id="75" presetID="14" presetClass="entr" presetSubtype="10" fill="hold" grpId="0" nodeType="afterEffect">
                                  <p:stCondLst>
                                    <p:cond delay="0"/>
                                  </p:stCondLst>
                                  <p:childTnLst>
                                    <p:set>
                                      <p:cBhvr>
                                        <p:cTn id="76" dur="1" fill="hold">
                                          <p:stCondLst>
                                            <p:cond delay="0"/>
                                          </p:stCondLst>
                                        </p:cTn>
                                        <p:tgtEl>
                                          <p:spTgt spid="45"/>
                                        </p:tgtEl>
                                        <p:attrNameLst>
                                          <p:attrName>style.visibility</p:attrName>
                                        </p:attrNameLst>
                                      </p:cBhvr>
                                      <p:to>
                                        <p:strVal val="visible"/>
                                      </p:to>
                                    </p:set>
                                    <p:animEffect transition="in" filter="randombar(horizontal)">
                                      <p:cBhvr>
                                        <p:cTn id="7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28" grpId="0"/>
      <p:bldP spid="29" grpId="0"/>
      <p:bldP spid="38" grpId="0"/>
      <p:bldP spid="39" grpId="0"/>
      <p:bldP spid="40" grpId="0"/>
      <p:bldP spid="41" grpId="0"/>
      <p:bldP spid="42" grpId="0"/>
      <p:bldP spid="43" grpId="0"/>
      <p:bldP spid="44" grpId="0"/>
      <p:bldP spid="4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495675" y="317622"/>
            <a:ext cx="5200650" cy="981580"/>
            <a:chOff x="3495675" y="193771"/>
            <a:chExt cx="5200650" cy="981580"/>
          </a:xfrm>
        </p:grpSpPr>
        <p:sp>
          <p:nvSpPr>
            <p:cNvPr id="3"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4"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造字工房俊雅（非商用）常规体" pitchFamily="2" charset="-122"/>
                  <a:ea typeface="造字工房俊雅（非商用）常规体" pitchFamily="2" charset="-122"/>
                  <a:cs typeface="Open Sans" pitchFamily="34" charset="0"/>
                </a:rPr>
                <a:t>销售推广技巧</a:t>
              </a:r>
            </a:p>
          </p:txBody>
        </p:sp>
      </p:grpSp>
      <p:grpSp>
        <p:nvGrpSpPr>
          <p:cNvPr id="5" name="组合 4"/>
          <p:cNvGrpSpPr/>
          <p:nvPr/>
        </p:nvGrpSpPr>
        <p:grpSpPr>
          <a:xfrm>
            <a:off x="3979176" y="3155540"/>
            <a:ext cx="1841279" cy="1841279"/>
            <a:chOff x="2592948" y="3233641"/>
            <a:chExt cx="1841279" cy="1841279"/>
          </a:xfrm>
        </p:grpSpPr>
        <p:sp>
          <p:nvSpPr>
            <p:cNvPr id="6" name="圆角矩形 5"/>
            <p:cNvSpPr/>
            <p:nvPr/>
          </p:nvSpPr>
          <p:spPr>
            <a:xfrm rot="2700000">
              <a:off x="2592948" y="3233641"/>
              <a:ext cx="1841279" cy="1841279"/>
            </a:xfrm>
            <a:prstGeom prst="roundRect">
              <a:avLst>
                <a:gd name="adj" fmla="val 50000"/>
              </a:avLst>
            </a:prstGeom>
            <a:solidFill>
              <a:schemeClr val="bg1"/>
            </a:solidFill>
            <a:ln>
              <a:gradFill>
                <a:gsLst>
                  <a:gs pos="1000">
                    <a:schemeClr val="bg1"/>
                  </a:gs>
                  <a:gs pos="99000">
                    <a:schemeClr val="bg1">
                      <a:lumMod val="95000"/>
                    </a:schemeClr>
                  </a:gs>
                </a:gsLst>
                <a:lin ang="5400000" scaled="1"/>
              </a:gradFill>
            </a:ln>
            <a:effectLst>
              <a:outerShdw blurRad="254000" dist="127000" dir="36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俊雅（非商用）常规体" pitchFamily="2" charset="-122"/>
                <a:ea typeface="造字工房俊雅（非商用）常规体" pitchFamily="2" charset="-122"/>
              </a:endParaRPr>
            </a:p>
          </p:txBody>
        </p:sp>
        <p:sp>
          <p:nvSpPr>
            <p:cNvPr id="7" name="圆角矩形 6"/>
            <p:cNvSpPr/>
            <p:nvPr/>
          </p:nvSpPr>
          <p:spPr>
            <a:xfrm rot="2700000">
              <a:off x="2637483" y="3278177"/>
              <a:ext cx="1752208" cy="1752206"/>
            </a:xfrm>
            <a:prstGeom prst="roundRect">
              <a:avLst>
                <a:gd name="adj" fmla="val 50000"/>
              </a:avLst>
            </a:prstGeom>
            <a:noFill/>
            <a:ln>
              <a:solidFill>
                <a:schemeClr val="bg2">
                  <a:lumMod val="50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俊雅（非商用）常规体" pitchFamily="2" charset="-122"/>
                <a:ea typeface="造字工房俊雅（非商用）常规体" pitchFamily="2" charset="-122"/>
              </a:endParaRPr>
            </a:p>
          </p:txBody>
        </p:sp>
        <p:sp>
          <p:nvSpPr>
            <p:cNvPr id="8" name="Freeform 730"/>
            <p:cNvSpPr>
              <a:spLocks noChangeAspect="1" noEditPoints="1"/>
            </p:cNvSpPr>
            <p:nvPr/>
          </p:nvSpPr>
          <p:spPr bwMode="auto">
            <a:xfrm>
              <a:off x="3302950" y="3716179"/>
              <a:ext cx="421276" cy="360000"/>
            </a:xfrm>
            <a:custGeom>
              <a:avLst/>
              <a:gdLst>
                <a:gd name="T0" fmla="*/ 98425 w 55"/>
                <a:gd name="T1" fmla="*/ 12700 h 47"/>
                <a:gd name="T2" fmla="*/ 0 w 55"/>
                <a:gd name="T3" fmla="*/ 15875 h 47"/>
                <a:gd name="T4" fmla="*/ 92075 w 55"/>
                <a:gd name="T5" fmla="*/ 149225 h 47"/>
                <a:gd name="T6" fmla="*/ 120650 w 55"/>
                <a:gd name="T7" fmla="*/ 142875 h 47"/>
                <a:gd name="T8" fmla="*/ 174625 w 55"/>
                <a:gd name="T9" fmla="*/ 130175 h 47"/>
                <a:gd name="T10" fmla="*/ 44450 w 55"/>
                <a:gd name="T11" fmla="*/ 136525 h 47"/>
                <a:gd name="T12" fmla="*/ 44450 w 55"/>
                <a:gd name="T13" fmla="*/ 22225 h 47"/>
                <a:gd name="T14" fmla="*/ 85725 w 55"/>
                <a:gd name="T15" fmla="*/ 136525 h 47"/>
                <a:gd name="T16" fmla="*/ 85725 w 55"/>
                <a:gd name="T17" fmla="*/ 22225 h 47"/>
                <a:gd name="T18" fmla="*/ 130175 w 55"/>
                <a:gd name="T19" fmla="*/ 136525 h 47"/>
                <a:gd name="T20" fmla="*/ 161925 w 55"/>
                <a:gd name="T21" fmla="*/ 127000 h 47"/>
                <a:gd name="T22" fmla="*/ 19050 w 55"/>
                <a:gd name="T23" fmla="*/ 120650 h 47"/>
                <a:gd name="T24" fmla="*/ 34925 w 55"/>
                <a:gd name="T25" fmla="*/ 120650 h 47"/>
                <a:gd name="T26" fmla="*/ 38100 w 55"/>
                <a:gd name="T27" fmla="*/ 104775 h 47"/>
                <a:gd name="T28" fmla="*/ 19050 w 55"/>
                <a:gd name="T29" fmla="*/ 104775 h 47"/>
                <a:gd name="T30" fmla="*/ 25400 w 55"/>
                <a:gd name="T31" fmla="*/ 107950 h 47"/>
                <a:gd name="T32" fmla="*/ 31750 w 55"/>
                <a:gd name="T33" fmla="*/ 107950 h 47"/>
                <a:gd name="T34" fmla="*/ 31750 w 55"/>
                <a:gd name="T35" fmla="*/ 117475 h 47"/>
                <a:gd name="T36" fmla="*/ 25400 w 55"/>
                <a:gd name="T37" fmla="*/ 117475 h 47"/>
                <a:gd name="T38" fmla="*/ 25400 w 55"/>
                <a:gd name="T39" fmla="*/ 82550 h 47"/>
                <a:gd name="T40" fmla="*/ 31750 w 55"/>
                <a:gd name="T41" fmla="*/ 34925 h 47"/>
                <a:gd name="T42" fmla="*/ 22225 w 55"/>
                <a:gd name="T43" fmla="*/ 79375 h 47"/>
                <a:gd name="T44" fmla="*/ 117475 w 55"/>
                <a:gd name="T45" fmla="*/ 28575 h 47"/>
                <a:gd name="T46" fmla="*/ 133350 w 55"/>
                <a:gd name="T47" fmla="*/ 79375 h 47"/>
                <a:gd name="T48" fmla="*/ 117475 w 55"/>
                <a:gd name="T49" fmla="*/ 28575 h 47"/>
                <a:gd name="T50" fmla="*/ 60325 w 55"/>
                <a:gd name="T51" fmla="*/ 120650 h 47"/>
                <a:gd name="T52" fmla="*/ 76200 w 55"/>
                <a:gd name="T53" fmla="*/ 120650 h 47"/>
                <a:gd name="T54" fmla="*/ 69850 w 55"/>
                <a:gd name="T55" fmla="*/ 101600 h 47"/>
                <a:gd name="T56" fmla="*/ 57150 w 55"/>
                <a:gd name="T57" fmla="*/ 114300 h 47"/>
                <a:gd name="T58" fmla="*/ 66675 w 55"/>
                <a:gd name="T59" fmla="*/ 107950 h 47"/>
                <a:gd name="T60" fmla="*/ 73025 w 55"/>
                <a:gd name="T61" fmla="*/ 107950 h 47"/>
                <a:gd name="T62" fmla="*/ 73025 w 55"/>
                <a:gd name="T63" fmla="*/ 117475 h 47"/>
                <a:gd name="T64" fmla="*/ 66675 w 55"/>
                <a:gd name="T65" fmla="*/ 117475 h 47"/>
                <a:gd name="T66" fmla="*/ 69850 w 55"/>
                <a:gd name="T67" fmla="*/ 82550 h 47"/>
                <a:gd name="T68" fmla="*/ 73025 w 55"/>
                <a:gd name="T69" fmla="*/ 34925 h 47"/>
                <a:gd name="T70" fmla="*/ 66675 w 55"/>
                <a:gd name="T71" fmla="*/ 79375 h 47"/>
                <a:gd name="T72" fmla="*/ 130175 w 55"/>
                <a:gd name="T73" fmla="*/ 98425 h 47"/>
                <a:gd name="T74" fmla="*/ 130175 w 55"/>
                <a:gd name="T75" fmla="*/ 117475 h 47"/>
                <a:gd name="T76" fmla="*/ 149225 w 55"/>
                <a:gd name="T77" fmla="*/ 117475 h 47"/>
                <a:gd name="T78" fmla="*/ 149225 w 55"/>
                <a:gd name="T79" fmla="*/ 98425 h 47"/>
                <a:gd name="T80" fmla="*/ 139700 w 55"/>
                <a:gd name="T81" fmla="*/ 95250 h 47"/>
                <a:gd name="T82" fmla="*/ 136525 w 55"/>
                <a:gd name="T83" fmla="*/ 104775 h 47"/>
                <a:gd name="T84" fmla="*/ 146050 w 55"/>
                <a:gd name="T85" fmla="*/ 107950 h 47"/>
                <a:gd name="T86" fmla="*/ 136525 w 55"/>
                <a:gd name="T87" fmla="*/ 111125 h 47"/>
                <a:gd name="T88" fmla="*/ 136525 w 55"/>
                <a:gd name="T89" fmla="*/ 104775 h 47"/>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55" h="47">
                  <a:moveTo>
                    <a:pt x="45" y="2"/>
                  </a:moveTo>
                  <a:cubicBezTo>
                    <a:pt x="44" y="1"/>
                    <a:pt x="43" y="0"/>
                    <a:pt x="42" y="1"/>
                  </a:cubicBezTo>
                  <a:cubicBezTo>
                    <a:pt x="31" y="4"/>
                    <a:pt x="31" y="4"/>
                    <a:pt x="31" y="4"/>
                  </a:cubicBezTo>
                  <a:cubicBezTo>
                    <a:pt x="31" y="3"/>
                    <a:pt x="30" y="3"/>
                    <a:pt x="29" y="3"/>
                  </a:cubicBezTo>
                  <a:cubicBezTo>
                    <a:pt x="1" y="3"/>
                    <a:pt x="1" y="3"/>
                    <a:pt x="1" y="3"/>
                  </a:cubicBezTo>
                  <a:cubicBezTo>
                    <a:pt x="0" y="3"/>
                    <a:pt x="0" y="4"/>
                    <a:pt x="0" y="5"/>
                  </a:cubicBezTo>
                  <a:cubicBezTo>
                    <a:pt x="0" y="45"/>
                    <a:pt x="0" y="45"/>
                    <a:pt x="0" y="45"/>
                  </a:cubicBezTo>
                  <a:cubicBezTo>
                    <a:pt x="0" y="46"/>
                    <a:pt x="0" y="47"/>
                    <a:pt x="1" y="47"/>
                  </a:cubicBezTo>
                  <a:cubicBezTo>
                    <a:pt x="29" y="47"/>
                    <a:pt x="29" y="47"/>
                    <a:pt x="29" y="47"/>
                  </a:cubicBezTo>
                  <a:cubicBezTo>
                    <a:pt x="30" y="47"/>
                    <a:pt x="31" y="46"/>
                    <a:pt x="31" y="45"/>
                  </a:cubicBezTo>
                  <a:cubicBezTo>
                    <a:pt x="31" y="21"/>
                    <a:pt x="31" y="21"/>
                    <a:pt x="31" y="21"/>
                  </a:cubicBezTo>
                  <a:cubicBezTo>
                    <a:pt x="38" y="45"/>
                    <a:pt x="38" y="45"/>
                    <a:pt x="38" y="45"/>
                  </a:cubicBezTo>
                  <a:cubicBezTo>
                    <a:pt x="38" y="46"/>
                    <a:pt x="39" y="47"/>
                    <a:pt x="40" y="47"/>
                  </a:cubicBezTo>
                  <a:cubicBezTo>
                    <a:pt x="54" y="43"/>
                    <a:pt x="54" y="43"/>
                    <a:pt x="54" y="43"/>
                  </a:cubicBezTo>
                  <a:cubicBezTo>
                    <a:pt x="55" y="43"/>
                    <a:pt x="55" y="42"/>
                    <a:pt x="55" y="41"/>
                  </a:cubicBezTo>
                  <a:cubicBezTo>
                    <a:pt x="45" y="2"/>
                    <a:pt x="45" y="2"/>
                    <a:pt x="45" y="2"/>
                  </a:cubicBezTo>
                  <a:close/>
                  <a:moveTo>
                    <a:pt x="14" y="43"/>
                  </a:moveTo>
                  <a:cubicBezTo>
                    <a:pt x="14" y="43"/>
                    <a:pt x="14" y="43"/>
                    <a:pt x="14" y="43"/>
                  </a:cubicBezTo>
                  <a:cubicBezTo>
                    <a:pt x="3" y="43"/>
                    <a:pt x="3" y="43"/>
                    <a:pt x="3" y="43"/>
                  </a:cubicBezTo>
                  <a:cubicBezTo>
                    <a:pt x="3" y="7"/>
                    <a:pt x="3" y="7"/>
                    <a:pt x="3" y="7"/>
                  </a:cubicBezTo>
                  <a:cubicBezTo>
                    <a:pt x="14" y="7"/>
                    <a:pt x="14" y="7"/>
                    <a:pt x="14" y="7"/>
                  </a:cubicBezTo>
                  <a:cubicBezTo>
                    <a:pt x="14" y="43"/>
                    <a:pt x="14" y="43"/>
                    <a:pt x="14" y="43"/>
                  </a:cubicBezTo>
                  <a:close/>
                  <a:moveTo>
                    <a:pt x="27" y="43"/>
                  </a:moveTo>
                  <a:cubicBezTo>
                    <a:pt x="27" y="43"/>
                    <a:pt x="27" y="43"/>
                    <a:pt x="27" y="43"/>
                  </a:cubicBezTo>
                  <a:cubicBezTo>
                    <a:pt x="17" y="43"/>
                    <a:pt x="17" y="43"/>
                    <a:pt x="17" y="43"/>
                  </a:cubicBezTo>
                  <a:cubicBezTo>
                    <a:pt x="17" y="7"/>
                    <a:pt x="17" y="7"/>
                    <a:pt x="17" y="7"/>
                  </a:cubicBezTo>
                  <a:cubicBezTo>
                    <a:pt x="27" y="7"/>
                    <a:pt x="27" y="7"/>
                    <a:pt x="27" y="7"/>
                  </a:cubicBezTo>
                  <a:cubicBezTo>
                    <a:pt x="27" y="43"/>
                    <a:pt x="27" y="43"/>
                    <a:pt x="27" y="43"/>
                  </a:cubicBezTo>
                  <a:close/>
                  <a:moveTo>
                    <a:pt x="41" y="43"/>
                  </a:moveTo>
                  <a:cubicBezTo>
                    <a:pt x="41" y="43"/>
                    <a:pt x="41" y="43"/>
                    <a:pt x="41" y="43"/>
                  </a:cubicBezTo>
                  <a:cubicBezTo>
                    <a:pt x="32" y="8"/>
                    <a:pt x="32" y="8"/>
                    <a:pt x="32" y="8"/>
                  </a:cubicBezTo>
                  <a:cubicBezTo>
                    <a:pt x="41" y="5"/>
                    <a:pt x="41" y="5"/>
                    <a:pt x="41" y="5"/>
                  </a:cubicBezTo>
                  <a:cubicBezTo>
                    <a:pt x="51" y="40"/>
                    <a:pt x="51" y="40"/>
                    <a:pt x="51" y="40"/>
                  </a:cubicBezTo>
                  <a:cubicBezTo>
                    <a:pt x="41" y="43"/>
                    <a:pt x="41" y="43"/>
                    <a:pt x="41" y="43"/>
                  </a:cubicBezTo>
                  <a:close/>
                  <a:moveTo>
                    <a:pt x="6" y="38"/>
                  </a:moveTo>
                  <a:cubicBezTo>
                    <a:pt x="6" y="38"/>
                    <a:pt x="6" y="38"/>
                    <a:pt x="6" y="38"/>
                  </a:cubicBezTo>
                  <a:cubicBezTo>
                    <a:pt x="6" y="38"/>
                    <a:pt x="6" y="38"/>
                    <a:pt x="6" y="38"/>
                  </a:cubicBezTo>
                  <a:cubicBezTo>
                    <a:pt x="7" y="39"/>
                    <a:pt x="8" y="39"/>
                    <a:pt x="9" y="39"/>
                  </a:cubicBezTo>
                  <a:cubicBezTo>
                    <a:pt x="10" y="39"/>
                    <a:pt x="11" y="39"/>
                    <a:pt x="11" y="38"/>
                  </a:cubicBezTo>
                  <a:cubicBezTo>
                    <a:pt x="12" y="38"/>
                    <a:pt x="12" y="38"/>
                    <a:pt x="12" y="38"/>
                  </a:cubicBezTo>
                  <a:cubicBezTo>
                    <a:pt x="12" y="38"/>
                    <a:pt x="13" y="37"/>
                    <a:pt x="13" y="36"/>
                  </a:cubicBezTo>
                  <a:cubicBezTo>
                    <a:pt x="13" y="34"/>
                    <a:pt x="12" y="33"/>
                    <a:pt x="12" y="33"/>
                  </a:cubicBezTo>
                  <a:cubicBezTo>
                    <a:pt x="11" y="33"/>
                    <a:pt x="11" y="33"/>
                    <a:pt x="11" y="33"/>
                  </a:cubicBezTo>
                  <a:cubicBezTo>
                    <a:pt x="11" y="32"/>
                    <a:pt x="10" y="32"/>
                    <a:pt x="9" y="32"/>
                  </a:cubicBezTo>
                  <a:cubicBezTo>
                    <a:pt x="8" y="32"/>
                    <a:pt x="7" y="32"/>
                    <a:pt x="6" y="33"/>
                  </a:cubicBezTo>
                  <a:cubicBezTo>
                    <a:pt x="5" y="33"/>
                    <a:pt x="5" y="34"/>
                    <a:pt x="5" y="36"/>
                  </a:cubicBezTo>
                  <a:cubicBezTo>
                    <a:pt x="5" y="37"/>
                    <a:pt x="5" y="37"/>
                    <a:pt x="6" y="38"/>
                  </a:cubicBezTo>
                  <a:close/>
                  <a:moveTo>
                    <a:pt x="8" y="34"/>
                  </a:moveTo>
                  <a:cubicBezTo>
                    <a:pt x="8" y="34"/>
                    <a:pt x="8" y="34"/>
                    <a:pt x="8" y="34"/>
                  </a:cubicBezTo>
                  <a:cubicBezTo>
                    <a:pt x="8" y="34"/>
                    <a:pt x="8" y="34"/>
                    <a:pt x="9" y="34"/>
                  </a:cubicBezTo>
                  <a:cubicBezTo>
                    <a:pt x="9" y="34"/>
                    <a:pt x="10" y="34"/>
                    <a:pt x="10" y="34"/>
                  </a:cubicBezTo>
                  <a:cubicBezTo>
                    <a:pt x="10" y="34"/>
                    <a:pt x="10" y="34"/>
                    <a:pt x="10" y="34"/>
                  </a:cubicBezTo>
                  <a:cubicBezTo>
                    <a:pt x="10" y="35"/>
                    <a:pt x="10" y="35"/>
                    <a:pt x="10" y="36"/>
                  </a:cubicBezTo>
                  <a:cubicBezTo>
                    <a:pt x="10" y="36"/>
                    <a:pt x="10" y="36"/>
                    <a:pt x="10" y="37"/>
                  </a:cubicBezTo>
                  <a:cubicBezTo>
                    <a:pt x="10" y="37"/>
                    <a:pt x="9" y="37"/>
                    <a:pt x="9" y="37"/>
                  </a:cubicBezTo>
                  <a:cubicBezTo>
                    <a:pt x="8" y="37"/>
                    <a:pt x="8" y="37"/>
                    <a:pt x="8" y="37"/>
                  </a:cubicBezTo>
                  <a:cubicBezTo>
                    <a:pt x="8" y="37"/>
                    <a:pt x="8" y="37"/>
                    <a:pt x="8" y="37"/>
                  </a:cubicBezTo>
                  <a:cubicBezTo>
                    <a:pt x="7" y="36"/>
                    <a:pt x="7" y="36"/>
                    <a:pt x="7" y="36"/>
                  </a:cubicBezTo>
                  <a:cubicBezTo>
                    <a:pt x="7" y="35"/>
                    <a:pt x="7" y="35"/>
                    <a:pt x="8" y="34"/>
                  </a:cubicBezTo>
                  <a:close/>
                  <a:moveTo>
                    <a:pt x="8" y="26"/>
                  </a:moveTo>
                  <a:cubicBezTo>
                    <a:pt x="8" y="26"/>
                    <a:pt x="8" y="26"/>
                    <a:pt x="8" y="26"/>
                  </a:cubicBezTo>
                  <a:cubicBezTo>
                    <a:pt x="9" y="26"/>
                    <a:pt x="10" y="26"/>
                    <a:pt x="10" y="25"/>
                  </a:cubicBezTo>
                  <a:cubicBezTo>
                    <a:pt x="10" y="11"/>
                    <a:pt x="10" y="11"/>
                    <a:pt x="10" y="11"/>
                  </a:cubicBezTo>
                  <a:cubicBezTo>
                    <a:pt x="10" y="11"/>
                    <a:pt x="9" y="10"/>
                    <a:pt x="8" y="10"/>
                  </a:cubicBezTo>
                  <a:cubicBezTo>
                    <a:pt x="8" y="10"/>
                    <a:pt x="7" y="11"/>
                    <a:pt x="7" y="11"/>
                  </a:cubicBezTo>
                  <a:cubicBezTo>
                    <a:pt x="7" y="25"/>
                    <a:pt x="7" y="25"/>
                    <a:pt x="7" y="25"/>
                  </a:cubicBezTo>
                  <a:cubicBezTo>
                    <a:pt x="7" y="26"/>
                    <a:pt x="8" y="26"/>
                    <a:pt x="8" y="26"/>
                  </a:cubicBezTo>
                  <a:close/>
                  <a:moveTo>
                    <a:pt x="37" y="9"/>
                  </a:moveTo>
                  <a:cubicBezTo>
                    <a:pt x="37" y="9"/>
                    <a:pt x="37" y="9"/>
                    <a:pt x="37" y="9"/>
                  </a:cubicBezTo>
                  <a:cubicBezTo>
                    <a:pt x="37" y="10"/>
                    <a:pt x="36" y="10"/>
                    <a:pt x="37" y="11"/>
                  </a:cubicBezTo>
                  <a:cubicBezTo>
                    <a:pt x="40" y="24"/>
                    <a:pt x="40" y="24"/>
                    <a:pt x="40" y="24"/>
                  </a:cubicBezTo>
                  <a:cubicBezTo>
                    <a:pt x="40" y="25"/>
                    <a:pt x="41" y="25"/>
                    <a:pt x="42" y="25"/>
                  </a:cubicBezTo>
                  <a:cubicBezTo>
                    <a:pt x="42" y="25"/>
                    <a:pt x="42" y="24"/>
                    <a:pt x="42" y="24"/>
                  </a:cubicBezTo>
                  <a:cubicBezTo>
                    <a:pt x="39" y="10"/>
                    <a:pt x="39" y="10"/>
                    <a:pt x="39" y="10"/>
                  </a:cubicBezTo>
                  <a:cubicBezTo>
                    <a:pt x="39" y="10"/>
                    <a:pt x="38" y="9"/>
                    <a:pt x="37" y="9"/>
                  </a:cubicBezTo>
                  <a:close/>
                  <a:moveTo>
                    <a:pt x="19" y="38"/>
                  </a:moveTo>
                  <a:cubicBezTo>
                    <a:pt x="19" y="38"/>
                    <a:pt x="19" y="38"/>
                    <a:pt x="19" y="38"/>
                  </a:cubicBezTo>
                  <a:cubicBezTo>
                    <a:pt x="19" y="38"/>
                    <a:pt x="19" y="38"/>
                    <a:pt x="19" y="38"/>
                  </a:cubicBezTo>
                  <a:cubicBezTo>
                    <a:pt x="20" y="39"/>
                    <a:pt x="21" y="39"/>
                    <a:pt x="22" y="39"/>
                  </a:cubicBezTo>
                  <a:cubicBezTo>
                    <a:pt x="23" y="39"/>
                    <a:pt x="24" y="39"/>
                    <a:pt x="24" y="38"/>
                  </a:cubicBezTo>
                  <a:cubicBezTo>
                    <a:pt x="24" y="38"/>
                    <a:pt x="24" y="38"/>
                    <a:pt x="24" y="38"/>
                  </a:cubicBezTo>
                  <a:cubicBezTo>
                    <a:pt x="25" y="38"/>
                    <a:pt x="26" y="37"/>
                    <a:pt x="26" y="36"/>
                  </a:cubicBezTo>
                  <a:cubicBezTo>
                    <a:pt x="26" y="34"/>
                    <a:pt x="25" y="33"/>
                    <a:pt x="24" y="33"/>
                  </a:cubicBezTo>
                  <a:cubicBezTo>
                    <a:pt x="24" y="32"/>
                    <a:pt x="23" y="32"/>
                    <a:pt x="22" y="32"/>
                  </a:cubicBezTo>
                  <a:cubicBezTo>
                    <a:pt x="21" y="32"/>
                    <a:pt x="20" y="32"/>
                    <a:pt x="19" y="33"/>
                  </a:cubicBezTo>
                  <a:cubicBezTo>
                    <a:pt x="19" y="33"/>
                    <a:pt x="19" y="33"/>
                    <a:pt x="19" y="33"/>
                  </a:cubicBezTo>
                  <a:cubicBezTo>
                    <a:pt x="18" y="33"/>
                    <a:pt x="18" y="34"/>
                    <a:pt x="18" y="36"/>
                  </a:cubicBezTo>
                  <a:cubicBezTo>
                    <a:pt x="18" y="37"/>
                    <a:pt x="18" y="37"/>
                    <a:pt x="19" y="38"/>
                  </a:cubicBezTo>
                  <a:close/>
                  <a:moveTo>
                    <a:pt x="21" y="34"/>
                  </a:moveTo>
                  <a:cubicBezTo>
                    <a:pt x="21" y="34"/>
                    <a:pt x="21" y="34"/>
                    <a:pt x="21" y="34"/>
                  </a:cubicBezTo>
                  <a:cubicBezTo>
                    <a:pt x="21" y="34"/>
                    <a:pt x="21" y="34"/>
                    <a:pt x="22" y="34"/>
                  </a:cubicBezTo>
                  <a:cubicBezTo>
                    <a:pt x="22" y="34"/>
                    <a:pt x="23" y="34"/>
                    <a:pt x="23" y="34"/>
                  </a:cubicBezTo>
                  <a:cubicBezTo>
                    <a:pt x="23" y="34"/>
                    <a:pt x="23" y="34"/>
                    <a:pt x="23" y="34"/>
                  </a:cubicBezTo>
                  <a:cubicBezTo>
                    <a:pt x="23" y="35"/>
                    <a:pt x="23" y="35"/>
                    <a:pt x="23" y="36"/>
                  </a:cubicBezTo>
                  <a:cubicBezTo>
                    <a:pt x="23" y="36"/>
                    <a:pt x="23" y="36"/>
                    <a:pt x="23" y="37"/>
                  </a:cubicBezTo>
                  <a:cubicBezTo>
                    <a:pt x="23" y="37"/>
                    <a:pt x="23" y="37"/>
                    <a:pt x="23" y="37"/>
                  </a:cubicBezTo>
                  <a:cubicBezTo>
                    <a:pt x="23" y="37"/>
                    <a:pt x="22" y="37"/>
                    <a:pt x="22" y="37"/>
                  </a:cubicBezTo>
                  <a:cubicBezTo>
                    <a:pt x="21" y="37"/>
                    <a:pt x="21" y="37"/>
                    <a:pt x="21" y="37"/>
                  </a:cubicBezTo>
                  <a:cubicBezTo>
                    <a:pt x="21" y="37"/>
                    <a:pt x="21" y="37"/>
                    <a:pt x="21" y="37"/>
                  </a:cubicBezTo>
                  <a:cubicBezTo>
                    <a:pt x="20" y="36"/>
                    <a:pt x="20" y="36"/>
                    <a:pt x="20" y="36"/>
                  </a:cubicBezTo>
                  <a:cubicBezTo>
                    <a:pt x="20" y="35"/>
                    <a:pt x="20" y="35"/>
                    <a:pt x="21" y="34"/>
                  </a:cubicBezTo>
                  <a:close/>
                  <a:moveTo>
                    <a:pt x="22" y="26"/>
                  </a:moveTo>
                  <a:cubicBezTo>
                    <a:pt x="22" y="26"/>
                    <a:pt x="22" y="26"/>
                    <a:pt x="22" y="26"/>
                  </a:cubicBezTo>
                  <a:cubicBezTo>
                    <a:pt x="23" y="26"/>
                    <a:pt x="23" y="26"/>
                    <a:pt x="23" y="25"/>
                  </a:cubicBezTo>
                  <a:cubicBezTo>
                    <a:pt x="23" y="11"/>
                    <a:pt x="23" y="11"/>
                    <a:pt x="23" y="11"/>
                  </a:cubicBezTo>
                  <a:cubicBezTo>
                    <a:pt x="23" y="11"/>
                    <a:pt x="23" y="10"/>
                    <a:pt x="22" y="10"/>
                  </a:cubicBezTo>
                  <a:cubicBezTo>
                    <a:pt x="22" y="10"/>
                    <a:pt x="21" y="11"/>
                    <a:pt x="21" y="11"/>
                  </a:cubicBezTo>
                  <a:cubicBezTo>
                    <a:pt x="21" y="25"/>
                    <a:pt x="21" y="25"/>
                    <a:pt x="21" y="25"/>
                  </a:cubicBezTo>
                  <a:cubicBezTo>
                    <a:pt x="21" y="26"/>
                    <a:pt x="22" y="26"/>
                    <a:pt x="22" y="26"/>
                  </a:cubicBezTo>
                  <a:close/>
                  <a:moveTo>
                    <a:pt x="41" y="31"/>
                  </a:moveTo>
                  <a:cubicBezTo>
                    <a:pt x="41" y="31"/>
                    <a:pt x="41" y="31"/>
                    <a:pt x="41" y="31"/>
                  </a:cubicBezTo>
                  <a:cubicBezTo>
                    <a:pt x="41" y="32"/>
                    <a:pt x="40" y="33"/>
                    <a:pt x="40" y="34"/>
                  </a:cubicBezTo>
                  <a:cubicBezTo>
                    <a:pt x="40" y="35"/>
                    <a:pt x="41" y="36"/>
                    <a:pt x="41" y="37"/>
                  </a:cubicBezTo>
                  <a:cubicBezTo>
                    <a:pt x="41" y="37"/>
                    <a:pt x="41" y="37"/>
                    <a:pt x="41" y="37"/>
                  </a:cubicBezTo>
                  <a:cubicBezTo>
                    <a:pt x="42" y="37"/>
                    <a:pt x="43" y="38"/>
                    <a:pt x="44" y="38"/>
                  </a:cubicBezTo>
                  <a:cubicBezTo>
                    <a:pt x="45" y="38"/>
                    <a:pt x="46" y="37"/>
                    <a:pt x="47" y="37"/>
                  </a:cubicBezTo>
                  <a:cubicBezTo>
                    <a:pt x="47" y="37"/>
                    <a:pt x="47" y="37"/>
                    <a:pt x="47" y="37"/>
                  </a:cubicBezTo>
                  <a:cubicBezTo>
                    <a:pt x="47" y="37"/>
                    <a:pt x="47" y="37"/>
                    <a:pt x="47" y="37"/>
                  </a:cubicBezTo>
                  <a:cubicBezTo>
                    <a:pt x="48" y="36"/>
                    <a:pt x="48" y="35"/>
                    <a:pt x="48" y="34"/>
                  </a:cubicBezTo>
                  <a:cubicBezTo>
                    <a:pt x="48" y="33"/>
                    <a:pt x="48" y="32"/>
                    <a:pt x="47" y="31"/>
                  </a:cubicBezTo>
                  <a:cubicBezTo>
                    <a:pt x="47" y="31"/>
                    <a:pt x="47" y="31"/>
                    <a:pt x="47" y="31"/>
                  </a:cubicBezTo>
                  <a:cubicBezTo>
                    <a:pt x="47" y="31"/>
                    <a:pt x="47" y="31"/>
                    <a:pt x="47" y="31"/>
                  </a:cubicBezTo>
                  <a:cubicBezTo>
                    <a:pt x="46" y="31"/>
                    <a:pt x="45" y="30"/>
                    <a:pt x="44" y="30"/>
                  </a:cubicBezTo>
                  <a:cubicBezTo>
                    <a:pt x="43" y="30"/>
                    <a:pt x="42" y="31"/>
                    <a:pt x="41" y="31"/>
                  </a:cubicBezTo>
                  <a:close/>
                  <a:moveTo>
                    <a:pt x="43" y="33"/>
                  </a:moveTo>
                  <a:cubicBezTo>
                    <a:pt x="43" y="33"/>
                    <a:pt x="43" y="33"/>
                    <a:pt x="43" y="33"/>
                  </a:cubicBezTo>
                  <a:cubicBezTo>
                    <a:pt x="43" y="33"/>
                    <a:pt x="44" y="32"/>
                    <a:pt x="44" y="32"/>
                  </a:cubicBezTo>
                  <a:cubicBezTo>
                    <a:pt x="45" y="32"/>
                    <a:pt x="45" y="33"/>
                    <a:pt x="45" y="33"/>
                  </a:cubicBezTo>
                  <a:cubicBezTo>
                    <a:pt x="45" y="33"/>
                    <a:pt x="46" y="34"/>
                    <a:pt x="46" y="34"/>
                  </a:cubicBezTo>
                  <a:cubicBezTo>
                    <a:pt x="46" y="34"/>
                    <a:pt x="45" y="35"/>
                    <a:pt x="45" y="35"/>
                  </a:cubicBezTo>
                  <a:cubicBezTo>
                    <a:pt x="45" y="35"/>
                    <a:pt x="45" y="36"/>
                    <a:pt x="44" y="36"/>
                  </a:cubicBezTo>
                  <a:cubicBezTo>
                    <a:pt x="44" y="36"/>
                    <a:pt x="43" y="35"/>
                    <a:pt x="43" y="35"/>
                  </a:cubicBezTo>
                  <a:cubicBezTo>
                    <a:pt x="43" y="35"/>
                    <a:pt x="43" y="35"/>
                    <a:pt x="43" y="35"/>
                  </a:cubicBezTo>
                  <a:cubicBezTo>
                    <a:pt x="43" y="35"/>
                    <a:pt x="43" y="34"/>
                    <a:pt x="43" y="34"/>
                  </a:cubicBezTo>
                  <a:cubicBezTo>
                    <a:pt x="43" y="34"/>
                    <a:pt x="43" y="33"/>
                    <a:pt x="43" y="33"/>
                  </a:cubicBezTo>
                  <a:close/>
                </a:path>
              </a:pathLst>
            </a:custGeom>
            <a:solidFill>
              <a:srgbClr val="4E5D70"/>
            </a:solidFill>
            <a:ln>
              <a:noFill/>
            </a:ln>
          </p:spPr>
          <p:txBody>
            <a:bodyPr/>
            <a:lstStyle/>
            <a:p>
              <a:pPr fontAlgn="base">
                <a:spcBef>
                  <a:spcPct val="0"/>
                </a:spcBef>
                <a:spcAft>
                  <a:spcPct val="0"/>
                </a:spcAft>
              </a:pPr>
              <a:endParaRPr lang="zh-CN" altLang="en-US">
                <a:solidFill>
                  <a:srgbClr val="000000"/>
                </a:solidFill>
                <a:latin typeface="造字工房俊雅（非商用）常规体" pitchFamily="2" charset="-122"/>
                <a:ea typeface="造字工房俊雅（非商用）常规体" pitchFamily="2" charset="-122"/>
              </a:endParaRPr>
            </a:p>
          </p:txBody>
        </p:sp>
        <p:sp>
          <p:nvSpPr>
            <p:cNvPr id="9" name="文本框 8"/>
            <p:cNvSpPr txBox="1"/>
            <p:nvPr/>
          </p:nvSpPr>
          <p:spPr>
            <a:xfrm>
              <a:off x="3055770" y="4223050"/>
              <a:ext cx="696024" cy="369332"/>
            </a:xfrm>
            <a:prstGeom prst="rect">
              <a:avLst/>
            </a:prstGeom>
            <a:noFill/>
          </p:spPr>
          <p:txBody>
            <a:bodyPr wrap="none" rtlCol="0">
              <a:spAutoFit/>
            </a:bodyPr>
            <a:lstStyle/>
            <a:p>
              <a:r>
                <a:rPr lang="en-US" altLang="zh-CN" b="1" dirty="0">
                  <a:solidFill>
                    <a:schemeClr val="tx1">
                      <a:lumMod val="85000"/>
                      <a:lumOff val="15000"/>
                    </a:schemeClr>
                  </a:solidFill>
                  <a:latin typeface="造字工房俊雅（非商用）常规体" pitchFamily="2" charset="-122"/>
                  <a:ea typeface="造字工房俊雅（非商用）常规体" pitchFamily="2" charset="-122"/>
                </a:rPr>
                <a:t>4,396</a:t>
              </a:r>
              <a:r>
                <a:rPr lang="en-US" altLang="zh-CN" sz="1200" b="1" dirty="0">
                  <a:solidFill>
                    <a:schemeClr val="tx1">
                      <a:lumMod val="85000"/>
                      <a:lumOff val="15000"/>
                    </a:schemeClr>
                  </a:solidFill>
                  <a:latin typeface="造字工房俊雅（非商用）常规体" pitchFamily="2" charset="-122"/>
                  <a:ea typeface="造字工房俊雅（非商用）常规体" pitchFamily="2" charset="-122"/>
                </a:rPr>
                <a:t>$</a:t>
              </a:r>
              <a:endParaRPr lang="zh-CN" altLang="en-US" b="1" dirty="0">
                <a:solidFill>
                  <a:schemeClr val="tx1">
                    <a:lumMod val="85000"/>
                    <a:lumOff val="15000"/>
                  </a:schemeClr>
                </a:solidFill>
                <a:latin typeface="造字工房俊雅（非商用）常规体" pitchFamily="2" charset="-122"/>
                <a:ea typeface="造字工房俊雅（非商用）常规体" pitchFamily="2" charset="-122"/>
              </a:endParaRPr>
            </a:p>
          </p:txBody>
        </p:sp>
      </p:grpSp>
      <p:sp>
        <p:nvSpPr>
          <p:cNvPr id="10" name="椭圆 9"/>
          <p:cNvSpPr/>
          <p:nvPr/>
        </p:nvSpPr>
        <p:spPr>
          <a:xfrm>
            <a:off x="3223846" y="2455490"/>
            <a:ext cx="3241378" cy="3241378"/>
          </a:xfrm>
          <a:prstGeom prst="ellipse">
            <a:avLst/>
          </a:prstGeom>
          <a:noFill/>
          <a:ln>
            <a:gradFill>
              <a:gsLst>
                <a:gs pos="29000">
                  <a:schemeClr val="accent1">
                    <a:lumMod val="5000"/>
                    <a:lumOff val="95000"/>
                    <a:alpha val="0"/>
                  </a:schemeClr>
                </a:gs>
                <a:gs pos="100000">
                  <a:schemeClr val="bg2">
                    <a:lumMod val="50000"/>
                  </a:schemeClr>
                </a:gs>
              </a:gsLst>
              <a:lin ang="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俊雅（非商用）常规体" pitchFamily="2" charset="-122"/>
              <a:ea typeface="造字工房俊雅（非商用）常规体" pitchFamily="2" charset="-122"/>
            </a:endParaRPr>
          </a:p>
        </p:txBody>
      </p:sp>
      <p:grpSp>
        <p:nvGrpSpPr>
          <p:cNvPr id="11" name="组合 10"/>
          <p:cNvGrpSpPr/>
          <p:nvPr/>
        </p:nvGrpSpPr>
        <p:grpSpPr>
          <a:xfrm>
            <a:off x="5548343" y="2526022"/>
            <a:ext cx="593516" cy="593516"/>
            <a:chOff x="5548343" y="2526022"/>
            <a:chExt cx="593516" cy="593516"/>
          </a:xfrm>
        </p:grpSpPr>
        <p:sp>
          <p:nvSpPr>
            <p:cNvPr id="12" name="圆角矩形 11"/>
            <p:cNvSpPr/>
            <p:nvPr/>
          </p:nvSpPr>
          <p:spPr>
            <a:xfrm rot="2700000">
              <a:off x="5548343" y="2526022"/>
              <a:ext cx="593516" cy="593516"/>
            </a:xfrm>
            <a:prstGeom prst="roundRect">
              <a:avLst>
                <a:gd name="adj" fmla="val 50000"/>
              </a:avLst>
            </a:prstGeom>
            <a:gradFill flip="none" rotWithShape="0">
              <a:gsLst>
                <a:gs pos="56000">
                  <a:schemeClr val="bg1"/>
                </a:gs>
                <a:gs pos="99000">
                  <a:schemeClr val="bg1">
                    <a:lumMod val="75000"/>
                  </a:schemeClr>
                </a:gs>
              </a:gsLst>
              <a:lin ang="13500000" scaled="1"/>
              <a:tileRect/>
            </a:gradFill>
            <a:ln w="19050">
              <a:gradFill flip="none" rotWithShape="1">
                <a:gsLst>
                  <a:gs pos="1000">
                    <a:schemeClr val="bg1">
                      <a:lumMod val="85000"/>
                    </a:schemeClr>
                  </a:gs>
                  <a:gs pos="59000">
                    <a:schemeClr val="bg1"/>
                  </a:gs>
                </a:gsLst>
                <a:lin ang="10800000" scaled="1"/>
                <a:tileRect/>
              </a:gradFill>
            </a:ln>
            <a:effectLst>
              <a:outerShdw blurRad="254000" dist="127000" dir="36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俊雅（非商用）常规体" pitchFamily="2" charset="-122"/>
                <a:ea typeface="造字工房俊雅（非商用）常规体" pitchFamily="2" charset="-122"/>
              </a:endParaRPr>
            </a:p>
          </p:txBody>
        </p:sp>
        <p:sp>
          <p:nvSpPr>
            <p:cNvPr id="13" name="任意多边形 12"/>
            <p:cNvSpPr>
              <a:spLocks noChangeAspect="1"/>
            </p:cNvSpPr>
            <p:nvPr/>
          </p:nvSpPr>
          <p:spPr>
            <a:xfrm>
              <a:off x="5720486" y="2714780"/>
              <a:ext cx="249230" cy="216000"/>
            </a:xfrm>
            <a:custGeom>
              <a:avLst/>
              <a:gdLst/>
              <a:ahLst/>
              <a:cxnLst/>
              <a:rect l="l" t="t" r="r" b="b"/>
              <a:pathLst>
                <a:path w="275545" h="238806">
                  <a:moveTo>
                    <a:pt x="137773" y="96441"/>
                  </a:moveTo>
                  <a:cubicBezTo>
                    <a:pt x="149158" y="96441"/>
                    <a:pt x="158893" y="100483"/>
                    <a:pt x="166977" y="108568"/>
                  </a:cubicBezTo>
                  <a:cubicBezTo>
                    <a:pt x="175062" y="116652"/>
                    <a:pt x="179104" y="126387"/>
                    <a:pt x="179104" y="137773"/>
                  </a:cubicBezTo>
                  <a:cubicBezTo>
                    <a:pt x="179104" y="149158"/>
                    <a:pt x="175062" y="158893"/>
                    <a:pt x="166977" y="166978"/>
                  </a:cubicBezTo>
                  <a:cubicBezTo>
                    <a:pt x="158893" y="175062"/>
                    <a:pt x="149158" y="179104"/>
                    <a:pt x="137773" y="179104"/>
                  </a:cubicBezTo>
                  <a:cubicBezTo>
                    <a:pt x="126387" y="179104"/>
                    <a:pt x="116652" y="175062"/>
                    <a:pt x="108568" y="166978"/>
                  </a:cubicBezTo>
                  <a:cubicBezTo>
                    <a:pt x="100483" y="158893"/>
                    <a:pt x="96441" y="149158"/>
                    <a:pt x="96441" y="137773"/>
                  </a:cubicBezTo>
                  <a:cubicBezTo>
                    <a:pt x="96441" y="126387"/>
                    <a:pt x="100483" y="116652"/>
                    <a:pt x="108568" y="108568"/>
                  </a:cubicBezTo>
                  <a:cubicBezTo>
                    <a:pt x="116652" y="100483"/>
                    <a:pt x="126387" y="96441"/>
                    <a:pt x="137773" y="96441"/>
                  </a:cubicBezTo>
                  <a:close/>
                  <a:moveTo>
                    <a:pt x="137773" y="73479"/>
                  </a:moveTo>
                  <a:cubicBezTo>
                    <a:pt x="120073" y="73479"/>
                    <a:pt x="104932" y="79770"/>
                    <a:pt x="92351" y="92351"/>
                  </a:cubicBezTo>
                  <a:cubicBezTo>
                    <a:pt x="79769" y="104932"/>
                    <a:pt x="73479" y="120073"/>
                    <a:pt x="73479" y="137773"/>
                  </a:cubicBezTo>
                  <a:cubicBezTo>
                    <a:pt x="73479" y="155473"/>
                    <a:pt x="79769" y="170613"/>
                    <a:pt x="92351" y="183195"/>
                  </a:cubicBezTo>
                  <a:cubicBezTo>
                    <a:pt x="104932" y="195776"/>
                    <a:pt x="120073" y="202066"/>
                    <a:pt x="137773" y="202066"/>
                  </a:cubicBezTo>
                  <a:cubicBezTo>
                    <a:pt x="155472" y="202066"/>
                    <a:pt x="170613" y="195776"/>
                    <a:pt x="183194" y="183195"/>
                  </a:cubicBezTo>
                  <a:cubicBezTo>
                    <a:pt x="195776" y="170613"/>
                    <a:pt x="202066" y="155473"/>
                    <a:pt x="202066" y="137773"/>
                  </a:cubicBezTo>
                  <a:cubicBezTo>
                    <a:pt x="202066" y="120073"/>
                    <a:pt x="195776" y="104932"/>
                    <a:pt x="183194" y="92351"/>
                  </a:cubicBezTo>
                  <a:cubicBezTo>
                    <a:pt x="170613" y="79770"/>
                    <a:pt x="155472" y="73479"/>
                    <a:pt x="137773" y="73479"/>
                  </a:cubicBezTo>
                  <a:close/>
                  <a:moveTo>
                    <a:pt x="101033" y="0"/>
                  </a:moveTo>
                  <a:lnTo>
                    <a:pt x="174512" y="0"/>
                  </a:lnTo>
                  <a:cubicBezTo>
                    <a:pt x="179583" y="0"/>
                    <a:pt x="184534" y="1699"/>
                    <a:pt x="189365" y="5095"/>
                  </a:cubicBezTo>
                  <a:cubicBezTo>
                    <a:pt x="194197" y="8492"/>
                    <a:pt x="197522" y="12534"/>
                    <a:pt x="199340" y="17222"/>
                  </a:cubicBezTo>
                  <a:lnTo>
                    <a:pt x="206659" y="36740"/>
                  </a:lnTo>
                  <a:lnTo>
                    <a:pt x="238806" y="36740"/>
                  </a:lnTo>
                  <a:cubicBezTo>
                    <a:pt x="248947" y="36740"/>
                    <a:pt x="257606" y="40327"/>
                    <a:pt x="264781" y="47503"/>
                  </a:cubicBezTo>
                  <a:cubicBezTo>
                    <a:pt x="271957" y="54679"/>
                    <a:pt x="275545" y="63337"/>
                    <a:pt x="275545" y="73479"/>
                  </a:cubicBezTo>
                  <a:lnTo>
                    <a:pt x="275545" y="202066"/>
                  </a:lnTo>
                  <a:cubicBezTo>
                    <a:pt x="275545" y="212208"/>
                    <a:pt x="271957" y="220867"/>
                    <a:pt x="264781" y="228042"/>
                  </a:cubicBezTo>
                  <a:cubicBezTo>
                    <a:pt x="257606" y="235218"/>
                    <a:pt x="248947" y="238806"/>
                    <a:pt x="238806" y="238806"/>
                  </a:cubicBezTo>
                  <a:lnTo>
                    <a:pt x="36740" y="238806"/>
                  </a:lnTo>
                  <a:cubicBezTo>
                    <a:pt x="26598" y="238806"/>
                    <a:pt x="17939" y="235218"/>
                    <a:pt x="10764" y="228042"/>
                  </a:cubicBezTo>
                  <a:cubicBezTo>
                    <a:pt x="3588" y="220867"/>
                    <a:pt x="0" y="212208"/>
                    <a:pt x="0" y="202066"/>
                  </a:cubicBezTo>
                  <a:lnTo>
                    <a:pt x="0" y="73479"/>
                  </a:lnTo>
                  <a:cubicBezTo>
                    <a:pt x="0" y="63337"/>
                    <a:pt x="3588" y="54679"/>
                    <a:pt x="10764" y="47503"/>
                  </a:cubicBezTo>
                  <a:cubicBezTo>
                    <a:pt x="17939" y="40327"/>
                    <a:pt x="26598" y="36740"/>
                    <a:pt x="36740" y="36740"/>
                  </a:cubicBezTo>
                  <a:lnTo>
                    <a:pt x="68886" y="36740"/>
                  </a:lnTo>
                  <a:lnTo>
                    <a:pt x="76206" y="17222"/>
                  </a:lnTo>
                  <a:cubicBezTo>
                    <a:pt x="78023" y="12534"/>
                    <a:pt x="81348" y="8492"/>
                    <a:pt x="86180" y="5095"/>
                  </a:cubicBezTo>
                  <a:cubicBezTo>
                    <a:pt x="91011" y="1699"/>
                    <a:pt x="95962" y="0"/>
                    <a:pt x="101033" y="0"/>
                  </a:cubicBezTo>
                  <a:close/>
                </a:path>
              </a:pathLst>
            </a:custGeom>
            <a:solidFill>
              <a:srgbClr val="4E5D70"/>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2000" dirty="0">
                <a:solidFill>
                  <a:prstClr val="black"/>
                </a:solidFill>
                <a:latin typeface="造字工房俊雅（非商用）常规体" pitchFamily="2" charset="-122"/>
                <a:ea typeface="造字工房俊雅（非商用）常规体" pitchFamily="2" charset="-122"/>
              </a:endParaRPr>
            </a:p>
          </p:txBody>
        </p:sp>
      </p:grpSp>
      <p:grpSp>
        <p:nvGrpSpPr>
          <p:cNvPr id="14" name="组合 13"/>
          <p:cNvGrpSpPr/>
          <p:nvPr/>
        </p:nvGrpSpPr>
        <p:grpSpPr>
          <a:xfrm>
            <a:off x="6168224" y="3794004"/>
            <a:ext cx="594000" cy="594000"/>
            <a:chOff x="6168224" y="3794004"/>
            <a:chExt cx="594000" cy="594000"/>
          </a:xfrm>
        </p:grpSpPr>
        <p:sp>
          <p:nvSpPr>
            <p:cNvPr id="15" name="圆角矩形 14"/>
            <p:cNvSpPr>
              <a:spLocks noChangeAspect="1"/>
            </p:cNvSpPr>
            <p:nvPr/>
          </p:nvSpPr>
          <p:spPr>
            <a:xfrm rot="2700000">
              <a:off x="6168224" y="3794004"/>
              <a:ext cx="594000" cy="594000"/>
            </a:xfrm>
            <a:prstGeom prst="roundRect">
              <a:avLst>
                <a:gd name="adj" fmla="val 50000"/>
              </a:avLst>
            </a:prstGeom>
            <a:solidFill>
              <a:srgbClr val="4E5D70"/>
            </a:solidFill>
            <a:ln w="19050">
              <a:solidFill>
                <a:schemeClr val="bg1"/>
              </a:solidFill>
            </a:ln>
            <a:effectLst>
              <a:outerShdw blurRad="254000" dist="127000" dir="36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俊雅（非商用）常规体" pitchFamily="2" charset="-122"/>
                <a:ea typeface="造字工房俊雅（非商用）常规体" pitchFamily="2" charset="-122"/>
              </a:endParaRPr>
            </a:p>
          </p:txBody>
        </p:sp>
        <p:sp>
          <p:nvSpPr>
            <p:cNvPr id="16" name="任意多边形 15"/>
            <p:cNvSpPr/>
            <p:nvPr/>
          </p:nvSpPr>
          <p:spPr>
            <a:xfrm>
              <a:off x="6327451" y="3964641"/>
              <a:ext cx="275545" cy="252726"/>
            </a:xfrm>
            <a:custGeom>
              <a:avLst/>
              <a:gdLst/>
              <a:ahLst/>
              <a:cxnLst/>
              <a:rect l="l" t="t" r="r" b="b"/>
              <a:pathLst>
                <a:path w="275545" h="252726">
                  <a:moveTo>
                    <a:pt x="220436" y="181400"/>
                  </a:moveTo>
                  <a:cubicBezTo>
                    <a:pt x="215461" y="181400"/>
                    <a:pt x="211155" y="183218"/>
                    <a:pt x="207520" y="186853"/>
                  </a:cubicBezTo>
                  <a:cubicBezTo>
                    <a:pt x="203884" y="190489"/>
                    <a:pt x="202066" y="194794"/>
                    <a:pt x="202066" y="199769"/>
                  </a:cubicBezTo>
                  <a:cubicBezTo>
                    <a:pt x="202066" y="204840"/>
                    <a:pt x="203860" y="209170"/>
                    <a:pt x="207448" y="212757"/>
                  </a:cubicBezTo>
                  <a:cubicBezTo>
                    <a:pt x="211036" y="216345"/>
                    <a:pt x="215365" y="218139"/>
                    <a:pt x="220436" y="218139"/>
                  </a:cubicBezTo>
                  <a:cubicBezTo>
                    <a:pt x="225507" y="218139"/>
                    <a:pt x="229836" y="216345"/>
                    <a:pt x="233424" y="212757"/>
                  </a:cubicBezTo>
                  <a:cubicBezTo>
                    <a:pt x="237012" y="209170"/>
                    <a:pt x="238806" y="204840"/>
                    <a:pt x="238806" y="199769"/>
                  </a:cubicBezTo>
                  <a:cubicBezTo>
                    <a:pt x="238806" y="194794"/>
                    <a:pt x="236988" y="190489"/>
                    <a:pt x="233352" y="186853"/>
                  </a:cubicBezTo>
                  <a:cubicBezTo>
                    <a:pt x="229716" y="183218"/>
                    <a:pt x="225411" y="181400"/>
                    <a:pt x="220436" y="181400"/>
                  </a:cubicBezTo>
                  <a:close/>
                  <a:moveTo>
                    <a:pt x="202066" y="146957"/>
                  </a:moveTo>
                  <a:cubicBezTo>
                    <a:pt x="202832" y="146957"/>
                    <a:pt x="205032" y="149181"/>
                    <a:pt x="208668" y="153630"/>
                  </a:cubicBezTo>
                  <a:cubicBezTo>
                    <a:pt x="212304" y="158079"/>
                    <a:pt x="214791" y="161308"/>
                    <a:pt x="216131" y="163317"/>
                  </a:cubicBezTo>
                  <a:cubicBezTo>
                    <a:pt x="218044" y="163126"/>
                    <a:pt x="219479" y="163030"/>
                    <a:pt x="220436" y="163030"/>
                  </a:cubicBezTo>
                  <a:cubicBezTo>
                    <a:pt x="221393" y="163030"/>
                    <a:pt x="222828" y="163126"/>
                    <a:pt x="224741" y="163317"/>
                  </a:cubicBezTo>
                  <a:cubicBezTo>
                    <a:pt x="229621" y="156524"/>
                    <a:pt x="234022" y="151166"/>
                    <a:pt x="237945" y="147244"/>
                  </a:cubicBezTo>
                  <a:lnTo>
                    <a:pt x="238806" y="146957"/>
                  </a:lnTo>
                  <a:cubicBezTo>
                    <a:pt x="239188" y="146957"/>
                    <a:pt x="245120" y="150305"/>
                    <a:pt x="256601" y="157003"/>
                  </a:cubicBezTo>
                  <a:cubicBezTo>
                    <a:pt x="256984" y="157290"/>
                    <a:pt x="257175" y="157625"/>
                    <a:pt x="257175" y="158007"/>
                  </a:cubicBezTo>
                  <a:cubicBezTo>
                    <a:pt x="257175" y="160399"/>
                    <a:pt x="254736" y="167001"/>
                    <a:pt x="249856" y="177812"/>
                  </a:cubicBezTo>
                  <a:cubicBezTo>
                    <a:pt x="251483" y="180013"/>
                    <a:pt x="252918" y="182500"/>
                    <a:pt x="254161" y="185275"/>
                  </a:cubicBezTo>
                  <a:cubicBezTo>
                    <a:pt x="268417" y="186710"/>
                    <a:pt x="275545" y="188193"/>
                    <a:pt x="275545" y="189724"/>
                  </a:cubicBezTo>
                  <a:lnTo>
                    <a:pt x="275545" y="209815"/>
                  </a:lnTo>
                  <a:cubicBezTo>
                    <a:pt x="275545" y="211346"/>
                    <a:pt x="268417" y="212829"/>
                    <a:pt x="254161" y="214264"/>
                  </a:cubicBezTo>
                  <a:cubicBezTo>
                    <a:pt x="253013" y="216848"/>
                    <a:pt x="251578" y="219335"/>
                    <a:pt x="249856" y="221727"/>
                  </a:cubicBezTo>
                  <a:cubicBezTo>
                    <a:pt x="254736" y="232538"/>
                    <a:pt x="257175" y="239140"/>
                    <a:pt x="257175" y="241532"/>
                  </a:cubicBezTo>
                  <a:cubicBezTo>
                    <a:pt x="257175" y="241914"/>
                    <a:pt x="256984" y="242249"/>
                    <a:pt x="256601" y="242536"/>
                  </a:cubicBezTo>
                  <a:cubicBezTo>
                    <a:pt x="244929" y="249329"/>
                    <a:pt x="238997" y="252726"/>
                    <a:pt x="238806" y="252726"/>
                  </a:cubicBezTo>
                  <a:cubicBezTo>
                    <a:pt x="238040" y="252726"/>
                    <a:pt x="235840" y="250477"/>
                    <a:pt x="232204" y="245981"/>
                  </a:cubicBezTo>
                  <a:cubicBezTo>
                    <a:pt x="228568" y="241484"/>
                    <a:pt x="226081" y="238231"/>
                    <a:pt x="224741" y="236222"/>
                  </a:cubicBezTo>
                  <a:cubicBezTo>
                    <a:pt x="222828" y="236413"/>
                    <a:pt x="221393" y="236509"/>
                    <a:pt x="220436" y="236509"/>
                  </a:cubicBezTo>
                  <a:cubicBezTo>
                    <a:pt x="219479" y="236509"/>
                    <a:pt x="218044" y="236413"/>
                    <a:pt x="216131" y="236222"/>
                  </a:cubicBezTo>
                  <a:cubicBezTo>
                    <a:pt x="214791" y="238231"/>
                    <a:pt x="212304" y="241484"/>
                    <a:pt x="208668" y="245981"/>
                  </a:cubicBezTo>
                  <a:cubicBezTo>
                    <a:pt x="205032" y="250477"/>
                    <a:pt x="202832" y="252726"/>
                    <a:pt x="202066" y="252726"/>
                  </a:cubicBezTo>
                  <a:cubicBezTo>
                    <a:pt x="201875" y="252726"/>
                    <a:pt x="195943" y="249329"/>
                    <a:pt x="184271" y="242536"/>
                  </a:cubicBezTo>
                  <a:cubicBezTo>
                    <a:pt x="183888" y="242249"/>
                    <a:pt x="183697" y="241914"/>
                    <a:pt x="183697" y="241532"/>
                  </a:cubicBezTo>
                  <a:cubicBezTo>
                    <a:pt x="183697" y="239140"/>
                    <a:pt x="186136" y="232538"/>
                    <a:pt x="191016" y="221727"/>
                  </a:cubicBezTo>
                  <a:cubicBezTo>
                    <a:pt x="189294" y="219335"/>
                    <a:pt x="187859" y="216848"/>
                    <a:pt x="186710" y="214264"/>
                  </a:cubicBezTo>
                  <a:cubicBezTo>
                    <a:pt x="172455" y="212829"/>
                    <a:pt x="165327" y="211346"/>
                    <a:pt x="165327" y="209815"/>
                  </a:cubicBezTo>
                  <a:lnTo>
                    <a:pt x="165327" y="189724"/>
                  </a:lnTo>
                  <a:cubicBezTo>
                    <a:pt x="165327" y="188193"/>
                    <a:pt x="172455" y="186710"/>
                    <a:pt x="186710" y="185275"/>
                  </a:cubicBezTo>
                  <a:cubicBezTo>
                    <a:pt x="187954" y="182500"/>
                    <a:pt x="189389" y="180013"/>
                    <a:pt x="191016" y="177812"/>
                  </a:cubicBezTo>
                  <a:cubicBezTo>
                    <a:pt x="186136" y="167001"/>
                    <a:pt x="183697" y="160399"/>
                    <a:pt x="183697" y="158007"/>
                  </a:cubicBezTo>
                  <a:cubicBezTo>
                    <a:pt x="183697" y="157625"/>
                    <a:pt x="183888" y="157290"/>
                    <a:pt x="184271" y="157003"/>
                  </a:cubicBezTo>
                  <a:cubicBezTo>
                    <a:pt x="184653" y="156811"/>
                    <a:pt x="186328" y="155855"/>
                    <a:pt x="189294" y="154132"/>
                  </a:cubicBezTo>
                  <a:cubicBezTo>
                    <a:pt x="192260" y="152410"/>
                    <a:pt x="195082" y="150784"/>
                    <a:pt x="197761" y="149253"/>
                  </a:cubicBezTo>
                  <a:cubicBezTo>
                    <a:pt x="200440" y="147722"/>
                    <a:pt x="201875" y="146957"/>
                    <a:pt x="202066" y="146957"/>
                  </a:cubicBezTo>
                  <a:close/>
                  <a:moveTo>
                    <a:pt x="91848" y="89552"/>
                  </a:moveTo>
                  <a:cubicBezTo>
                    <a:pt x="81707" y="89552"/>
                    <a:pt x="73048" y="93139"/>
                    <a:pt x="65873" y="100315"/>
                  </a:cubicBezTo>
                  <a:cubicBezTo>
                    <a:pt x="58697" y="107491"/>
                    <a:pt x="55109" y="116149"/>
                    <a:pt x="55109" y="126291"/>
                  </a:cubicBezTo>
                  <a:cubicBezTo>
                    <a:pt x="55109" y="136432"/>
                    <a:pt x="58697" y="145091"/>
                    <a:pt x="65873" y="152267"/>
                  </a:cubicBezTo>
                  <a:cubicBezTo>
                    <a:pt x="73048" y="159442"/>
                    <a:pt x="81707" y="163030"/>
                    <a:pt x="91848" y="163030"/>
                  </a:cubicBezTo>
                  <a:cubicBezTo>
                    <a:pt x="101990" y="163030"/>
                    <a:pt x="110649" y="159442"/>
                    <a:pt x="117824" y="152267"/>
                  </a:cubicBezTo>
                  <a:cubicBezTo>
                    <a:pt x="125000" y="145091"/>
                    <a:pt x="128588" y="136432"/>
                    <a:pt x="128588" y="126291"/>
                  </a:cubicBezTo>
                  <a:cubicBezTo>
                    <a:pt x="128588" y="116149"/>
                    <a:pt x="125000" y="107491"/>
                    <a:pt x="117824" y="100315"/>
                  </a:cubicBezTo>
                  <a:cubicBezTo>
                    <a:pt x="110649" y="93139"/>
                    <a:pt x="101990" y="89552"/>
                    <a:pt x="91848" y="89552"/>
                  </a:cubicBezTo>
                  <a:close/>
                  <a:moveTo>
                    <a:pt x="220436" y="34443"/>
                  </a:moveTo>
                  <a:cubicBezTo>
                    <a:pt x="215461" y="34443"/>
                    <a:pt x="211155" y="36261"/>
                    <a:pt x="207520" y="39896"/>
                  </a:cubicBezTo>
                  <a:cubicBezTo>
                    <a:pt x="203884" y="43532"/>
                    <a:pt x="202066" y="47837"/>
                    <a:pt x="202066" y="52812"/>
                  </a:cubicBezTo>
                  <a:cubicBezTo>
                    <a:pt x="202066" y="57883"/>
                    <a:pt x="203860" y="62212"/>
                    <a:pt x="207448" y="65800"/>
                  </a:cubicBezTo>
                  <a:cubicBezTo>
                    <a:pt x="211036" y="69388"/>
                    <a:pt x="215365" y="71182"/>
                    <a:pt x="220436" y="71182"/>
                  </a:cubicBezTo>
                  <a:cubicBezTo>
                    <a:pt x="225507" y="71182"/>
                    <a:pt x="229836" y="69388"/>
                    <a:pt x="233424" y="65800"/>
                  </a:cubicBezTo>
                  <a:cubicBezTo>
                    <a:pt x="237012" y="62212"/>
                    <a:pt x="238806" y="57883"/>
                    <a:pt x="238806" y="52812"/>
                  </a:cubicBezTo>
                  <a:cubicBezTo>
                    <a:pt x="238806" y="47837"/>
                    <a:pt x="236988" y="43532"/>
                    <a:pt x="233352" y="39896"/>
                  </a:cubicBezTo>
                  <a:cubicBezTo>
                    <a:pt x="229716" y="36261"/>
                    <a:pt x="225411" y="34443"/>
                    <a:pt x="220436" y="34443"/>
                  </a:cubicBezTo>
                  <a:close/>
                  <a:moveTo>
                    <a:pt x="78502" y="34443"/>
                  </a:moveTo>
                  <a:lnTo>
                    <a:pt x="105195" y="34443"/>
                  </a:lnTo>
                  <a:cubicBezTo>
                    <a:pt x="106248" y="34443"/>
                    <a:pt x="107204" y="34801"/>
                    <a:pt x="108065" y="35519"/>
                  </a:cubicBezTo>
                  <a:cubicBezTo>
                    <a:pt x="108926" y="36237"/>
                    <a:pt x="109405" y="37074"/>
                    <a:pt x="109501" y="38031"/>
                  </a:cubicBezTo>
                  <a:lnTo>
                    <a:pt x="112801" y="59988"/>
                  </a:lnTo>
                  <a:cubicBezTo>
                    <a:pt x="116054" y="60945"/>
                    <a:pt x="119642" y="62428"/>
                    <a:pt x="123565" y="64437"/>
                  </a:cubicBezTo>
                  <a:lnTo>
                    <a:pt x="140499" y="51664"/>
                  </a:lnTo>
                  <a:cubicBezTo>
                    <a:pt x="141265" y="50995"/>
                    <a:pt x="142221" y="50660"/>
                    <a:pt x="143370" y="50660"/>
                  </a:cubicBezTo>
                  <a:cubicBezTo>
                    <a:pt x="144422" y="50660"/>
                    <a:pt x="145427" y="51042"/>
                    <a:pt x="146383" y="51808"/>
                  </a:cubicBezTo>
                  <a:cubicBezTo>
                    <a:pt x="160161" y="64533"/>
                    <a:pt x="167049" y="72187"/>
                    <a:pt x="167049" y="74770"/>
                  </a:cubicBezTo>
                  <a:cubicBezTo>
                    <a:pt x="167049" y="75631"/>
                    <a:pt x="166714" y="76540"/>
                    <a:pt x="166045" y="77497"/>
                  </a:cubicBezTo>
                  <a:cubicBezTo>
                    <a:pt x="164896" y="79027"/>
                    <a:pt x="162887" y="81611"/>
                    <a:pt x="160017" y="85246"/>
                  </a:cubicBezTo>
                  <a:cubicBezTo>
                    <a:pt x="157147" y="88882"/>
                    <a:pt x="154994" y="91752"/>
                    <a:pt x="153559" y="93857"/>
                  </a:cubicBezTo>
                  <a:cubicBezTo>
                    <a:pt x="155760" y="98449"/>
                    <a:pt x="157386" y="102372"/>
                    <a:pt x="158438" y="105625"/>
                  </a:cubicBezTo>
                  <a:lnTo>
                    <a:pt x="180252" y="108926"/>
                  </a:lnTo>
                  <a:cubicBezTo>
                    <a:pt x="181209" y="109117"/>
                    <a:pt x="182022" y="109620"/>
                    <a:pt x="182692" y="110433"/>
                  </a:cubicBezTo>
                  <a:cubicBezTo>
                    <a:pt x="183362" y="111246"/>
                    <a:pt x="183697" y="112179"/>
                    <a:pt x="183697" y="113231"/>
                  </a:cubicBezTo>
                  <a:lnTo>
                    <a:pt x="183697" y="139781"/>
                  </a:lnTo>
                  <a:cubicBezTo>
                    <a:pt x="183697" y="140738"/>
                    <a:pt x="183362" y="141671"/>
                    <a:pt x="182692" y="142580"/>
                  </a:cubicBezTo>
                  <a:cubicBezTo>
                    <a:pt x="182022" y="143489"/>
                    <a:pt x="181257" y="143991"/>
                    <a:pt x="180396" y="144087"/>
                  </a:cubicBezTo>
                  <a:lnTo>
                    <a:pt x="158151" y="147531"/>
                  </a:lnTo>
                  <a:cubicBezTo>
                    <a:pt x="157099" y="150879"/>
                    <a:pt x="155568" y="154515"/>
                    <a:pt x="153559" y="158438"/>
                  </a:cubicBezTo>
                  <a:cubicBezTo>
                    <a:pt x="156812" y="163030"/>
                    <a:pt x="161117" y="168532"/>
                    <a:pt x="166475" y="174942"/>
                  </a:cubicBezTo>
                  <a:cubicBezTo>
                    <a:pt x="167145" y="175899"/>
                    <a:pt x="167480" y="176855"/>
                    <a:pt x="167480" y="177812"/>
                  </a:cubicBezTo>
                  <a:cubicBezTo>
                    <a:pt x="167480" y="178960"/>
                    <a:pt x="167145" y="179869"/>
                    <a:pt x="166475" y="180539"/>
                  </a:cubicBezTo>
                  <a:cubicBezTo>
                    <a:pt x="164275" y="183409"/>
                    <a:pt x="160328" y="187691"/>
                    <a:pt x="154635" y="193383"/>
                  </a:cubicBezTo>
                  <a:cubicBezTo>
                    <a:pt x="148943" y="199076"/>
                    <a:pt x="145187" y="201922"/>
                    <a:pt x="143370" y="201922"/>
                  </a:cubicBezTo>
                  <a:cubicBezTo>
                    <a:pt x="142317" y="201922"/>
                    <a:pt x="141313" y="201587"/>
                    <a:pt x="140356" y="200918"/>
                  </a:cubicBezTo>
                  <a:lnTo>
                    <a:pt x="123852" y="188001"/>
                  </a:lnTo>
                  <a:cubicBezTo>
                    <a:pt x="120312" y="189819"/>
                    <a:pt x="116628" y="191302"/>
                    <a:pt x="112801" y="192450"/>
                  </a:cubicBezTo>
                  <a:cubicBezTo>
                    <a:pt x="111749" y="202783"/>
                    <a:pt x="110649" y="210198"/>
                    <a:pt x="109501" y="214695"/>
                  </a:cubicBezTo>
                  <a:cubicBezTo>
                    <a:pt x="108831" y="216991"/>
                    <a:pt x="107396" y="218139"/>
                    <a:pt x="105195" y="218139"/>
                  </a:cubicBezTo>
                  <a:lnTo>
                    <a:pt x="78502" y="218139"/>
                  </a:lnTo>
                  <a:cubicBezTo>
                    <a:pt x="77449" y="218139"/>
                    <a:pt x="76493" y="217780"/>
                    <a:pt x="75632" y="217063"/>
                  </a:cubicBezTo>
                  <a:cubicBezTo>
                    <a:pt x="74770" y="216345"/>
                    <a:pt x="74292" y="215508"/>
                    <a:pt x="74196" y="214551"/>
                  </a:cubicBezTo>
                  <a:lnTo>
                    <a:pt x="70896" y="192594"/>
                  </a:lnTo>
                  <a:cubicBezTo>
                    <a:pt x="67643" y="191637"/>
                    <a:pt x="64055" y="190154"/>
                    <a:pt x="60132" y="188145"/>
                  </a:cubicBezTo>
                  <a:lnTo>
                    <a:pt x="43198" y="200918"/>
                  </a:lnTo>
                  <a:cubicBezTo>
                    <a:pt x="42528" y="201587"/>
                    <a:pt x="41571" y="201922"/>
                    <a:pt x="40327" y="201922"/>
                  </a:cubicBezTo>
                  <a:cubicBezTo>
                    <a:pt x="39275" y="201922"/>
                    <a:pt x="38270" y="201539"/>
                    <a:pt x="37314" y="200774"/>
                  </a:cubicBezTo>
                  <a:cubicBezTo>
                    <a:pt x="23536" y="188049"/>
                    <a:pt x="16648" y="180395"/>
                    <a:pt x="16648" y="177812"/>
                  </a:cubicBezTo>
                  <a:cubicBezTo>
                    <a:pt x="16648" y="176951"/>
                    <a:pt x="16983" y="176042"/>
                    <a:pt x="17652" y="175085"/>
                  </a:cubicBezTo>
                  <a:cubicBezTo>
                    <a:pt x="18609" y="173746"/>
                    <a:pt x="20570" y="171210"/>
                    <a:pt x="23536" y="167479"/>
                  </a:cubicBezTo>
                  <a:cubicBezTo>
                    <a:pt x="26502" y="163748"/>
                    <a:pt x="28751" y="160830"/>
                    <a:pt x="30281" y="158725"/>
                  </a:cubicBezTo>
                  <a:cubicBezTo>
                    <a:pt x="28081" y="154515"/>
                    <a:pt x="26407" y="150592"/>
                    <a:pt x="25259" y="146957"/>
                  </a:cubicBezTo>
                  <a:lnTo>
                    <a:pt x="3445" y="143512"/>
                  </a:lnTo>
                  <a:cubicBezTo>
                    <a:pt x="2488" y="143417"/>
                    <a:pt x="1675" y="142962"/>
                    <a:pt x="1005" y="142149"/>
                  </a:cubicBezTo>
                  <a:cubicBezTo>
                    <a:pt x="335" y="141336"/>
                    <a:pt x="0" y="140403"/>
                    <a:pt x="0" y="139351"/>
                  </a:cubicBezTo>
                  <a:lnTo>
                    <a:pt x="0" y="112801"/>
                  </a:lnTo>
                  <a:cubicBezTo>
                    <a:pt x="0" y="111844"/>
                    <a:pt x="335" y="110911"/>
                    <a:pt x="1005" y="110002"/>
                  </a:cubicBezTo>
                  <a:cubicBezTo>
                    <a:pt x="1675" y="109093"/>
                    <a:pt x="2440" y="108591"/>
                    <a:pt x="3301" y="108495"/>
                  </a:cubicBezTo>
                  <a:lnTo>
                    <a:pt x="25546" y="105051"/>
                  </a:lnTo>
                  <a:cubicBezTo>
                    <a:pt x="26598" y="101702"/>
                    <a:pt x="28129" y="98067"/>
                    <a:pt x="30138" y="94144"/>
                  </a:cubicBezTo>
                  <a:cubicBezTo>
                    <a:pt x="26885" y="89552"/>
                    <a:pt x="22580" y="84050"/>
                    <a:pt x="17222" y="77640"/>
                  </a:cubicBezTo>
                  <a:cubicBezTo>
                    <a:pt x="16552" y="76588"/>
                    <a:pt x="16217" y="75631"/>
                    <a:pt x="16217" y="74770"/>
                  </a:cubicBezTo>
                  <a:cubicBezTo>
                    <a:pt x="16217" y="73622"/>
                    <a:pt x="16552" y="72665"/>
                    <a:pt x="17222" y="71900"/>
                  </a:cubicBezTo>
                  <a:cubicBezTo>
                    <a:pt x="19327" y="69029"/>
                    <a:pt x="23249" y="64772"/>
                    <a:pt x="28990" y="59127"/>
                  </a:cubicBezTo>
                  <a:cubicBezTo>
                    <a:pt x="34730" y="53482"/>
                    <a:pt x="38510" y="50660"/>
                    <a:pt x="40327" y="50660"/>
                  </a:cubicBezTo>
                  <a:cubicBezTo>
                    <a:pt x="41380" y="50660"/>
                    <a:pt x="42384" y="50995"/>
                    <a:pt x="43341" y="51664"/>
                  </a:cubicBezTo>
                  <a:lnTo>
                    <a:pt x="59845" y="64580"/>
                  </a:lnTo>
                  <a:cubicBezTo>
                    <a:pt x="63098" y="62858"/>
                    <a:pt x="66782" y="61327"/>
                    <a:pt x="70896" y="59988"/>
                  </a:cubicBezTo>
                  <a:cubicBezTo>
                    <a:pt x="71948" y="49655"/>
                    <a:pt x="73048" y="42288"/>
                    <a:pt x="74196" y="37887"/>
                  </a:cubicBezTo>
                  <a:cubicBezTo>
                    <a:pt x="74866" y="35591"/>
                    <a:pt x="76301" y="34443"/>
                    <a:pt x="78502" y="34443"/>
                  </a:cubicBezTo>
                  <a:close/>
                  <a:moveTo>
                    <a:pt x="202066" y="0"/>
                  </a:moveTo>
                  <a:cubicBezTo>
                    <a:pt x="202832" y="0"/>
                    <a:pt x="205032" y="2224"/>
                    <a:pt x="208668" y="6673"/>
                  </a:cubicBezTo>
                  <a:cubicBezTo>
                    <a:pt x="212304" y="11122"/>
                    <a:pt x="214791" y="14351"/>
                    <a:pt x="216131" y="16360"/>
                  </a:cubicBezTo>
                  <a:cubicBezTo>
                    <a:pt x="218044" y="16169"/>
                    <a:pt x="219479" y="16073"/>
                    <a:pt x="220436" y="16073"/>
                  </a:cubicBezTo>
                  <a:cubicBezTo>
                    <a:pt x="221393" y="16073"/>
                    <a:pt x="222828" y="16169"/>
                    <a:pt x="224741" y="16360"/>
                  </a:cubicBezTo>
                  <a:cubicBezTo>
                    <a:pt x="229621" y="9567"/>
                    <a:pt x="234022" y="4209"/>
                    <a:pt x="237945" y="287"/>
                  </a:cubicBezTo>
                  <a:lnTo>
                    <a:pt x="238806" y="0"/>
                  </a:lnTo>
                  <a:cubicBezTo>
                    <a:pt x="239188" y="0"/>
                    <a:pt x="245120" y="3348"/>
                    <a:pt x="256601" y="10046"/>
                  </a:cubicBezTo>
                  <a:cubicBezTo>
                    <a:pt x="256984" y="10333"/>
                    <a:pt x="257175" y="10667"/>
                    <a:pt x="257175" y="11050"/>
                  </a:cubicBezTo>
                  <a:cubicBezTo>
                    <a:pt x="257175" y="13442"/>
                    <a:pt x="254736" y="20044"/>
                    <a:pt x="249856" y="30855"/>
                  </a:cubicBezTo>
                  <a:cubicBezTo>
                    <a:pt x="251483" y="33055"/>
                    <a:pt x="252918" y="35543"/>
                    <a:pt x="254161" y="38318"/>
                  </a:cubicBezTo>
                  <a:cubicBezTo>
                    <a:pt x="268417" y="39753"/>
                    <a:pt x="275545" y="41236"/>
                    <a:pt x="275545" y="42766"/>
                  </a:cubicBezTo>
                  <a:lnTo>
                    <a:pt x="275545" y="62858"/>
                  </a:lnTo>
                  <a:cubicBezTo>
                    <a:pt x="275545" y="64389"/>
                    <a:pt x="268417" y="65872"/>
                    <a:pt x="254161" y="67307"/>
                  </a:cubicBezTo>
                  <a:cubicBezTo>
                    <a:pt x="253013" y="69890"/>
                    <a:pt x="251578" y="72378"/>
                    <a:pt x="249856" y="74770"/>
                  </a:cubicBezTo>
                  <a:cubicBezTo>
                    <a:pt x="254736" y="85581"/>
                    <a:pt x="257175" y="92183"/>
                    <a:pt x="257175" y="94575"/>
                  </a:cubicBezTo>
                  <a:cubicBezTo>
                    <a:pt x="257175" y="94957"/>
                    <a:pt x="256984" y="95292"/>
                    <a:pt x="256601" y="95579"/>
                  </a:cubicBezTo>
                  <a:cubicBezTo>
                    <a:pt x="244929" y="102372"/>
                    <a:pt x="238997" y="105769"/>
                    <a:pt x="238806" y="105769"/>
                  </a:cubicBezTo>
                  <a:cubicBezTo>
                    <a:pt x="238040" y="105769"/>
                    <a:pt x="235840" y="103520"/>
                    <a:pt x="232204" y="99023"/>
                  </a:cubicBezTo>
                  <a:cubicBezTo>
                    <a:pt x="228568" y="94527"/>
                    <a:pt x="226081" y="91274"/>
                    <a:pt x="224741" y="89265"/>
                  </a:cubicBezTo>
                  <a:cubicBezTo>
                    <a:pt x="222828" y="89456"/>
                    <a:pt x="221393" y="89552"/>
                    <a:pt x="220436" y="89552"/>
                  </a:cubicBezTo>
                  <a:cubicBezTo>
                    <a:pt x="219479" y="89552"/>
                    <a:pt x="218044" y="89456"/>
                    <a:pt x="216131" y="89265"/>
                  </a:cubicBezTo>
                  <a:cubicBezTo>
                    <a:pt x="214791" y="91274"/>
                    <a:pt x="212304" y="94527"/>
                    <a:pt x="208668" y="99023"/>
                  </a:cubicBezTo>
                  <a:cubicBezTo>
                    <a:pt x="205032" y="103520"/>
                    <a:pt x="202832" y="105769"/>
                    <a:pt x="202066" y="105769"/>
                  </a:cubicBezTo>
                  <a:cubicBezTo>
                    <a:pt x="201875" y="105769"/>
                    <a:pt x="195943" y="102372"/>
                    <a:pt x="184271" y="95579"/>
                  </a:cubicBezTo>
                  <a:cubicBezTo>
                    <a:pt x="183888" y="95292"/>
                    <a:pt x="183697" y="94957"/>
                    <a:pt x="183697" y="94575"/>
                  </a:cubicBezTo>
                  <a:cubicBezTo>
                    <a:pt x="183697" y="92183"/>
                    <a:pt x="186136" y="85581"/>
                    <a:pt x="191016" y="74770"/>
                  </a:cubicBezTo>
                  <a:cubicBezTo>
                    <a:pt x="189294" y="72378"/>
                    <a:pt x="187859" y="69890"/>
                    <a:pt x="186710" y="67307"/>
                  </a:cubicBezTo>
                  <a:cubicBezTo>
                    <a:pt x="172455" y="65872"/>
                    <a:pt x="165327" y="64389"/>
                    <a:pt x="165327" y="62858"/>
                  </a:cubicBezTo>
                  <a:lnTo>
                    <a:pt x="165327" y="42766"/>
                  </a:lnTo>
                  <a:cubicBezTo>
                    <a:pt x="165327" y="41236"/>
                    <a:pt x="172455" y="39753"/>
                    <a:pt x="186710" y="38318"/>
                  </a:cubicBezTo>
                  <a:cubicBezTo>
                    <a:pt x="187954" y="35543"/>
                    <a:pt x="189389" y="33055"/>
                    <a:pt x="191016" y="30855"/>
                  </a:cubicBezTo>
                  <a:cubicBezTo>
                    <a:pt x="186136" y="20044"/>
                    <a:pt x="183697" y="13442"/>
                    <a:pt x="183697" y="11050"/>
                  </a:cubicBezTo>
                  <a:cubicBezTo>
                    <a:pt x="183697" y="10667"/>
                    <a:pt x="183888" y="10333"/>
                    <a:pt x="184271" y="10046"/>
                  </a:cubicBezTo>
                  <a:cubicBezTo>
                    <a:pt x="184653" y="9854"/>
                    <a:pt x="186328" y="8897"/>
                    <a:pt x="189294" y="7175"/>
                  </a:cubicBezTo>
                  <a:cubicBezTo>
                    <a:pt x="192260" y="5453"/>
                    <a:pt x="195082" y="3827"/>
                    <a:pt x="197761" y="2296"/>
                  </a:cubicBezTo>
                  <a:cubicBezTo>
                    <a:pt x="200440" y="765"/>
                    <a:pt x="201875" y="0"/>
                    <a:pt x="202066" y="0"/>
                  </a:cubicBezTo>
                  <a:close/>
                </a:path>
              </a:pathLst>
            </a:custGeom>
            <a:solidFill>
              <a:schemeClr val="bg1"/>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ctr"/>
              <a:endParaRPr lang="en-US" sz="2000" dirty="0">
                <a:latin typeface="造字工房俊雅（非商用）常规体" pitchFamily="2" charset="-122"/>
                <a:ea typeface="造字工房俊雅（非商用）常规体" pitchFamily="2" charset="-122"/>
              </a:endParaRPr>
            </a:p>
          </p:txBody>
        </p:sp>
      </p:grpSp>
      <p:grpSp>
        <p:nvGrpSpPr>
          <p:cNvPr id="17" name="组合 16"/>
          <p:cNvGrpSpPr/>
          <p:nvPr/>
        </p:nvGrpSpPr>
        <p:grpSpPr>
          <a:xfrm>
            <a:off x="5548341" y="5049913"/>
            <a:ext cx="593516" cy="593516"/>
            <a:chOff x="5548341" y="5049913"/>
            <a:chExt cx="593516" cy="593516"/>
          </a:xfrm>
        </p:grpSpPr>
        <p:sp>
          <p:nvSpPr>
            <p:cNvPr id="18" name="圆角矩形 17"/>
            <p:cNvSpPr/>
            <p:nvPr/>
          </p:nvSpPr>
          <p:spPr>
            <a:xfrm rot="2700000">
              <a:off x="5548341" y="5049913"/>
              <a:ext cx="593516" cy="593516"/>
            </a:xfrm>
            <a:prstGeom prst="roundRect">
              <a:avLst>
                <a:gd name="adj" fmla="val 50000"/>
              </a:avLst>
            </a:prstGeom>
            <a:gradFill flip="none" rotWithShape="0">
              <a:gsLst>
                <a:gs pos="56000">
                  <a:schemeClr val="bg1"/>
                </a:gs>
                <a:gs pos="99000">
                  <a:schemeClr val="bg1">
                    <a:lumMod val="75000"/>
                  </a:schemeClr>
                </a:gs>
              </a:gsLst>
              <a:lin ang="13500000" scaled="1"/>
              <a:tileRect/>
            </a:gradFill>
            <a:ln w="19050">
              <a:gradFill flip="none" rotWithShape="1">
                <a:gsLst>
                  <a:gs pos="1000">
                    <a:schemeClr val="bg1">
                      <a:lumMod val="85000"/>
                    </a:schemeClr>
                  </a:gs>
                  <a:gs pos="59000">
                    <a:schemeClr val="bg1"/>
                  </a:gs>
                </a:gsLst>
                <a:lin ang="10800000" scaled="1"/>
                <a:tileRect/>
              </a:gradFill>
            </a:ln>
            <a:effectLst>
              <a:outerShdw blurRad="254000" dist="127000" dir="3600000" algn="tl"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俊雅（非商用）常规体" pitchFamily="2" charset="-122"/>
                <a:ea typeface="造字工房俊雅（非商用）常规体" pitchFamily="2" charset="-122"/>
              </a:endParaRPr>
            </a:p>
          </p:txBody>
        </p:sp>
        <p:sp>
          <p:nvSpPr>
            <p:cNvPr id="19" name="Freeform 123"/>
            <p:cNvSpPr>
              <a:spLocks noChangeAspect="1" noChangeArrowheads="1"/>
            </p:cNvSpPr>
            <p:nvPr/>
          </p:nvSpPr>
          <p:spPr bwMode="auto">
            <a:xfrm>
              <a:off x="5720486" y="5220671"/>
              <a:ext cx="245520" cy="252000"/>
            </a:xfrm>
            <a:custGeom>
              <a:avLst/>
              <a:gdLst>
                <a:gd name="T0" fmla="*/ 275 w 452"/>
                <a:gd name="T1" fmla="*/ 301 h 462"/>
                <a:gd name="T2" fmla="*/ 275 w 452"/>
                <a:gd name="T3" fmla="*/ 301 h 462"/>
                <a:gd name="T4" fmla="*/ 434 w 452"/>
                <a:gd name="T5" fmla="*/ 26 h 462"/>
                <a:gd name="T6" fmla="*/ 434 w 452"/>
                <a:gd name="T7" fmla="*/ 18 h 462"/>
                <a:gd name="T8" fmla="*/ 425 w 452"/>
                <a:gd name="T9" fmla="*/ 18 h 462"/>
                <a:gd name="T10" fmla="*/ 159 w 452"/>
                <a:gd name="T11" fmla="*/ 178 h 462"/>
                <a:gd name="T12" fmla="*/ 9 w 452"/>
                <a:gd name="T13" fmla="*/ 301 h 462"/>
                <a:gd name="T14" fmla="*/ 35 w 452"/>
                <a:gd name="T15" fmla="*/ 328 h 462"/>
                <a:gd name="T16" fmla="*/ 88 w 452"/>
                <a:gd name="T17" fmla="*/ 310 h 462"/>
                <a:gd name="T18" fmla="*/ 151 w 452"/>
                <a:gd name="T19" fmla="*/ 372 h 462"/>
                <a:gd name="T20" fmla="*/ 133 w 452"/>
                <a:gd name="T21" fmla="*/ 425 h 462"/>
                <a:gd name="T22" fmla="*/ 151 w 452"/>
                <a:gd name="T23" fmla="*/ 452 h 462"/>
                <a:gd name="T24" fmla="*/ 275 w 452"/>
                <a:gd name="T25" fmla="*/ 301 h 462"/>
                <a:gd name="T26" fmla="*/ 301 w 452"/>
                <a:gd name="T27" fmla="*/ 150 h 462"/>
                <a:gd name="T28" fmla="*/ 301 w 452"/>
                <a:gd name="T29" fmla="*/ 150 h 462"/>
                <a:gd name="T30" fmla="*/ 301 w 452"/>
                <a:gd name="T31" fmla="*/ 97 h 462"/>
                <a:gd name="T32" fmla="*/ 354 w 452"/>
                <a:gd name="T33" fmla="*/ 97 h 462"/>
                <a:gd name="T34" fmla="*/ 354 w 452"/>
                <a:gd name="T35" fmla="*/ 150 h 462"/>
                <a:gd name="T36" fmla="*/ 301 w 452"/>
                <a:gd name="T37" fmla="*/ 150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2" h="462">
                  <a:moveTo>
                    <a:pt x="275" y="301"/>
                  </a:moveTo>
                  <a:lnTo>
                    <a:pt x="275" y="301"/>
                  </a:lnTo>
                  <a:cubicBezTo>
                    <a:pt x="275" y="301"/>
                    <a:pt x="451" y="169"/>
                    <a:pt x="434" y="26"/>
                  </a:cubicBezTo>
                  <a:lnTo>
                    <a:pt x="434" y="18"/>
                  </a:lnTo>
                  <a:cubicBezTo>
                    <a:pt x="425" y="18"/>
                    <a:pt x="425" y="18"/>
                    <a:pt x="425" y="18"/>
                  </a:cubicBezTo>
                  <a:cubicBezTo>
                    <a:pt x="284" y="0"/>
                    <a:pt x="159" y="178"/>
                    <a:pt x="159" y="178"/>
                  </a:cubicBezTo>
                  <a:cubicBezTo>
                    <a:pt x="53" y="159"/>
                    <a:pt x="62" y="186"/>
                    <a:pt x="9" y="301"/>
                  </a:cubicBezTo>
                  <a:cubicBezTo>
                    <a:pt x="0" y="328"/>
                    <a:pt x="18" y="328"/>
                    <a:pt x="35" y="328"/>
                  </a:cubicBezTo>
                  <a:cubicBezTo>
                    <a:pt x="53" y="319"/>
                    <a:pt x="88" y="310"/>
                    <a:pt x="88" y="310"/>
                  </a:cubicBezTo>
                  <a:cubicBezTo>
                    <a:pt x="151" y="372"/>
                    <a:pt x="151" y="372"/>
                    <a:pt x="151" y="372"/>
                  </a:cubicBezTo>
                  <a:cubicBezTo>
                    <a:pt x="151" y="372"/>
                    <a:pt x="141" y="407"/>
                    <a:pt x="133" y="425"/>
                  </a:cubicBezTo>
                  <a:cubicBezTo>
                    <a:pt x="124" y="443"/>
                    <a:pt x="133" y="461"/>
                    <a:pt x="151" y="452"/>
                  </a:cubicBezTo>
                  <a:cubicBezTo>
                    <a:pt x="266" y="398"/>
                    <a:pt x="292" y="407"/>
                    <a:pt x="275" y="301"/>
                  </a:cubicBezTo>
                  <a:close/>
                  <a:moveTo>
                    <a:pt x="301" y="150"/>
                  </a:moveTo>
                  <a:lnTo>
                    <a:pt x="301" y="150"/>
                  </a:lnTo>
                  <a:cubicBezTo>
                    <a:pt x="284" y="133"/>
                    <a:pt x="284" y="115"/>
                    <a:pt x="301" y="97"/>
                  </a:cubicBezTo>
                  <a:cubicBezTo>
                    <a:pt x="319" y="80"/>
                    <a:pt x="345" y="80"/>
                    <a:pt x="354" y="97"/>
                  </a:cubicBezTo>
                  <a:cubicBezTo>
                    <a:pt x="372" y="115"/>
                    <a:pt x="372" y="133"/>
                    <a:pt x="354" y="150"/>
                  </a:cubicBezTo>
                  <a:cubicBezTo>
                    <a:pt x="345" y="169"/>
                    <a:pt x="319" y="169"/>
                    <a:pt x="301" y="150"/>
                  </a:cubicBezTo>
                  <a:close/>
                </a:path>
              </a:pathLst>
            </a:custGeom>
            <a:solidFill>
              <a:srgbClr val="4E5D70"/>
            </a:solidFill>
            <a:ln>
              <a:noFill/>
            </a:ln>
            <a:effectLst/>
            <a:extLst/>
          </p:spPr>
          <p:txBody>
            <a:bodyPr wrap="none" lIns="45712" tIns="22856" rIns="45712" bIns="22856" anchor="ctr"/>
            <a:lstStyle/>
            <a:p>
              <a:pPr defTabSz="609494">
                <a:defRPr/>
              </a:pPr>
              <a:endParaRPr lang="en-US" dirty="0">
                <a:solidFill>
                  <a:srgbClr val="7F7F7F"/>
                </a:solidFill>
                <a:latin typeface="造字工房俊雅（非商用）常规体" pitchFamily="2" charset="-122"/>
                <a:ea typeface="造字工房俊雅（非商用）常规体" pitchFamily="2" charset="-122"/>
              </a:endParaRPr>
            </a:p>
          </p:txBody>
        </p:sp>
      </p:grpSp>
      <p:grpSp>
        <p:nvGrpSpPr>
          <p:cNvPr id="20" name="组合 19"/>
          <p:cNvGrpSpPr/>
          <p:nvPr/>
        </p:nvGrpSpPr>
        <p:grpSpPr>
          <a:xfrm>
            <a:off x="787876" y="3370264"/>
            <a:ext cx="3196233" cy="209078"/>
            <a:chOff x="693420" y="3421857"/>
            <a:chExt cx="3196233" cy="209078"/>
          </a:xfrm>
        </p:grpSpPr>
        <p:cxnSp>
          <p:nvCxnSpPr>
            <p:cNvPr id="21" name="直接连接符 20"/>
            <p:cNvCxnSpPr/>
            <p:nvPr/>
          </p:nvCxnSpPr>
          <p:spPr>
            <a:xfrm flipH="1" flipV="1">
              <a:off x="3826668" y="3421857"/>
              <a:ext cx="62985" cy="209078"/>
            </a:xfrm>
            <a:prstGeom prst="line">
              <a:avLst/>
            </a:prstGeom>
            <a:ln w="127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flipH="1">
              <a:off x="693420" y="3429000"/>
              <a:ext cx="3135629" cy="0"/>
            </a:xfrm>
            <a:prstGeom prst="line">
              <a:avLst/>
            </a:prstGeom>
            <a:ln w="12700">
              <a:solidFill>
                <a:schemeClr val="bg2">
                  <a:lumMod val="75000"/>
                </a:schemeClr>
              </a:solidFill>
            </a:ln>
          </p:spPr>
          <p:style>
            <a:lnRef idx="1">
              <a:schemeClr val="accent1"/>
            </a:lnRef>
            <a:fillRef idx="0">
              <a:schemeClr val="accent1"/>
            </a:fillRef>
            <a:effectRef idx="0">
              <a:schemeClr val="accent1"/>
            </a:effectRef>
            <a:fontRef idx="minor">
              <a:schemeClr val="tx1"/>
            </a:fontRef>
          </p:style>
        </p:cxnSp>
      </p:grpSp>
      <p:sp>
        <p:nvSpPr>
          <p:cNvPr id="23" name="文本框 22"/>
          <p:cNvSpPr txBox="1"/>
          <p:nvPr/>
        </p:nvSpPr>
        <p:spPr>
          <a:xfrm>
            <a:off x="711839" y="3069630"/>
            <a:ext cx="1223412" cy="307777"/>
          </a:xfrm>
          <a:prstGeom prst="rect">
            <a:avLst/>
          </a:prstGeom>
          <a:noFill/>
        </p:spPr>
        <p:txBody>
          <a:bodyPr wrap="none" rtlCol="0">
            <a:spAutoFit/>
          </a:bodyPr>
          <a:lstStyle/>
          <a:p>
            <a:r>
              <a:rPr lang="zh-CN" altLang="en-US" sz="1400" spc="300" dirty="0">
                <a:solidFill>
                  <a:schemeClr val="tx1">
                    <a:lumMod val="85000"/>
                    <a:lumOff val="15000"/>
                  </a:schemeClr>
                </a:solidFill>
                <a:latin typeface="造字工房俊雅（非商用）常规体" pitchFamily="2" charset="-122"/>
                <a:ea typeface="造字工房俊雅（非商用）常规体" pitchFamily="2" charset="-122"/>
              </a:rPr>
              <a:t>点击编辑文字</a:t>
            </a:r>
          </a:p>
        </p:txBody>
      </p:sp>
      <p:sp>
        <p:nvSpPr>
          <p:cNvPr id="24" name="文本框 23"/>
          <p:cNvSpPr txBox="1"/>
          <p:nvPr/>
        </p:nvSpPr>
        <p:spPr>
          <a:xfrm>
            <a:off x="711839" y="3386370"/>
            <a:ext cx="3209285" cy="584775"/>
          </a:xfrm>
          <a:prstGeom prst="rect">
            <a:avLst/>
          </a:prstGeom>
          <a:noFill/>
        </p:spPr>
        <p:txBody>
          <a:bodyPr wrap="square" rtlCol="0">
            <a:spAutoFit/>
          </a:bodyPr>
          <a:lstStyle/>
          <a:p>
            <a:pPr>
              <a:lnSpc>
                <a:spcPct val="200000"/>
              </a:lnSpc>
            </a:pPr>
            <a:r>
              <a:rPr lang="zh-CN" altLang="en-US" sz="800" dirty="0">
                <a:solidFill>
                  <a:schemeClr val="bg2">
                    <a:lumMod val="75000"/>
                  </a:schemeClr>
                </a:solidFill>
                <a:latin typeface="造字工房俊雅（非商用）常规体" pitchFamily="2" charset="-122"/>
                <a:ea typeface="造字工房俊雅（非商用）常规体" pitchFamily="2" charset="-122"/>
              </a:rPr>
              <a:t>您的内容打在这里，或者通过复制您的文本后，在此框中选择粘贴，并选择只保留文字您的内容打在这里，或者通过复制您的文本后，在此框中选择粘贴，并选择只保留文字</a:t>
            </a:r>
            <a:endParaRPr lang="en-US" altLang="zh-CN" sz="800" dirty="0">
              <a:solidFill>
                <a:schemeClr val="bg2">
                  <a:lumMod val="75000"/>
                </a:schemeClr>
              </a:solidFill>
              <a:latin typeface="造字工房俊雅（非商用）常规体" pitchFamily="2" charset="-122"/>
              <a:ea typeface="造字工房俊雅（非商用）常规体" pitchFamily="2" charset="-122"/>
            </a:endParaRPr>
          </a:p>
        </p:txBody>
      </p:sp>
      <p:grpSp>
        <p:nvGrpSpPr>
          <p:cNvPr id="25" name="组合 24"/>
          <p:cNvGrpSpPr/>
          <p:nvPr/>
        </p:nvGrpSpPr>
        <p:grpSpPr>
          <a:xfrm>
            <a:off x="6307450" y="2386007"/>
            <a:ext cx="4407442" cy="596321"/>
            <a:chOff x="6307450" y="2386007"/>
            <a:chExt cx="4407442" cy="596321"/>
          </a:xfrm>
        </p:grpSpPr>
        <p:sp>
          <p:nvSpPr>
            <p:cNvPr id="26" name="文本框 25"/>
            <p:cNvSpPr txBox="1"/>
            <p:nvPr/>
          </p:nvSpPr>
          <p:spPr>
            <a:xfrm>
              <a:off x="6307450" y="2386007"/>
              <a:ext cx="1223412" cy="307777"/>
            </a:xfrm>
            <a:prstGeom prst="rect">
              <a:avLst/>
            </a:prstGeom>
            <a:noFill/>
          </p:spPr>
          <p:txBody>
            <a:bodyPr wrap="none" rtlCol="0">
              <a:spAutoFit/>
            </a:bodyPr>
            <a:lstStyle/>
            <a:p>
              <a:r>
                <a:rPr lang="zh-CN" altLang="en-US" sz="1400" spc="300" dirty="0">
                  <a:solidFill>
                    <a:schemeClr val="tx1">
                      <a:lumMod val="85000"/>
                      <a:lumOff val="15000"/>
                    </a:schemeClr>
                  </a:solidFill>
                  <a:latin typeface="造字工房俊雅（非商用）常规体" pitchFamily="2" charset="-122"/>
                  <a:ea typeface="造字工房俊雅（非商用）常规体" pitchFamily="2" charset="-122"/>
                </a:rPr>
                <a:t>点击编辑文字</a:t>
              </a:r>
            </a:p>
          </p:txBody>
        </p:sp>
        <p:sp>
          <p:nvSpPr>
            <p:cNvPr id="27" name="文本框 26"/>
            <p:cNvSpPr txBox="1"/>
            <p:nvPr/>
          </p:nvSpPr>
          <p:spPr>
            <a:xfrm>
              <a:off x="6307450" y="2643774"/>
              <a:ext cx="4407442" cy="338554"/>
            </a:xfrm>
            <a:prstGeom prst="rect">
              <a:avLst/>
            </a:prstGeom>
            <a:noFill/>
          </p:spPr>
          <p:txBody>
            <a:bodyPr wrap="square" rtlCol="0">
              <a:spAutoFit/>
            </a:bodyPr>
            <a:lstStyle/>
            <a:p>
              <a:pPr>
                <a:lnSpc>
                  <a:spcPct val="200000"/>
                </a:lnSpc>
              </a:pPr>
              <a:r>
                <a:rPr lang="zh-CN" altLang="en-US" sz="800" dirty="0">
                  <a:solidFill>
                    <a:schemeClr val="bg2">
                      <a:lumMod val="75000"/>
                    </a:schemeClr>
                  </a:solidFill>
                  <a:latin typeface="造字工房俊雅（非商用）常规体" pitchFamily="2" charset="-122"/>
                  <a:ea typeface="造字工房俊雅（非商用）常规体" pitchFamily="2" charset="-122"/>
                </a:rPr>
                <a:t>您的内容打在这里，或者通过复制您的文本后，在此框中选择粘贴，并选择只保留文字</a:t>
              </a:r>
              <a:endParaRPr lang="en-US" altLang="zh-CN" sz="800" dirty="0">
                <a:solidFill>
                  <a:schemeClr val="bg2">
                    <a:lumMod val="75000"/>
                  </a:schemeClr>
                </a:solidFill>
                <a:latin typeface="造字工房俊雅（非商用）常规体" pitchFamily="2" charset="-122"/>
                <a:ea typeface="造字工房俊雅（非商用）常规体" pitchFamily="2" charset="-122"/>
              </a:endParaRPr>
            </a:p>
          </p:txBody>
        </p:sp>
      </p:grpSp>
      <p:grpSp>
        <p:nvGrpSpPr>
          <p:cNvPr id="28" name="组合 27"/>
          <p:cNvGrpSpPr/>
          <p:nvPr/>
        </p:nvGrpSpPr>
        <p:grpSpPr>
          <a:xfrm>
            <a:off x="6906867" y="3667212"/>
            <a:ext cx="4407442" cy="596321"/>
            <a:chOff x="6906867" y="3667212"/>
            <a:chExt cx="4407442" cy="596321"/>
          </a:xfrm>
        </p:grpSpPr>
        <p:sp>
          <p:nvSpPr>
            <p:cNvPr id="29" name="文本框 28"/>
            <p:cNvSpPr txBox="1"/>
            <p:nvPr/>
          </p:nvSpPr>
          <p:spPr>
            <a:xfrm>
              <a:off x="6906867" y="3667212"/>
              <a:ext cx="1223412" cy="307777"/>
            </a:xfrm>
            <a:prstGeom prst="rect">
              <a:avLst/>
            </a:prstGeom>
            <a:noFill/>
          </p:spPr>
          <p:txBody>
            <a:bodyPr wrap="none" rtlCol="0">
              <a:spAutoFit/>
            </a:bodyPr>
            <a:lstStyle/>
            <a:p>
              <a:r>
                <a:rPr lang="zh-CN" altLang="en-US" sz="1400" spc="300" dirty="0">
                  <a:solidFill>
                    <a:schemeClr val="tx1">
                      <a:lumMod val="85000"/>
                      <a:lumOff val="15000"/>
                    </a:schemeClr>
                  </a:solidFill>
                  <a:latin typeface="造字工房俊雅（非商用）常规体" pitchFamily="2" charset="-122"/>
                  <a:ea typeface="造字工房俊雅（非商用）常规体" pitchFamily="2" charset="-122"/>
                </a:rPr>
                <a:t>点击编辑文字</a:t>
              </a:r>
            </a:p>
          </p:txBody>
        </p:sp>
        <p:sp>
          <p:nvSpPr>
            <p:cNvPr id="30" name="文本框 29"/>
            <p:cNvSpPr txBox="1"/>
            <p:nvPr/>
          </p:nvSpPr>
          <p:spPr>
            <a:xfrm>
              <a:off x="6906867" y="3924979"/>
              <a:ext cx="4407442" cy="338554"/>
            </a:xfrm>
            <a:prstGeom prst="rect">
              <a:avLst/>
            </a:prstGeom>
            <a:noFill/>
          </p:spPr>
          <p:txBody>
            <a:bodyPr wrap="square" rtlCol="0">
              <a:spAutoFit/>
            </a:bodyPr>
            <a:lstStyle/>
            <a:p>
              <a:pPr>
                <a:lnSpc>
                  <a:spcPct val="200000"/>
                </a:lnSpc>
              </a:pPr>
              <a:r>
                <a:rPr lang="zh-CN" altLang="en-US" sz="800" dirty="0">
                  <a:solidFill>
                    <a:schemeClr val="bg2">
                      <a:lumMod val="75000"/>
                    </a:schemeClr>
                  </a:solidFill>
                  <a:latin typeface="造字工房俊雅（非商用）常规体" pitchFamily="2" charset="-122"/>
                  <a:ea typeface="造字工房俊雅（非商用）常规体" pitchFamily="2" charset="-122"/>
                </a:rPr>
                <a:t>您的内容打在这里，或者通过复制您的文本后，在此框中选择粘贴，并选择只保留文字</a:t>
              </a:r>
              <a:endParaRPr lang="en-US" altLang="zh-CN" sz="800" dirty="0">
                <a:solidFill>
                  <a:schemeClr val="bg2">
                    <a:lumMod val="75000"/>
                  </a:schemeClr>
                </a:solidFill>
                <a:latin typeface="造字工房俊雅（非商用）常规体" pitchFamily="2" charset="-122"/>
                <a:ea typeface="造字工房俊雅（非商用）常规体" pitchFamily="2" charset="-122"/>
              </a:endParaRPr>
            </a:p>
          </p:txBody>
        </p:sp>
      </p:grpSp>
      <p:grpSp>
        <p:nvGrpSpPr>
          <p:cNvPr id="31" name="组合 30"/>
          <p:cNvGrpSpPr/>
          <p:nvPr/>
        </p:nvGrpSpPr>
        <p:grpSpPr>
          <a:xfrm>
            <a:off x="6327451" y="4992825"/>
            <a:ext cx="4407442" cy="596321"/>
            <a:chOff x="6327451" y="4992825"/>
            <a:chExt cx="4407442" cy="596321"/>
          </a:xfrm>
        </p:grpSpPr>
        <p:sp>
          <p:nvSpPr>
            <p:cNvPr id="32" name="文本框 31"/>
            <p:cNvSpPr txBox="1"/>
            <p:nvPr/>
          </p:nvSpPr>
          <p:spPr>
            <a:xfrm>
              <a:off x="6327451" y="4992825"/>
              <a:ext cx="1223412" cy="307777"/>
            </a:xfrm>
            <a:prstGeom prst="rect">
              <a:avLst/>
            </a:prstGeom>
            <a:noFill/>
          </p:spPr>
          <p:txBody>
            <a:bodyPr wrap="none" rtlCol="0">
              <a:spAutoFit/>
            </a:bodyPr>
            <a:lstStyle/>
            <a:p>
              <a:r>
                <a:rPr lang="zh-CN" altLang="en-US" sz="1400" spc="300" dirty="0">
                  <a:solidFill>
                    <a:schemeClr val="tx1">
                      <a:lumMod val="85000"/>
                      <a:lumOff val="15000"/>
                    </a:schemeClr>
                  </a:solidFill>
                  <a:latin typeface="造字工房俊雅（非商用）常规体" pitchFamily="2" charset="-122"/>
                  <a:ea typeface="造字工房俊雅（非商用）常规体" pitchFamily="2" charset="-122"/>
                </a:rPr>
                <a:t>点击编辑文字</a:t>
              </a:r>
            </a:p>
          </p:txBody>
        </p:sp>
        <p:sp>
          <p:nvSpPr>
            <p:cNvPr id="33" name="文本框 32"/>
            <p:cNvSpPr txBox="1"/>
            <p:nvPr/>
          </p:nvSpPr>
          <p:spPr>
            <a:xfrm>
              <a:off x="6327451" y="5250592"/>
              <a:ext cx="4407442" cy="338554"/>
            </a:xfrm>
            <a:prstGeom prst="rect">
              <a:avLst/>
            </a:prstGeom>
            <a:noFill/>
          </p:spPr>
          <p:txBody>
            <a:bodyPr wrap="square" rtlCol="0">
              <a:spAutoFit/>
            </a:bodyPr>
            <a:lstStyle/>
            <a:p>
              <a:pPr>
                <a:lnSpc>
                  <a:spcPct val="200000"/>
                </a:lnSpc>
              </a:pPr>
              <a:r>
                <a:rPr lang="zh-CN" altLang="en-US" sz="800" dirty="0">
                  <a:solidFill>
                    <a:schemeClr val="bg2">
                      <a:lumMod val="75000"/>
                    </a:schemeClr>
                  </a:solidFill>
                  <a:latin typeface="造字工房俊雅（非商用）常规体" pitchFamily="2" charset="-122"/>
                  <a:ea typeface="造字工房俊雅（非商用）常规体" pitchFamily="2" charset="-122"/>
                </a:rPr>
                <a:t>您的内容打在这里，或者通过复制您的文本后，在此框中选择粘贴，并选择只保留文字</a:t>
              </a:r>
              <a:endParaRPr lang="en-US" altLang="zh-CN" sz="800" dirty="0">
                <a:solidFill>
                  <a:schemeClr val="bg2">
                    <a:lumMod val="75000"/>
                  </a:schemeClr>
                </a:solidFill>
                <a:latin typeface="造字工房俊雅（非商用）常规体" pitchFamily="2" charset="-122"/>
                <a:ea typeface="造字工房俊雅（非商用）常规体" pitchFamily="2" charset="-122"/>
              </a:endParaRPr>
            </a:p>
          </p:txBody>
        </p:sp>
      </p:grpSp>
    </p:spTree>
    <p:extLst>
      <p:ext uri="{BB962C8B-B14F-4D97-AF65-F5344CB8AC3E}">
        <p14:creationId xmlns:p14="http://schemas.microsoft.com/office/powerpoint/2010/main" val="3634320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25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750"/>
                                        <p:tgtEl>
                                          <p:spTgt spid="5"/>
                                        </p:tgtEl>
                                      </p:cBhvr>
                                    </p:animEffect>
                                  </p:childTnLst>
                                </p:cTn>
                              </p:par>
                              <p:par>
                                <p:cTn id="8" presetID="35" presetClass="path" presetSubtype="0" decel="100000" fill="hold" nodeType="withEffect">
                                  <p:stCondLst>
                                    <p:cond delay="250"/>
                                  </p:stCondLst>
                                  <p:childTnLst>
                                    <p:animMotion origin="layout" path="M 2.08333E-7 -2.59259E-6 L -0.04557 -2.59259E-6 " pathEditMode="relative" rAng="0" ptsTypes="AA">
                                      <p:cBhvr>
                                        <p:cTn id="9" dur="1500" spd="-100000" fill="hold"/>
                                        <p:tgtEl>
                                          <p:spTgt spid="5"/>
                                        </p:tgtEl>
                                        <p:attrNameLst>
                                          <p:attrName>ppt_x</p:attrName>
                                          <p:attrName>ppt_y</p:attrName>
                                        </p:attrNameLst>
                                      </p:cBhvr>
                                      <p:rCtr x="-2279" y="0"/>
                                    </p:animMotion>
                                  </p:childTnLst>
                                </p:cTn>
                              </p:par>
                              <p:par>
                                <p:cTn id="10" presetID="10" presetClass="entr" presetSubtype="0" fill="hold" grpId="0" nodeType="withEffect">
                                  <p:stCondLst>
                                    <p:cond delay="75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750"/>
                                        <p:tgtEl>
                                          <p:spTgt spid="10"/>
                                        </p:tgtEl>
                                      </p:cBhvr>
                                    </p:animEffect>
                                  </p:childTnLst>
                                </p:cTn>
                              </p:par>
                              <p:par>
                                <p:cTn id="13" presetID="35" presetClass="path" presetSubtype="0" decel="100000" fill="hold" grpId="1" nodeType="withEffect">
                                  <p:stCondLst>
                                    <p:cond delay="750"/>
                                  </p:stCondLst>
                                  <p:childTnLst>
                                    <p:animMotion origin="layout" path="M 2.08333E-7 -2.59259E-6 L -0.04557 -2.59259E-6 " pathEditMode="relative" rAng="0" ptsTypes="AA">
                                      <p:cBhvr>
                                        <p:cTn id="14" dur="1500" spd="-100000" fill="hold"/>
                                        <p:tgtEl>
                                          <p:spTgt spid="10"/>
                                        </p:tgtEl>
                                        <p:attrNameLst>
                                          <p:attrName>ppt_x</p:attrName>
                                          <p:attrName>ppt_y</p:attrName>
                                        </p:attrNameLst>
                                      </p:cBhvr>
                                      <p:rCtr x="-2279" y="0"/>
                                    </p:animMotion>
                                  </p:childTnLst>
                                </p:cTn>
                              </p:par>
                            </p:childTnLst>
                          </p:cTn>
                        </p:par>
                        <p:par>
                          <p:cTn id="15" fill="hold">
                            <p:stCondLst>
                              <p:cond delay="2250"/>
                            </p:stCondLst>
                            <p:childTnLst>
                              <p:par>
                                <p:cTn id="16" presetID="10" presetClass="entr" presetSubtype="0" fill="hold" nodeType="after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fade">
                                      <p:cBhvr>
                                        <p:cTn id="18" dur="750"/>
                                        <p:tgtEl>
                                          <p:spTgt spid="11"/>
                                        </p:tgtEl>
                                      </p:cBhvr>
                                    </p:animEffect>
                                  </p:childTnLst>
                                </p:cTn>
                              </p:par>
                              <p:par>
                                <p:cTn id="19" presetID="64" presetClass="path" presetSubtype="0" decel="100000" fill="hold" nodeType="withEffect">
                                  <p:stCondLst>
                                    <p:cond delay="0"/>
                                  </p:stCondLst>
                                  <p:childTnLst>
                                    <p:animMotion origin="layout" path="M 2.91667E-6 -4.07407E-6 L 2.91667E-6 -0.08657 " pathEditMode="relative" rAng="0" ptsTypes="AA">
                                      <p:cBhvr>
                                        <p:cTn id="20" dur="1250" spd="-100000" fill="hold"/>
                                        <p:tgtEl>
                                          <p:spTgt spid="11"/>
                                        </p:tgtEl>
                                        <p:attrNameLst>
                                          <p:attrName>ppt_x</p:attrName>
                                          <p:attrName>ppt_y</p:attrName>
                                        </p:attrNameLst>
                                      </p:cBhvr>
                                      <p:rCtr x="0" y="-4329"/>
                                    </p:animMotion>
                                  </p:childTnLst>
                                </p:cTn>
                              </p:par>
                              <p:par>
                                <p:cTn id="21" presetID="10" presetClass="entr" presetSubtype="0" fill="hold" nodeType="withEffect">
                                  <p:stCondLst>
                                    <p:cond delay="50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750"/>
                                        <p:tgtEl>
                                          <p:spTgt spid="14"/>
                                        </p:tgtEl>
                                      </p:cBhvr>
                                    </p:animEffect>
                                  </p:childTnLst>
                                </p:cTn>
                              </p:par>
                              <p:par>
                                <p:cTn id="24" presetID="64" presetClass="path" presetSubtype="0" decel="100000" fill="hold" nodeType="withEffect">
                                  <p:stCondLst>
                                    <p:cond delay="500"/>
                                  </p:stCondLst>
                                  <p:childTnLst>
                                    <p:animMotion origin="layout" path="M 2.91667E-6 -4.07407E-6 L 2.91667E-6 -0.08657 " pathEditMode="relative" rAng="0" ptsTypes="AA">
                                      <p:cBhvr>
                                        <p:cTn id="25" dur="1250" spd="-100000" fill="hold"/>
                                        <p:tgtEl>
                                          <p:spTgt spid="14"/>
                                        </p:tgtEl>
                                        <p:attrNameLst>
                                          <p:attrName>ppt_x</p:attrName>
                                          <p:attrName>ppt_y</p:attrName>
                                        </p:attrNameLst>
                                      </p:cBhvr>
                                      <p:rCtr x="0" y="-4329"/>
                                    </p:animMotion>
                                  </p:childTnLst>
                                </p:cTn>
                              </p:par>
                              <p:par>
                                <p:cTn id="26" presetID="10" presetClass="entr" presetSubtype="0" fill="hold" nodeType="withEffect">
                                  <p:stCondLst>
                                    <p:cond delay="100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750"/>
                                        <p:tgtEl>
                                          <p:spTgt spid="17"/>
                                        </p:tgtEl>
                                      </p:cBhvr>
                                    </p:animEffect>
                                  </p:childTnLst>
                                </p:cTn>
                              </p:par>
                              <p:par>
                                <p:cTn id="29" presetID="64" presetClass="path" presetSubtype="0" decel="100000" fill="hold" nodeType="withEffect">
                                  <p:stCondLst>
                                    <p:cond delay="1000"/>
                                  </p:stCondLst>
                                  <p:childTnLst>
                                    <p:animMotion origin="layout" path="M 2.91667E-6 -4.07407E-6 L 2.91667E-6 -0.08657 " pathEditMode="relative" rAng="0" ptsTypes="AA">
                                      <p:cBhvr>
                                        <p:cTn id="30" dur="1250" spd="-100000" fill="hold"/>
                                        <p:tgtEl>
                                          <p:spTgt spid="17"/>
                                        </p:tgtEl>
                                        <p:attrNameLst>
                                          <p:attrName>ppt_x</p:attrName>
                                          <p:attrName>ppt_y</p:attrName>
                                        </p:attrNameLst>
                                      </p:cBhvr>
                                      <p:rCtr x="0" y="-4329"/>
                                    </p:animMotion>
                                  </p:childTnLst>
                                </p:cTn>
                              </p:par>
                            </p:childTnLst>
                          </p:cTn>
                        </p:par>
                        <p:par>
                          <p:cTn id="31" fill="hold">
                            <p:stCondLst>
                              <p:cond delay="4500"/>
                            </p:stCondLst>
                            <p:childTnLst>
                              <p:par>
                                <p:cTn id="32" presetID="22" presetClass="entr" presetSubtype="2" fill="hold"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right)">
                                      <p:cBhvr>
                                        <p:cTn id="34" dur="500"/>
                                        <p:tgtEl>
                                          <p:spTgt spid="20"/>
                                        </p:tgtEl>
                                      </p:cBhvr>
                                    </p:animEffect>
                                  </p:childTnLst>
                                </p:cTn>
                              </p:par>
                            </p:childTnLst>
                          </p:cTn>
                        </p:par>
                        <p:par>
                          <p:cTn id="35" fill="hold">
                            <p:stCondLst>
                              <p:cond delay="5000"/>
                            </p:stCondLst>
                            <p:childTnLst>
                              <p:par>
                                <p:cTn id="36" presetID="10" presetClass="entr" presetSubtype="0" fill="hold" grpId="0" nodeType="afterEffect">
                                  <p:stCondLst>
                                    <p:cond delay="0"/>
                                  </p:stCondLst>
                                  <p:childTnLst>
                                    <p:set>
                                      <p:cBhvr>
                                        <p:cTn id="37" dur="1" fill="hold">
                                          <p:stCondLst>
                                            <p:cond delay="0"/>
                                          </p:stCondLst>
                                        </p:cTn>
                                        <p:tgtEl>
                                          <p:spTgt spid="23"/>
                                        </p:tgtEl>
                                        <p:attrNameLst>
                                          <p:attrName>style.visibility</p:attrName>
                                        </p:attrNameLst>
                                      </p:cBhvr>
                                      <p:to>
                                        <p:strVal val="visible"/>
                                      </p:to>
                                    </p:set>
                                    <p:animEffect transition="in" filter="fade">
                                      <p:cBhvr>
                                        <p:cTn id="38" dur="800"/>
                                        <p:tgtEl>
                                          <p:spTgt spid="23"/>
                                        </p:tgtEl>
                                      </p:cBhvr>
                                    </p:animEffect>
                                  </p:childTnLst>
                                </p:cTn>
                              </p:par>
                              <p:par>
                                <p:cTn id="39" presetID="63" presetClass="path" presetSubtype="0" decel="100000" fill="hold" grpId="1" nodeType="withEffect">
                                  <p:stCondLst>
                                    <p:cond delay="0"/>
                                  </p:stCondLst>
                                  <p:childTnLst>
                                    <p:animMotion origin="layout" path="M -3.54167E-6 1.11111E-6 L 0.025 1.11111E-6 " pathEditMode="relative" rAng="0" ptsTypes="AA">
                                      <p:cBhvr>
                                        <p:cTn id="40" dur="1250" spd="-100000" fill="hold"/>
                                        <p:tgtEl>
                                          <p:spTgt spid="23"/>
                                        </p:tgtEl>
                                        <p:attrNameLst>
                                          <p:attrName>ppt_x</p:attrName>
                                          <p:attrName>ppt_y</p:attrName>
                                        </p:attrNameLst>
                                      </p:cBhvr>
                                      <p:rCtr x="1250" y="0"/>
                                    </p:animMotion>
                                  </p:childTnLst>
                                </p:cTn>
                              </p:par>
                              <p:par>
                                <p:cTn id="41" presetID="10" presetClass="entr" presetSubtype="0" fill="hold" grpId="0" nodeType="withEffect">
                                  <p:stCondLst>
                                    <p:cond delay="250"/>
                                  </p:stCondLst>
                                  <p:childTnLst>
                                    <p:set>
                                      <p:cBhvr>
                                        <p:cTn id="42" dur="1" fill="hold">
                                          <p:stCondLst>
                                            <p:cond delay="0"/>
                                          </p:stCondLst>
                                        </p:cTn>
                                        <p:tgtEl>
                                          <p:spTgt spid="24"/>
                                        </p:tgtEl>
                                        <p:attrNameLst>
                                          <p:attrName>style.visibility</p:attrName>
                                        </p:attrNameLst>
                                      </p:cBhvr>
                                      <p:to>
                                        <p:strVal val="visible"/>
                                      </p:to>
                                    </p:set>
                                    <p:animEffect transition="in" filter="fade">
                                      <p:cBhvr>
                                        <p:cTn id="43" dur="800"/>
                                        <p:tgtEl>
                                          <p:spTgt spid="24"/>
                                        </p:tgtEl>
                                      </p:cBhvr>
                                    </p:animEffect>
                                  </p:childTnLst>
                                </p:cTn>
                              </p:par>
                              <p:par>
                                <p:cTn id="44" presetID="63" presetClass="path" presetSubtype="0" decel="100000" fill="hold" grpId="1" nodeType="withEffect">
                                  <p:stCondLst>
                                    <p:cond delay="250"/>
                                  </p:stCondLst>
                                  <p:childTnLst>
                                    <p:animMotion origin="layout" path="M -3.95833E-6 -2.59259E-6 L 0.025 -2.59259E-6 " pathEditMode="relative" rAng="0" ptsTypes="AA">
                                      <p:cBhvr>
                                        <p:cTn id="45" dur="1250" spd="-100000" fill="hold"/>
                                        <p:tgtEl>
                                          <p:spTgt spid="24"/>
                                        </p:tgtEl>
                                        <p:attrNameLst>
                                          <p:attrName>ppt_x</p:attrName>
                                          <p:attrName>ppt_y</p:attrName>
                                        </p:attrNameLst>
                                      </p:cBhvr>
                                      <p:rCtr x="1250" y="0"/>
                                    </p:animMotion>
                                  </p:childTnLst>
                                </p:cTn>
                              </p:par>
                            </p:childTnLst>
                          </p:cTn>
                        </p:par>
                        <p:par>
                          <p:cTn id="46" fill="hold">
                            <p:stCondLst>
                              <p:cond delay="6500"/>
                            </p:stCondLst>
                            <p:childTnLst>
                              <p:par>
                                <p:cTn id="47" presetID="10" presetClass="entr" presetSubtype="0" fill="hold" nodeType="after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fade">
                                      <p:cBhvr>
                                        <p:cTn id="49" dur="800"/>
                                        <p:tgtEl>
                                          <p:spTgt spid="25"/>
                                        </p:tgtEl>
                                      </p:cBhvr>
                                    </p:animEffect>
                                  </p:childTnLst>
                                </p:cTn>
                              </p:par>
                              <p:par>
                                <p:cTn id="50" presetID="63" presetClass="path" presetSubtype="0" decel="100000" fill="hold" nodeType="withEffect">
                                  <p:stCondLst>
                                    <p:cond delay="0"/>
                                  </p:stCondLst>
                                  <p:childTnLst>
                                    <p:animMotion origin="layout" path="M 3.125E-6 4.81481E-6 L 0.025 4.81481E-6 " pathEditMode="relative" rAng="0" ptsTypes="AA">
                                      <p:cBhvr>
                                        <p:cTn id="51" dur="1250" spd="-100000" fill="hold"/>
                                        <p:tgtEl>
                                          <p:spTgt spid="25"/>
                                        </p:tgtEl>
                                        <p:attrNameLst>
                                          <p:attrName>ppt_x</p:attrName>
                                          <p:attrName>ppt_y</p:attrName>
                                        </p:attrNameLst>
                                      </p:cBhvr>
                                      <p:rCtr x="1250" y="0"/>
                                    </p:animMotion>
                                  </p:childTnLst>
                                </p:cTn>
                              </p:par>
                              <p:par>
                                <p:cTn id="52" presetID="10" presetClass="entr" presetSubtype="0" fill="hold" nodeType="withEffect">
                                  <p:stCondLst>
                                    <p:cond delay="250"/>
                                  </p:stCondLst>
                                  <p:childTnLst>
                                    <p:set>
                                      <p:cBhvr>
                                        <p:cTn id="53" dur="1" fill="hold">
                                          <p:stCondLst>
                                            <p:cond delay="0"/>
                                          </p:stCondLst>
                                        </p:cTn>
                                        <p:tgtEl>
                                          <p:spTgt spid="28"/>
                                        </p:tgtEl>
                                        <p:attrNameLst>
                                          <p:attrName>style.visibility</p:attrName>
                                        </p:attrNameLst>
                                      </p:cBhvr>
                                      <p:to>
                                        <p:strVal val="visible"/>
                                      </p:to>
                                    </p:set>
                                    <p:animEffect transition="in" filter="fade">
                                      <p:cBhvr>
                                        <p:cTn id="54" dur="800"/>
                                        <p:tgtEl>
                                          <p:spTgt spid="28"/>
                                        </p:tgtEl>
                                      </p:cBhvr>
                                    </p:animEffect>
                                  </p:childTnLst>
                                </p:cTn>
                              </p:par>
                              <p:par>
                                <p:cTn id="55" presetID="63" presetClass="path" presetSubtype="0" decel="100000" fill="hold" nodeType="withEffect">
                                  <p:stCondLst>
                                    <p:cond delay="250"/>
                                  </p:stCondLst>
                                  <p:childTnLst>
                                    <p:animMotion origin="layout" path="M 4.375E-6 -7.40741E-7 L 0.025 -7.40741E-7 " pathEditMode="relative" rAng="0" ptsTypes="AA">
                                      <p:cBhvr>
                                        <p:cTn id="56" dur="1250" spd="-100000" fill="hold"/>
                                        <p:tgtEl>
                                          <p:spTgt spid="28"/>
                                        </p:tgtEl>
                                        <p:attrNameLst>
                                          <p:attrName>ppt_x</p:attrName>
                                          <p:attrName>ppt_y</p:attrName>
                                        </p:attrNameLst>
                                      </p:cBhvr>
                                      <p:rCtr x="1250" y="0"/>
                                    </p:animMotion>
                                  </p:childTnLst>
                                </p:cTn>
                              </p:par>
                              <p:par>
                                <p:cTn id="57" presetID="10" presetClass="entr" presetSubtype="0" fill="hold" nodeType="withEffect">
                                  <p:stCondLst>
                                    <p:cond delay="500"/>
                                  </p:stCondLst>
                                  <p:childTnLst>
                                    <p:set>
                                      <p:cBhvr>
                                        <p:cTn id="58" dur="1" fill="hold">
                                          <p:stCondLst>
                                            <p:cond delay="0"/>
                                          </p:stCondLst>
                                        </p:cTn>
                                        <p:tgtEl>
                                          <p:spTgt spid="31"/>
                                        </p:tgtEl>
                                        <p:attrNameLst>
                                          <p:attrName>style.visibility</p:attrName>
                                        </p:attrNameLst>
                                      </p:cBhvr>
                                      <p:to>
                                        <p:strVal val="visible"/>
                                      </p:to>
                                    </p:set>
                                    <p:animEffect transition="in" filter="fade">
                                      <p:cBhvr>
                                        <p:cTn id="59" dur="800"/>
                                        <p:tgtEl>
                                          <p:spTgt spid="31"/>
                                        </p:tgtEl>
                                      </p:cBhvr>
                                    </p:animEffect>
                                  </p:childTnLst>
                                </p:cTn>
                              </p:par>
                              <p:par>
                                <p:cTn id="60" presetID="63" presetClass="path" presetSubtype="0" decel="100000" fill="hold" nodeType="withEffect">
                                  <p:stCondLst>
                                    <p:cond delay="500"/>
                                  </p:stCondLst>
                                  <p:childTnLst>
                                    <p:animMotion origin="layout" path="M 4.16667E-7 2.22222E-6 L 0.025 2.22222E-6 " pathEditMode="relative" rAng="0" ptsTypes="AA">
                                      <p:cBhvr>
                                        <p:cTn id="61" dur="1250" spd="-100000" fill="hold"/>
                                        <p:tgtEl>
                                          <p:spTgt spid="31"/>
                                        </p:tgtEl>
                                        <p:attrNameLst>
                                          <p:attrName>ppt_x</p:attrName>
                                          <p:attrName>ppt_y</p:attrName>
                                        </p:attrNameLst>
                                      </p:cBhvr>
                                      <p:rCtr x="125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23" grpId="0"/>
      <p:bldP spid="23" grpId="1"/>
      <p:bldP spid="24" grpId="0"/>
      <p:bldP spid="24"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495675" y="317622"/>
            <a:ext cx="5200650" cy="981580"/>
            <a:chOff x="3495675" y="193771"/>
            <a:chExt cx="5200650" cy="981580"/>
          </a:xfrm>
        </p:grpSpPr>
        <p:sp>
          <p:nvSpPr>
            <p:cNvPr id="3"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4"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造字工房俊雅（非商用）常规体" pitchFamily="2" charset="-122"/>
                  <a:ea typeface="造字工房俊雅（非商用）常规体" pitchFamily="2" charset="-122"/>
                  <a:cs typeface="Open Sans" pitchFamily="34" charset="0"/>
                </a:rPr>
                <a:t>销售推广技巧</a:t>
              </a:r>
            </a:p>
          </p:txBody>
        </p:sp>
      </p:grpSp>
      <p:grpSp>
        <p:nvGrpSpPr>
          <p:cNvPr id="5" name="组合 4"/>
          <p:cNvGrpSpPr/>
          <p:nvPr/>
        </p:nvGrpSpPr>
        <p:grpSpPr>
          <a:xfrm>
            <a:off x="1125379" y="4135623"/>
            <a:ext cx="1272540" cy="484002"/>
            <a:chOff x="1125379" y="4135623"/>
            <a:chExt cx="1272540" cy="484002"/>
          </a:xfrm>
          <a:solidFill>
            <a:srgbClr val="4E5D70"/>
          </a:solidFill>
        </p:grpSpPr>
        <p:sp>
          <p:nvSpPr>
            <p:cNvPr id="6" name="任意多边形 5"/>
            <p:cNvSpPr/>
            <p:nvPr/>
          </p:nvSpPr>
          <p:spPr>
            <a:xfrm>
              <a:off x="1125379" y="4135623"/>
              <a:ext cx="1272540" cy="484002"/>
            </a:xfrm>
            <a:custGeom>
              <a:avLst/>
              <a:gdLst>
                <a:gd name="connsiteX0" fmla="*/ 39829 w 1272540"/>
                <a:gd name="connsiteY0" fmla="*/ 0 h 484002"/>
                <a:gd name="connsiteX1" fmla="*/ 1232711 w 1272540"/>
                <a:gd name="connsiteY1" fmla="*/ 0 h 484002"/>
                <a:gd name="connsiteX2" fmla="*/ 1272540 w 1272540"/>
                <a:gd name="connsiteY2" fmla="*/ 39829 h 484002"/>
                <a:gd name="connsiteX3" fmla="*/ 1272540 w 1272540"/>
                <a:gd name="connsiteY3" fmla="*/ 342007 h 484002"/>
                <a:gd name="connsiteX4" fmla="*/ 1232711 w 1272540"/>
                <a:gd name="connsiteY4" fmla="*/ 381836 h 484002"/>
                <a:gd name="connsiteX5" fmla="*/ 708543 w 1272540"/>
                <a:gd name="connsiteY5" fmla="*/ 381836 h 484002"/>
                <a:gd name="connsiteX6" fmla="*/ 636271 w 1272540"/>
                <a:gd name="connsiteY6" fmla="*/ 484002 h 484002"/>
                <a:gd name="connsiteX7" fmla="*/ 563998 w 1272540"/>
                <a:gd name="connsiteY7" fmla="*/ 381836 h 484002"/>
                <a:gd name="connsiteX8" fmla="*/ 39829 w 1272540"/>
                <a:gd name="connsiteY8" fmla="*/ 381836 h 484002"/>
                <a:gd name="connsiteX9" fmla="*/ 0 w 1272540"/>
                <a:gd name="connsiteY9" fmla="*/ 342007 h 484002"/>
                <a:gd name="connsiteX10" fmla="*/ 0 w 1272540"/>
                <a:gd name="connsiteY10" fmla="*/ 39829 h 484002"/>
                <a:gd name="connsiteX11" fmla="*/ 39829 w 1272540"/>
                <a:gd name="connsiteY11" fmla="*/ 0 h 484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72540" h="484002">
                  <a:moveTo>
                    <a:pt x="39829" y="0"/>
                  </a:moveTo>
                  <a:lnTo>
                    <a:pt x="1232711" y="0"/>
                  </a:lnTo>
                  <a:cubicBezTo>
                    <a:pt x="1254708" y="0"/>
                    <a:pt x="1272540" y="17832"/>
                    <a:pt x="1272540" y="39829"/>
                  </a:cubicBezTo>
                  <a:lnTo>
                    <a:pt x="1272540" y="342007"/>
                  </a:lnTo>
                  <a:cubicBezTo>
                    <a:pt x="1272540" y="364004"/>
                    <a:pt x="1254708" y="381836"/>
                    <a:pt x="1232711" y="381836"/>
                  </a:cubicBezTo>
                  <a:lnTo>
                    <a:pt x="708543" y="381836"/>
                  </a:lnTo>
                  <a:lnTo>
                    <a:pt x="636271" y="484002"/>
                  </a:lnTo>
                  <a:lnTo>
                    <a:pt x="563998" y="381836"/>
                  </a:lnTo>
                  <a:lnTo>
                    <a:pt x="39829" y="381836"/>
                  </a:lnTo>
                  <a:cubicBezTo>
                    <a:pt x="17832" y="381836"/>
                    <a:pt x="0" y="364004"/>
                    <a:pt x="0" y="342007"/>
                  </a:cubicBezTo>
                  <a:lnTo>
                    <a:pt x="0" y="39829"/>
                  </a:lnTo>
                  <a:cubicBezTo>
                    <a:pt x="0" y="17832"/>
                    <a:pt x="17832" y="0"/>
                    <a:pt x="39829" y="0"/>
                  </a:cubicBezTo>
                  <a:close/>
                </a:path>
              </a:pathLst>
            </a:custGeom>
            <a:grpFill/>
            <a:ln w="19050">
              <a:noFill/>
            </a:ln>
            <a:effectLst>
              <a:outerShdw blurRad="1270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造字工房俊雅（非商用）常规体" pitchFamily="2" charset="-122"/>
                <a:ea typeface="造字工房俊雅（非商用）常规体" pitchFamily="2" charset="-122"/>
              </a:endParaRPr>
            </a:p>
          </p:txBody>
        </p:sp>
        <p:sp>
          <p:nvSpPr>
            <p:cNvPr id="7" name="文本框 6"/>
            <p:cNvSpPr txBox="1"/>
            <p:nvPr/>
          </p:nvSpPr>
          <p:spPr>
            <a:xfrm>
              <a:off x="1302046" y="4175145"/>
              <a:ext cx="918841" cy="307777"/>
            </a:xfrm>
            <a:prstGeom prst="rect">
              <a:avLst/>
            </a:prstGeom>
            <a:grpFill/>
          </p:spPr>
          <p:txBody>
            <a:bodyPr wrap="none" rtlCol="0">
              <a:spAutoFit/>
            </a:bodyPr>
            <a:lstStyle/>
            <a:p>
              <a:pPr algn="ctr"/>
              <a:r>
                <a:rPr lang="en-US" altLang="zh-CN" sz="1400" dirty="0">
                  <a:solidFill>
                    <a:schemeClr val="bg1"/>
                  </a:solidFill>
                  <a:latin typeface="造字工房俊雅（非商用）常规体" pitchFamily="2" charset="-122"/>
                  <a:ea typeface="造字工房俊雅（非商用）常规体" pitchFamily="2" charset="-122"/>
                </a:rPr>
                <a:t>June</a:t>
              </a:r>
              <a:r>
                <a:rPr lang="zh-CN" altLang="en-US" sz="1400" dirty="0">
                  <a:solidFill>
                    <a:schemeClr val="bg1"/>
                  </a:solidFill>
                  <a:latin typeface="造字工房俊雅（非商用）常规体" pitchFamily="2" charset="-122"/>
                  <a:ea typeface="造字工房俊雅（非商用）常规体" pitchFamily="2" charset="-122"/>
                </a:rPr>
                <a:t>，</a:t>
              </a:r>
              <a:r>
                <a:rPr lang="en-US" altLang="zh-CN" sz="1400" b="1" dirty="0">
                  <a:solidFill>
                    <a:schemeClr val="bg1"/>
                  </a:solidFill>
                  <a:latin typeface="造字工房俊雅（非商用）常规体" pitchFamily="2" charset="-122"/>
                  <a:ea typeface="造字工房俊雅（非商用）常规体" pitchFamily="2" charset="-122"/>
                </a:rPr>
                <a:t>2006</a:t>
              </a:r>
              <a:endParaRPr lang="zh-CN" altLang="en-US" sz="1400" b="1" dirty="0">
                <a:solidFill>
                  <a:schemeClr val="bg1"/>
                </a:solidFill>
                <a:latin typeface="造字工房俊雅（非商用）常规体" pitchFamily="2" charset="-122"/>
                <a:ea typeface="造字工房俊雅（非商用）常规体" pitchFamily="2" charset="-122"/>
              </a:endParaRPr>
            </a:p>
          </p:txBody>
        </p:sp>
      </p:grpSp>
      <p:grpSp>
        <p:nvGrpSpPr>
          <p:cNvPr id="8" name="组合 7"/>
          <p:cNvGrpSpPr/>
          <p:nvPr/>
        </p:nvGrpSpPr>
        <p:grpSpPr>
          <a:xfrm>
            <a:off x="1751361" y="1669256"/>
            <a:ext cx="10459689" cy="3175013"/>
            <a:chOff x="1751361" y="1669256"/>
            <a:chExt cx="10459689" cy="3175013"/>
          </a:xfrm>
        </p:grpSpPr>
        <p:grpSp>
          <p:nvGrpSpPr>
            <p:cNvPr id="9" name="组合 8"/>
            <p:cNvGrpSpPr/>
            <p:nvPr/>
          </p:nvGrpSpPr>
          <p:grpSpPr>
            <a:xfrm>
              <a:off x="1783556" y="1669256"/>
              <a:ext cx="10427494" cy="3145632"/>
              <a:chOff x="1783556" y="1669256"/>
              <a:chExt cx="10427494" cy="3145632"/>
            </a:xfrm>
          </p:grpSpPr>
          <p:sp>
            <p:nvSpPr>
              <p:cNvPr id="11" name="任意多边形 10"/>
              <p:cNvSpPr/>
              <p:nvPr/>
            </p:nvSpPr>
            <p:spPr>
              <a:xfrm>
                <a:off x="1783556" y="4286249"/>
                <a:ext cx="2793207" cy="528639"/>
              </a:xfrm>
              <a:custGeom>
                <a:avLst/>
                <a:gdLst>
                  <a:gd name="connsiteX0" fmla="*/ 0 w 2793207"/>
                  <a:gd name="connsiteY0" fmla="*/ 528639 h 528639"/>
                  <a:gd name="connsiteX1" fmla="*/ 438150 w 2793207"/>
                  <a:gd name="connsiteY1" fmla="*/ 297657 h 528639"/>
                  <a:gd name="connsiteX2" fmla="*/ 940594 w 2793207"/>
                  <a:gd name="connsiteY2" fmla="*/ 90489 h 528639"/>
                  <a:gd name="connsiteX3" fmla="*/ 1431132 w 2793207"/>
                  <a:gd name="connsiteY3" fmla="*/ 1 h 528639"/>
                  <a:gd name="connsiteX4" fmla="*/ 2002632 w 2793207"/>
                  <a:gd name="connsiteY4" fmla="*/ 88107 h 528639"/>
                  <a:gd name="connsiteX5" fmla="*/ 2247900 w 2793207"/>
                  <a:gd name="connsiteY5" fmla="*/ 147639 h 528639"/>
                  <a:gd name="connsiteX6" fmla="*/ 2486025 w 2793207"/>
                  <a:gd name="connsiteY6" fmla="*/ 161926 h 528639"/>
                  <a:gd name="connsiteX7" fmla="*/ 2638425 w 2793207"/>
                  <a:gd name="connsiteY7" fmla="*/ 159545 h 528639"/>
                  <a:gd name="connsiteX8" fmla="*/ 2793207 w 2793207"/>
                  <a:gd name="connsiteY8" fmla="*/ 126207 h 528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93207" h="528639">
                    <a:moveTo>
                      <a:pt x="0" y="528639"/>
                    </a:moveTo>
                    <a:cubicBezTo>
                      <a:pt x="140692" y="449660"/>
                      <a:pt x="281384" y="370682"/>
                      <a:pt x="438150" y="297657"/>
                    </a:cubicBezTo>
                    <a:cubicBezTo>
                      <a:pt x="594916" y="224632"/>
                      <a:pt x="775097" y="140098"/>
                      <a:pt x="940594" y="90489"/>
                    </a:cubicBezTo>
                    <a:cubicBezTo>
                      <a:pt x="1106091" y="40880"/>
                      <a:pt x="1254126" y="398"/>
                      <a:pt x="1431132" y="1"/>
                    </a:cubicBezTo>
                    <a:cubicBezTo>
                      <a:pt x="1608138" y="-396"/>
                      <a:pt x="1866504" y="63501"/>
                      <a:pt x="2002632" y="88107"/>
                    </a:cubicBezTo>
                    <a:cubicBezTo>
                      <a:pt x="2138760" y="112713"/>
                      <a:pt x="2167335" y="135336"/>
                      <a:pt x="2247900" y="147639"/>
                    </a:cubicBezTo>
                    <a:cubicBezTo>
                      <a:pt x="2328465" y="159942"/>
                      <a:pt x="2420938" y="159942"/>
                      <a:pt x="2486025" y="161926"/>
                    </a:cubicBezTo>
                    <a:cubicBezTo>
                      <a:pt x="2551112" y="163910"/>
                      <a:pt x="2587228" y="165498"/>
                      <a:pt x="2638425" y="159545"/>
                    </a:cubicBezTo>
                    <a:cubicBezTo>
                      <a:pt x="2689622" y="153592"/>
                      <a:pt x="2741414" y="139899"/>
                      <a:pt x="2793207" y="126207"/>
                    </a:cubicBezTo>
                  </a:path>
                </a:pathLst>
              </a:cu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俊雅（非商用）常规体" pitchFamily="2" charset="-122"/>
                  <a:ea typeface="造字工房俊雅（非商用）常规体" pitchFamily="2" charset="-122"/>
                </a:endParaRPr>
              </a:p>
            </p:txBody>
          </p:sp>
          <p:sp>
            <p:nvSpPr>
              <p:cNvPr id="12" name="任意多边形 11"/>
              <p:cNvSpPr/>
              <p:nvPr/>
            </p:nvSpPr>
            <p:spPr>
              <a:xfrm>
                <a:off x="4572000" y="3131240"/>
                <a:ext cx="1993106" cy="1281216"/>
              </a:xfrm>
              <a:custGeom>
                <a:avLst/>
                <a:gdLst>
                  <a:gd name="connsiteX0" fmla="*/ 0 w 1993106"/>
                  <a:gd name="connsiteY0" fmla="*/ 1281216 h 1281216"/>
                  <a:gd name="connsiteX1" fmla="*/ 166688 w 1993106"/>
                  <a:gd name="connsiteY1" fmla="*/ 1221685 h 1281216"/>
                  <a:gd name="connsiteX2" fmla="*/ 571500 w 1993106"/>
                  <a:gd name="connsiteY2" fmla="*/ 952604 h 1281216"/>
                  <a:gd name="connsiteX3" fmla="*/ 992981 w 1993106"/>
                  <a:gd name="connsiteY3" fmla="*/ 566841 h 1281216"/>
                  <a:gd name="connsiteX4" fmla="*/ 1381125 w 1993106"/>
                  <a:gd name="connsiteY4" fmla="*/ 221560 h 1281216"/>
                  <a:gd name="connsiteX5" fmla="*/ 1704975 w 1993106"/>
                  <a:gd name="connsiteY5" fmla="*/ 31060 h 1281216"/>
                  <a:gd name="connsiteX6" fmla="*/ 1993106 w 1993106"/>
                  <a:gd name="connsiteY6" fmla="*/ 2485 h 1281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993106" h="1281216">
                    <a:moveTo>
                      <a:pt x="0" y="1281216"/>
                    </a:moveTo>
                    <a:cubicBezTo>
                      <a:pt x="35719" y="1278835"/>
                      <a:pt x="71438" y="1276454"/>
                      <a:pt x="166688" y="1221685"/>
                    </a:cubicBezTo>
                    <a:cubicBezTo>
                      <a:pt x="261938" y="1166916"/>
                      <a:pt x="433784" y="1061745"/>
                      <a:pt x="571500" y="952604"/>
                    </a:cubicBezTo>
                    <a:cubicBezTo>
                      <a:pt x="709216" y="843463"/>
                      <a:pt x="858044" y="688682"/>
                      <a:pt x="992981" y="566841"/>
                    </a:cubicBezTo>
                    <a:cubicBezTo>
                      <a:pt x="1127918" y="445000"/>
                      <a:pt x="1262459" y="310857"/>
                      <a:pt x="1381125" y="221560"/>
                    </a:cubicBezTo>
                    <a:cubicBezTo>
                      <a:pt x="1499791" y="132263"/>
                      <a:pt x="1602978" y="67572"/>
                      <a:pt x="1704975" y="31060"/>
                    </a:cubicBezTo>
                    <a:cubicBezTo>
                      <a:pt x="1806972" y="-5453"/>
                      <a:pt x="1900039" y="-1484"/>
                      <a:pt x="1993106" y="2485"/>
                    </a:cubicBezTo>
                  </a:path>
                </a:pathLst>
              </a:cu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俊雅（非商用）常规体" pitchFamily="2" charset="-122"/>
                  <a:ea typeface="造字工房俊雅（非商用）常规体" pitchFamily="2" charset="-122"/>
                </a:endParaRPr>
              </a:p>
            </p:txBody>
          </p:sp>
          <p:sp>
            <p:nvSpPr>
              <p:cNvPr id="13" name="任意多边形 12"/>
              <p:cNvSpPr/>
              <p:nvPr/>
            </p:nvSpPr>
            <p:spPr>
              <a:xfrm>
                <a:off x="6560344" y="3136106"/>
                <a:ext cx="1333500" cy="548788"/>
              </a:xfrm>
              <a:custGeom>
                <a:avLst/>
                <a:gdLst>
                  <a:gd name="connsiteX0" fmla="*/ 0 w 1333500"/>
                  <a:gd name="connsiteY0" fmla="*/ 0 h 548788"/>
                  <a:gd name="connsiteX1" fmla="*/ 233362 w 1333500"/>
                  <a:gd name="connsiteY1" fmla="*/ 88107 h 548788"/>
                  <a:gd name="connsiteX2" fmla="*/ 542925 w 1333500"/>
                  <a:gd name="connsiteY2" fmla="*/ 328613 h 548788"/>
                  <a:gd name="connsiteX3" fmla="*/ 773906 w 1333500"/>
                  <a:gd name="connsiteY3" fmla="*/ 492919 h 548788"/>
                  <a:gd name="connsiteX4" fmla="*/ 1102519 w 1333500"/>
                  <a:gd name="connsiteY4" fmla="*/ 547688 h 548788"/>
                  <a:gd name="connsiteX5" fmla="*/ 1333500 w 1333500"/>
                  <a:gd name="connsiteY5" fmla="*/ 452438 h 5487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3500" h="548788">
                    <a:moveTo>
                      <a:pt x="0" y="0"/>
                    </a:moveTo>
                    <a:cubicBezTo>
                      <a:pt x="71437" y="16669"/>
                      <a:pt x="142875" y="33338"/>
                      <a:pt x="233362" y="88107"/>
                    </a:cubicBezTo>
                    <a:cubicBezTo>
                      <a:pt x="323850" y="142876"/>
                      <a:pt x="452834" y="261144"/>
                      <a:pt x="542925" y="328613"/>
                    </a:cubicBezTo>
                    <a:cubicBezTo>
                      <a:pt x="633016" y="396082"/>
                      <a:pt x="680640" y="456407"/>
                      <a:pt x="773906" y="492919"/>
                    </a:cubicBezTo>
                    <a:cubicBezTo>
                      <a:pt x="867172" y="529432"/>
                      <a:pt x="1009253" y="554435"/>
                      <a:pt x="1102519" y="547688"/>
                    </a:cubicBezTo>
                    <a:cubicBezTo>
                      <a:pt x="1195785" y="540941"/>
                      <a:pt x="1264642" y="496689"/>
                      <a:pt x="1333500" y="452438"/>
                    </a:cubicBezTo>
                  </a:path>
                </a:pathLst>
              </a:cu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俊雅（非商用）常规体" pitchFamily="2" charset="-122"/>
                  <a:ea typeface="造字工房俊雅（非商用）常规体" pitchFamily="2" charset="-122"/>
                </a:endParaRPr>
              </a:p>
            </p:txBody>
          </p:sp>
          <p:sp>
            <p:nvSpPr>
              <p:cNvPr id="14" name="任意多边形 13"/>
              <p:cNvSpPr/>
              <p:nvPr/>
            </p:nvSpPr>
            <p:spPr>
              <a:xfrm>
                <a:off x="7889081" y="2112169"/>
                <a:ext cx="1847850" cy="1481137"/>
              </a:xfrm>
              <a:custGeom>
                <a:avLst/>
                <a:gdLst>
                  <a:gd name="connsiteX0" fmla="*/ 0 w 1847850"/>
                  <a:gd name="connsiteY0" fmla="*/ 1481137 h 1481137"/>
                  <a:gd name="connsiteX1" fmla="*/ 190500 w 1847850"/>
                  <a:gd name="connsiteY1" fmla="*/ 1347787 h 1481137"/>
                  <a:gd name="connsiteX2" fmla="*/ 707232 w 1847850"/>
                  <a:gd name="connsiteY2" fmla="*/ 876300 h 1481137"/>
                  <a:gd name="connsiteX3" fmla="*/ 1197769 w 1847850"/>
                  <a:gd name="connsiteY3" fmla="*/ 390525 h 1481137"/>
                  <a:gd name="connsiteX4" fmla="*/ 1607344 w 1847850"/>
                  <a:gd name="connsiteY4" fmla="*/ 80962 h 1481137"/>
                  <a:gd name="connsiteX5" fmla="*/ 1847850 w 1847850"/>
                  <a:gd name="connsiteY5" fmla="*/ 0 h 1481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7850" h="1481137">
                    <a:moveTo>
                      <a:pt x="0" y="1481137"/>
                    </a:moveTo>
                    <a:cubicBezTo>
                      <a:pt x="36314" y="1464865"/>
                      <a:pt x="72628" y="1448593"/>
                      <a:pt x="190500" y="1347787"/>
                    </a:cubicBezTo>
                    <a:cubicBezTo>
                      <a:pt x="308372" y="1246981"/>
                      <a:pt x="539354" y="1035844"/>
                      <a:pt x="707232" y="876300"/>
                    </a:cubicBezTo>
                    <a:cubicBezTo>
                      <a:pt x="875110" y="716756"/>
                      <a:pt x="1047750" y="523081"/>
                      <a:pt x="1197769" y="390525"/>
                    </a:cubicBezTo>
                    <a:cubicBezTo>
                      <a:pt x="1347788" y="257969"/>
                      <a:pt x="1498997" y="146049"/>
                      <a:pt x="1607344" y="80962"/>
                    </a:cubicBezTo>
                    <a:cubicBezTo>
                      <a:pt x="1715691" y="15874"/>
                      <a:pt x="1781770" y="7937"/>
                      <a:pt x="1847850" y="0"/>
                    </a:cubicBezTo>
                  </a:path>
                </a:pathLst>
              </a:cu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俊雅（非商用）常规体" pitchFamily="2" charset="-122"/>
                  <a:ea typeface="造字工房俊雅（非商用）常规体" pitchFamily="2" charset="-122"/>
                </a:endParaRPr>
              </a:p>
            </p:txBody>
          </p:sp>
          <p:sp>
            <p:nvSpPr>
              <p:cNvPr id="15" name="任意多边形 14"/>
              <p:cNvSpPr/>
              <p:nvPr/>
            </p:nvSpPr>
            <p:spPr>
              <a:xfrm>
                <a:off x="9720262" y="1983581"/>
                <a:ext cx="2243138" cy="905257"/>
              </a:xfrm>
              <a:custGeom>
                <a:avLst/>
                <a:gdLst>
                  <a:gd name="connsiteX0" fmla="*/ 0 w 2100262"/>
                  <a:gd name="connsiteY0" fmla="*/ 128588 h 905257"/>
                  <a:gd name="connsiteX1" fmla="*/ 116681 w 2100262"/>
                  <a:gd name="connsiteY1" fmla="*/ 157163 h 905257"/>
                  <a:gd name="connsiteX2" fmla="*/ 211931 w 2100262"/>
                  <a:gd name="connsiteY2" fmla="*/ 188119 h 905257"/>
                  <a:gd name="connsiteX3" fmla="*/ 483393 w 2100262"/>
                  <a:gd name="connsiteY3" fmla="*/ 381000 h 905257"/>
                  <a:gd name="connsiteX4" fmla="*/ 711993 w 2100262"/>
                  <a:gd name="connsiteY4" fmla="*/ 578644 h 905257"/>
                  <a:gd name="connsiteX5" fmla="*/ 919162 w 2100262"/>
                  <a:gd name="connsiteY5" fmla="*/ 754857 h 905257"/>
                  <a:gd name="connsiteX6" fmla="*/ 1069181 w 2100262"/>
                  <a:gd name="connsiteY6" fmla="*/ 854869 h 905257"/>
                  <a:gd name="connsiteX7" fmla="*/ 1250156 w 2100262"/>
                  <a:gd name="connsiteY7" fmla="*/ 904875 h 905257"/>
                  <a:gd name="connsiteX8" fmla="*/ 1423987 w 2100262"/>
                  <a:gd name="connsiteY8" fmla="*/ 864394 h 905257"/>
                  <a:gd name="connsiteX9" fmla="*/ 1650206 w 2100262"/>
                  <a:gd name="connsiteY9" fmla="*/ 661988 h 905257"/>
                  <a:gd name="connsiteX10" fmla="*/ 1981200 w 2100262"/>
                  <a:gd name="connsiteY10" fmla="*/ 204788 h 905257"/>
                  <a:gd name="connsiteX11" fmla="*/ 2100262 w 2100262"/>
                  <a:gd name="connsiteY11" fmla="*/ 0 h 905257"/>
                  <a:gd name="connsiteX0" fmla="*/ 0 w 2100262"/>
                  <a:gd name="connsiteY0" fmla="*/ 128588 h 905257"/>
                  <a:gd name="connsiteX1" fmla="*/ 54768 w 2100262"/>
                  <a:gd name="connsiteY1" fmla="*/ 133350 h 905257"/>
                  <a:gd name="connsiteX2" fmla="*/ 211931 w 2100262"/>
                  <a:gd name="connsiteY2" fmla="*/ 188119 h 905257"/>
                  <a:gd name="connsiteX3" fmla="*/ 483393 w 2100262"/>
                  <a:gd name="connsiteY3" fmla="*/ 381000 h 905257"/>
                  <a:gd name="connsiteX4" fmla="*/ 711993 w 2100262"/>
                  <a:gd name="connsiteY4" fmla="*/ 578644 h 905257"/>
                  <a:gd name="connsiteX5" fmla="*/ 919162 w 2100262"/>
                  <a:gd name="connsiteY5" fmla="*/ 754857 h 905257"/>
                  <a:gd name="connsiteX6" fmla="*/ 1069181 w 2100262"/>
                  <a:gd name="connsiteY6" fmla="*/ 854869 h 905257"/>
                  <a:gd name="connsiteX7" fmla="*/ 1250156 w 2100262"/>
                  <a:gd name="connsiteY7" fmla="*/ 904875 h 905257"/>
                  <a:gd name="connsiteX8" fmla="*/ 1423987 w 2100262"/>
                  <a:gd name="connsiteY8" fmla="*/ 864394 h 905257"/>
                  <a:gd name="connsiteX9" fmla="*/ 1650206 w 2100262"/>
                  <a:gd name="connsiteY9" fmla="*/ 661988 h 905257"/>
                  <a:gd name="connsiteX10" fmla="*/ 1981200 w 2100262"/>
                  <a:gd name="connsiteY10" fmla="*/ 204788 h 905257"/>
                  <a:gd name="connsiteX11" fmla="*/ 2100262 w 2100262"/>
                  <a:gd name="connsiteY11" fmla="*/ 0 h 905257"/>
                  <a:gd name="connsiteX0" fmla="*/ 0 w 2155031"/>
                  <a:gd name="connsiteY0" fmla="*/ 123825 h 905257"/>
                  <a:gd name="connsiteX1" fmla="*/ 109537 w 2155031"/>
                  <a:gd name="connsiteY1" fmla="*/ 133350 h 905257"/>
                  <a:gd name="connsiteX2" fmla="*/ 266700 w 2155031"/>
                  <a:gd name="connsiteY2" fmla="*/ 188119 h 905257"/>
                  <a:gd name="connsiteX3" fmla="*/ 538162 w 2155031"/>
                  <a:gd name="connsiteY3" fmla="*/ 381000 h 905257"/>
                  <a:gd name="connsiteX4" fmla="*/ 766762 w 2155031"/>
                  <a:gd name="connsiteY4" fmla="*/ 578644 h 905257"/>
                  <a:gd name="connsiteX5" fmla="*/ 973931 w 2155031"/>
                  <a:gd name="connsiteY5" fmla="*/ 754857 h 905257"/>
                  <a:gd name="connsiteX6" fmla="*/ 1123950 w 2155031"/>
                  <a:gd name="connsiteY6" fmla="*/ 854869 h 905257"/>
                  <a:gd name="connsiteX7" fmla="*/ 1304925 w 2155031"/>
                  <a:gd name="connsiteY7" fmla="*/ 904875 h 905257"/>
                  <a:gd name="connsiteX8" fmla="*/ 1478756 w 2155031"/>
                  <a:gd name="connsiteY8" fmla="*/ 864394 h 905257"/>
                  <a:gd name="connsiteX9" fmla="*/ 1704975 w 2155031"/>
                  <a:gd name="connsiteY9" fmla="*/ 661988 h 905257"/>
                  <a:gd name="connsiteX10" fmla="*/ 2035969 w 2155031"/>
                  <a:gd name="connsiteY10" fmla="*/ 204788 h 905257"/>
                  <a:gd name="connsiteX11" fmla="*/ 2155031 w 2155031"/>
                  <a:gd name="connsiteY11" fmla="*/ 0 h 905257"/>
                  <a:gd name="connsiteX0" fmla="*/ 0 w 2269331"/>
                  <a:gd name="connsiteY0" fmla="*/ 130175 h 905257"/>
                  <a:gd name="connsiteX1" fmla="*/ 223837 w 2269331"/>
                  <a:gd name="connsiteY1" fmla="*/ 133350 h 905257"/>
                  <a:gd name="connsiteX2" fmla="*/ 381000 w 2269331"/>
                  <a:gd name="connsiteY2" fmla="*/ 188119 h 905257"/>
                  <a:gd name="connsiteX3" fmla="*/ 652462 w 2269331"/>
                  <a:gd name="connsiteY3" fmla="*/ 381000 h 905257"/>
                  <a:gd name="connsiteX4" fmla="*/ 881062 w 2269331"/>
                  <a:gd name="connsiteY4" fmla="*/ 578644 h 905257"/>
                  <a:gd name="connsiteX5" fmla="*/ 1088231 w 2269331"/>
                  <a:gd name="connsiteY5" fmla="*/ 754857 h 905257"/>
                  <a:gd name="connsiteX6" fmla="*/ 1238250 w 2269331"/>
                  <a:gd name="connsiteY6" fmla="*/ 854869 h 905257"/>
                  <a:gd name="connsiteX7" fmla="*/ 1419225 w 2269331"/>
                  <a:gd name="connsiteY7" fmla="*/ 904875 h 905257"/>
                  <a:gd name="connsiteX8" fmla="*/ 1593056 w 2269331"/>
                  <a:gd name="connsiteY8" fmla="*/ 864394 h 905257"/>
                  <a:gd name="connsiteX9" fmla="*/ 1819275 w 2269331"/>
                  <a:gd name="connsiteY9" fmla="*/ 661988 h 905257"/>
                  <a:gd name="connsiteX10" fmla="*/ 2150269 w 2269331"/>
                  <a:gd name="connsiteY10" fmla="*/ 204788 h 905257"/>
                  <a:gd name="connsiteX11" fmla="*/ 2269331 w 2269331"/>
                  <a:gd name="connsiteY11" fmla="*/ 0 h 905257"/>
                  <a:gd name="connsiteX0" fmla="*/ 0 w 2243138"/>
                  <a:gd name="connsiteY0" fmla="*/ 127794 h 905257"/>
                  <a:gd name="connsiteX1" fmla="*/ 197644 w 2243138"/>
                  <a:gd name="connsiteY1" fmla="*/ 133350 h 905257"/>
                  <a:gd name="connsiteX2" fmla="*/ 354807 w 2243138"/>
                  <a:gd name="connsiteY2" fmla="*/ 188119 h 905257"/>
                  <a:gd name="connsiteX3" fmla="*/ 626269 w 2243138"/>
                  <a:gd name="connsiteY3" fmla="*/ 381000 h 905257"/>
                  <a:gd name="connsiteX4" fmla="*/ 854869 w 2243138"/>
                  <a:gd name="connsiteY4" fmla="*/ 578644 h 905257"/>
                  <a:gd name="connsiteX5" fmla="*/ 1062038 w 2243138"/>
                  <a:gd name="connsiteY5" fmla="*/ 754857 h 905257"/>
                  <a:gd name="connsiteX6" fmla="*/ 1212057 w 2243138"/>
                  <a:gd name="connsiteY6" fmla="*/ 854869 h 905257"/>
                  <a:gd name="connsiteX7" fmla="*/ 1393032 w 2243138"/>
                  <a:gd name="connsiteY7" fmla="*/ 904875 h 905257"/>
                  <a:gd name="connsiteX8" fmla="*/ 1566863 w 2243138"/>
                  <a:gd name="connsiteY8" fmla="*/ 864394 h 905257"/>
                  <a:gd name="connsiteX9" fmla="*/ 1793082 w 2243138"/>
                  <a:gd name="connsiteY9" fmla="*/ 661988 h 905257"/>
                  <a:gd name="connsiteX10" fmla="*/ 2124076 w 2243138"/>
                  <a:gd name="connsiteY10" fmla="*/ 204788 h 905257"/>
                  <a:gd name="connsiteX11" fmla="*/ 2243138 w 2243138"/>
                  <a:gd name="connsiteY11" fmla="*/ 0 h 905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243138" h="905257">
                    <a:moveTo>
                      <a:pt x="0" y="127794"/>
                    </a:moveTo>
                    <a:cubicBezTo>
                      <a:pt x="40679" y="137120"/>
                      <a:pt x="138510" y="123296"/>
                      <a:pt x="197644" y="133350"/>
                    </a:cubicBezTo>
                    <a:cubicBezTo>
                      <a:pt x="256778" y="143404"/>
                      <a:pt x="283370" y="146844"/>
                      <a:pt x="354807" y="188119"/>
                    </a:cubicBezTo>
                    <a:cubicBezTo>
                      <a:pt x="426244" y="229394"/>
                      <a:pt x="542925" y="315913"/>
                      <a:pt x="626269" y="381000"/>
                    </a:cubicBezTo>
                    <a:cubicBezTo>
                      <a:pt x="709613" y="446088"/>
                      <a:pt x="854869" y="578644"/>
                      <a:pt x="854869" y="578644"/>
                    </a:cubicBezTo>
                    <a:cubicBezTo>
                      <a:pt x="927497" y="640954"/>
                      <a:pt x="1002507" y="708820"/>
                      <a:pt x="1062038" y="754857"/>
                    </a:cubicBezTo>
                    <a:cubicBezTo>
                      <a:pt x="1121569" y="800894"/>
                      <a:pt x="1156891" y="829866"/>
                      <a:pt x="1212057" y="854869"/>
                    </a:cubicBezTo>
                    <a:cubicBezTo>
                      <a:pt x="1267223" y="879872"/>
                      <a:pt x="1333898" y="903287"/>
                      <a:pt x="1393032" y="904875"/>
                    </a:cubicBezTo>
                    <a:cubicBezTo>
                      <a:pt x="1452166" y="906463"/>
                      <a:pt x="1500188" y="904875"/>
                      <a:pt x="1566863" y="864394"/>
                    </a:cubicBezTo>
                    <a:cubicBezTo>
                      <a:pt x="1633538" y="823913"/>
                      <a:pt x="1700213" y="771922"/>
                      <a:pt x="1793082" y="661988"/>
                    </a:cubicBezTo>
                    <a:cubicBezTo>
                      <a:pt x="1885951" y="552054"/>
                      <a:pt x="2049067" y="315119"/>
                      <a:pt x="2124076" y="204788"/>
                    </a:cubicBezTo>
                    <a:cubicBezTo>
                      <a:pt x="2199085" y="94457"/>
                      <a:pt x="2221111" y="47228"/>
                      <a:pt x="2243138" y="0"/>
                    </a:cubicBezTo>
                  </a:path>
                </a:pathLst>
              </a:cu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俊雅（非商用）常规体" pitchFamily="2" charset="-122"/>
                  <a:ea typeface="造字工房俊雅（非商用）常规体" pitchFamily="2" charset="-122"/>
                </a:endParaRPr>
              </a:p>
            </p:txBody>
          </p:sp>
          <p:sp>
            <p:nvSpPr>
              <p:cNvPr id="16" name="任意多边形 15"/>
              <p:cNvSpPr/>
              <p:nvPr/>
            </p:nvSpPr>
            <p:spPr>
              <a:xfrm>
                <a:off x="11953875" y="1669256"/>
                <a:ext cx="257175" cy="335757"/>
              </a:xfrm>
              <a:custGeom>
                <a:avLst/>
                <a:gdLst>
                  <a:gd name="connsiteX0" fmla="*/ 0 w 257175"/>
                  <a:gd name="connsiteY0" fmla="*/ 335757 h 335757"/>
                  <a:gd name="connsiteX1" fmla="*/ 121444 w 257175"/>
                  <a:gd name="connsiteY1" fmla="*/ 152400 h 335757"/>
                  <a:gd name="connsiteX2" fmla="*/ 257175 w 257175"/>
                  <a:gd name="connsiteY2" fmla="*/ 0 h 335757"/>
                </a:gdLst>
                <a:ahLst/>
                <a:cxnLst>
                  <a:cxn ang="0">
                    <a:pos x="connsiteX0" y="connsiteY0"/>
                  </a:cxn>
                  <a:cxn ang="0">
                    <a:pos x="connsiteX1" y="connsiteY1"/>
                  </a:cxn>
                  <a:cxn ang="0">
                    <a:pos x="connsiteX2" y="connsiteY2"/>
                  </a:cxn>
                </a:cxnLst>
                <a:rect l="l" t="t" r="r" b="b"/>
                <a:pathLst>
                  <a:path w="257175" h="335757">
                    <a:moveTo>
                      <a:pt x="0" y="335757"/>
                    </a:moveTo>
                    <a:cubicBezTo>
                      <a:pt x="39291" y="272058"/>
                      <a:pt x="78582" y="208359"/>
                      <a:pt x="121444" y="152400"/>
                    </a:cubicBezTo>
                    <a:cubicBezTo>
                      <a:pt x="164306" y="96441"/>
                      <a:pt x="210740" y="48220"/>
                      <a:pt x="257175" y="0"/>
                    </a:cubicBezTo>
                  </a:path>
                </a:pathLst>
              </a:custGeom>
              <a:no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俊雅（非商用）常规体" pitchFamily="2" charset="-122"/>
                  <a:ea typeface="造字工房俊雅（非商用）常规体" pitchFamily="2" charset="-122"/>
                </a:endParaRPr>
              </a:p>
            </p:txBody>
          </p:sp>
        </p:grpSp>
        <p:sp>
          <p:nvSpPr>
            <p:cNvPr id="10" name="椭圆 9"/>
            <p:cNvSpPr>
              <a:spLocks noChangeAspect="1"/>
            </p:cNvSpPr>
            <p:nvPr/>
          </p:nvSpPr>
          <p:spPr>
            <a:xfrm>
              <a:off x="1751361" y="4790269"/>
              <a:ext cx="54000" cy="54000"/>
            </a:xfrm>
            <a:prstGeom prst="ellipse">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俊雅（非商用）常规体" pitchFamily="2" charset="-122"/>
                <a:ea typeface="造字工房俊雅（非商用）常规体" pitchFamily="2" charset="-122"/>
              </a:endParaRPr>
            </a:p>
          </p:txBody>
        </p:sp>
      </p:grpSp>
      <p:grpSp>
        <p:nvGrpSpPr>
          <p:cNvPr id="17" name="组合 16"/>
          <p:cNvGrpSpPr/>
          <p:nvPr/>
        </p:nvGrpSpPr>
        <p:grpSpPr>
          <a:xfrm>
            <a:off x="3238923" y="4674725"/>
            <a:ext cx="1778689" cy="521110"/>
            <a:chOff x="829655" y="2714250"/>
            <a:chExt cx="1778689" cy="521110"/>
          </a:xfrm>
        </p:grpSpPr>
        <p:sp>
          <p:nvSpPr>
            <p:cNvPr id="18" name="文本框 17"/>
            <p:cNvSpPr txBox="1"/>
            <p:nvPr/>
          </p:nvSpPr>
          <p:spPr>
            <a:xfrm>
              <a:off x="1301831" y="2714250"/>
              <a:ext cx="761747" cy="246221"/>
            </a:xfrm>
            <a:prstGeom prst="rect">
              <a:avLst/>
            </a:prstGeom>
            <a:noFill/>
          </p:spPr>
          <p:txBody>
            <a:bodyPr wrap="none" rtlCol="0">
              <a:spAutoFit/>
            </a:bodyPr>
            <a:lstStyle/>
            <a:p>
              <a:r>
                <a:rPr lang="zh-CN" altLang="en-US" sz="1000" dirty="0">
                  <a:solidFill>
                    <a:schemeClr val="bg2">
                      <a:lumMod val="25000"/>
                    </a:schemeClr>
                  </a:solidFill>
                  <a:latin typeface="造字工房俊雅（非商用）常规体" pitchFamily="2" charset="-122"/>
                  <a:ea typeface="造字工房俊雅（非商用）常规体" pitchFamily="2" charset="-122"/>
                </a:rPr>
                <a:t>标题文本预设</a:t>
              </a:r>
            </a:p>
          </p:txBody>
        </p:sp>
        <p:sp>
          <p:nvSpPr>
            <p:cNvPr id="19" name="文本框 18"/>
            <p:cNvSpPr txBox="1"/>
            <p:nvPr/>
          </p:nvSpPr>
          <p:spPr>
            <a:xfrm>
              <a:off x="829655" y="2927583"/>
              <a:ext cx="1778689" cy="307777"/>
            </a:xfrm>
            <a:prstGeom prst="rect">
              <a:avLst/>
            </a:prstGeom>
            <a:noFill/>
          </p:spPr>
          <p:txBody>
            <a:bodyPr wrap="square" rtlCol="0">
              <a:spAutoFit/>
            </a:bodyPr>
            <a:lstStyle/>
            <a:p>
              <a:pPr lvl="0" algn="ctr"/>
              <a:r>
                <a:rPr lang="zh-CN" altLang="en-US" sz="700" dirty="0">
                  <a:solidFill>
                    <a:schemeClr val="bg2">
                      <a:lumMod val="75000"/>
                    </a:schemeClr>
                  </a:solidFill>
                  <a:latin typeface="造字工房俊雅（非商用）常规体" pitchFamily="2" charset="-122"/>
                  <a:ea typeface="造字工房俊雅（非商用）常规体" pitchFamily="2" charset="-122"/>
                </a:rPr>
                <a:t>您的内容打在这里，或者通过复制您的文本后，在此框中选择粘贴，并选择只保留文字</a:t>
              </a:r>
            </a:p>
          </p:txBody>
        </p:sp>
      </p:grpSp>
      <p:grpSp>
        <p:nvGrpSpPr>
          <p:cNvPr id="20" name="组合 19"/>
          <p:cNvGrpSpPr/>
          <p:nvPr/>
        </p:nvGrpSpPr>
        <p:grpSpPr>
          <a:xfrm>
            <a:off x="4165472" y="4285778"/>
            <a:ext cx="274484" cy="274484"/>
            <a:chOff x="7454147" y="4420103"/>
            <a:chExt cx="417358" cy="417358"/>
          </a:xfrm>
        </p:grpSpPr>
        <p:sp>
          <p:nvSpPr>
            <p:cNvPr id="21" name="椭圆 20"/>
            <p:cNvSpPr>
              <a:spLocks noChangeAspect="1"/>
            </p:cNvSpPr>
            <p:nvPr/>
          </p:nvSpPr>
          <p:spPr>
            <a:xfrm>
              <a:off x="7454147" y="4420103"/>
              <a:ext cx="417358" cy="417358"/>
            </a:xfrm>
            <a:prstGeom prst="ellipse">
              <a:avLst/>
            </a:prstGeom>
            <a:solidFill>
              <a:srgbClr val="4E5D70"/>
            </a:solidFill>
            <a:ln w="19050">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俊雅（非商用）常规体" pitchFamily="2" charset="-122"/>
                <a:ea typeface="造字工房俊雅（非商用）常规体" pitchFamily="2" charset="-122"/>
              </a:endParaRPr>
            </a:p>
          </p:txBody>
        </p:sp>
        <p:sp>
          <p:nvSpPr>
            <p:cNvPr id="22" name="椭圆 21"/>
            <p:cNvSpPr/>
            <p:nvPr/>
          </p:nvSpPr>
          <p:spPr>
            <a:xfrm>
              <a:off x="7542037" y="4509356"/>
              <a:ext cx="241578" cy="241578"/>
            </a:xfrm>
            <a:prstGeom prst="ellipse">
              <a:avLst/>
            </a:prstGeom>
            <a:gradFill flip="none" rotWithShape="1">
              <a:gsLst>
                <a:gs pos="27000">
                  <a:schemeClr val="bg1">
                    <a:lumMod val="85000"/>
                  </a:schemeClr>
                </a:gs>
                <a:gs pos="62000">
                  <a:schemeClr val="bg1"/>
                </a:gs>
              </a:gsLst>
              <a:lin ang="2700000" scaled="1"/>
              <a:tileRect/>
            </a:gradFill>
            <a:ln w="19050">
              <a:gradFill>
                <a:gsLst>
                  <a:gs pos="0">
                    <a:schemeClr val="bg1"/>
                  </a:gs>
                  <a:gs pos="100000">
                    <a:schemeClr val="bg1">
                      <a:lumMod val="85000"/>
                    </a:schemeClr>
                  </a:gs>
                </a:gsLst>
                <a:lin ang="5400000" scaled="1"/>
              </a:gradFill>
            </a:ln>
            <a:effectLst>
              <a:outerShdw blurRad="12700" dist="254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俊雅（非商用）常规体" pitchFamily="2" charset="-122"/>
                <a:ea typeface="造字工房俊雅（非商用）常规体" pitchFamily="2" charset="-122"/>
              </a:endParaRPr>
            </a:p>
          </p:txBody>
        </p:sp>
      </p:grpSp>
      <p:grpSp>
        <p:nvGrpSpPr>
          <p:cNvPr id="23" name="组合 22"/>
          <p:cNvGrpSpPr/>
          <p:nvPr/>
        </p:nvGrpSpPr>
        <p:grpSpPr>
          <a:xfrm>
            <a:off x="1619534" y="4744239"/>
            <a:ext cx="274484" cy="274484"/>
            <a:chOff x="7454147" y="4420103"/>
            <a:chExt cx="417358" cy="417358"/>
          </a:xfrm>
        </p:grpSpPr>
        <p:sp>
          <p:nvSpPr>
            <p:cNvPr id="24" name="椭圆 23"/>
            <p:cNvSpPr>
              <a:spLocks noChangeAspect="1"/>
            </p:cNvSpPr>
            <p:nvPr/>
          </p:nvSpPr>
          <p:spPr>
            <a:xfrm>
              <a:off x="7454147" y="4420103"/>
              <a:ext cx="417358" cy="417358"/>
            </a:xfrm>
            <a:prstGeom prst="ellipse">
              <a:avLst/>
            </a:prstGeom>
            <a:solidFill>
              <a:srgbClr val="4E5D70"/>
            </a:solidFill>
            <a:ln w="19050">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俊雅（非商用）常规体" pitchFamily="2" charset="-122"/>
                <a:ea typeface="造字工房俊雅（非商用）常规体" pitchFamily="2" charset="-122"/>
              </a:endParaRPr>
            </a:p>
          </p:txBody>
        </p:sp>
        <p:sp>
          <p:nvSpPr>
            <p:cNvPr id="25" name="椭圆 24"/>
            <p:cNvSpPr/>
            <p:nvPr/>
          </p:nvSpPr>
          <p:spPr>
            <a:xfrm>
              <a:off x="7542037" y="4509356"/>
              <a:ext cx="241578" cy="241578"/>
            </a:xfrm>
            <a:prstGeom prst="ellipse">
              <a:avLst/>
            </a:prstGeom>
            <a:gradFill flip="none" rotWithShape="1">
              <a:gsLst>
                <a:gs pos="27000">
                  <a:schemeClr val="bg1">
                    <a:lumMod val="85000"/>
                  </a:schemeClr>
                </a:gs>
                <a:gs pos="62000">
                  <a:schemeClr val="bg1"/>
                </a:gs>
              </a:gsLst>
              <a:lin ang="2700000" scaled="1"/>
              <a:tileRect/>
            </a:gradFill>
            <a:ln w="19050">
              <a:gradFill>
                <a:gsLst>
                  <a:gs pos="0">
                    <a:schemeClr val="bg1"/>
                  </a:gs>
                  <a:gs pos="100000">
                    <a:schemeClr val="bg1">
                      <a:lumMod val="85000"/>
                    </a:schemeClr>
                  </a:gs>
                </a:gsLst>
                <a:lin ang="5400000" scaled="1"/>
              </a:gradFill>
            </a:ln>
            <a:effectLst>
              <a:outerShdw blurRad="12700" dist="254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俊雅（非商用）常规体" pitchFamily="2" charset="-122"/>
                <a:ea typeface="造字工房俊雅（非商用）常规体" pitchFamily="2" charset="-122"/>
              </a:endParaRPr>
            </a:p>
          </p:txBody>
        </p:sp>
      </p:grpSp>
      <p:grpSp>
        <p:nvGrpSpPr>
          <p:cNvPr id="26" name="组合 25"/>
          <p:cNvGrpSpPr/>
          <p:nvPr/>
        </p:nvGrpSpPr>
        <p:grpSpPr>
          <a:xfrm>
            <a:off x="9684578" y="2001911"/>
            <a:ext cx="274484" cy="274484"/>
            <a:chOff x="7454147" y="4420103"/>
            <a:chExt cx="417358" cy="417358"/>
          </a:xfrm>
        </p:grpSpPr>
        <p:sp>
          <p:nvSpPr>
            <p:cNvPr id="27" name="椭圆 26"/>
            <p:cNvSpPr>
              <a:spLocks noChangeAspect="1"/>
            </p:cNvSpPr>
            <p:nvPr/>
          </p:nvSpPr>
          <p:spPr>
            <a:xfrm>
              <a:off x="7454147" y="4420103"/>
              <a:ext cx="417358" cy="417358"/>
            </a:xfrm>
            <a:prstGeom prst="ellipse">
              <a:avLst/>
            </a:prstGeom>
            <a:solidFill>
              <a:srgbClr val="4E5D70"/>
            </a:solidFill>
            <a:ln w="19050">
              <a:noFill/>
            </a:ln>
            <a:effectLst>
              <a:innerShdw blurRad="63500" dist="508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俊雅（非商用）常规体" pitchFamily="2" charset="-122"/>
                <a:ea typeface="造字工房俊雅（非商用）常规体" pitchFamily="2" charset="-122"/>
              </a:endParaRPr>
            </a:p>
          </p:txBody>
        </p:sp>
        <p:sp>
          <p:nvSpPr>
            <p:cNvPr id="28" name="椭圆 27"/>
            <p:cNvSpPr/>
            <p:nvPr/>
          </p:nvSpPr>
          <p:spPr>
            <a:xfrm>
              <a:off x="7542037" y="4509356"/>
              <a:ext cx="241578" cy="241578"/>
            </a:xfrm>
            <a:prstGeom prst="ellipse">
              <a:avLst/>
            </a:prstGeom>
            <a:gradFill flip="none" rotWithShape="1">
              <a:gsLst>
                <a:gs pos="27000">
                  <a:schemeClr val="bg1">
                    <a:lumMod val="85000"/>
                  </a:schemeClr>
                </a:gs>
                <a:gs pos="62000">
                  <a:schemeClr val="bg1"/>
                </a:gs>
              </a:gsLst>
              <a:lin ang="2700000" scaled="1"/>
              <a:tileRect/>
            </a:gradFill>
            <a:ln w="19050">
              <a:gradFill>
                <a:gsLst>
                  <a:gs pos="0">
                    <a:schemeClr val="bg1"/>
                  </a:gs>
                  <a:gs pos="100000">
                    <a:schemeClr val="bg1">
                      <a:lumMod val="85000"/>
                    </a:schemeClr>
                  </a:gs>
                </a:gsLst>
                <a:lin ang="5400000" scaled="1"/>
              </a:gradFill>
            </a:ln>
            <a:effectLst>
              <a:outerShdw blurRad="12700" dist="254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俊雅（非商用）常规体" pitchFamily="2" charset="-122"/>
                <a:ea typeface="造字工房俊雅（非商用）常规体" pitchFamily="2" charset="-122"/>
              </a:endParaRPr>
            </a:p>
          </p:txBody>
        </p:sp>
      </p:grpSp>
      <p:grpSp>
        <p:nvGrpSpPr>
          <p:cNvPr id="29" name="组合 28"/>
          <p:cNvGrpSpPr/>
          <p:nvPr/>
        </p:nvGrpSpPr>
        <p:grpSpPr>
          <a:xfrm>
            <a:off x="5747911" y="3764418"/>
            <a:ext cx="1483995" cy="2088575"/>
            <a:chOff x="5204460" y="3532603"/>
            <a:chExt cx="1483995" cy="2088575"/>
          </a:xfrm>
          <a:effectLst>
            <a:outerShdw blurRad="127000" sx="104000" sy="104000" algn="ctr" rotWithShape="0">
              <a:prstClr val="black">
                <a:alpha val="30000"/>
              </a:prstClr>
            </a:outerShdw>
          </a:effectLst>
        </p:grpSpPr>
        <p:sp>
          <p:nvSpPr>
            <p:cNvPr id="30" name="任意多边形 29"/>
            <p:cNvSpPr/>
            <p:nvPr/>
          </p:nvSpPr>
          <p:spPr>
            <a:xfrm>
              <a:off x="5204460" y="3532603"/>
              <a:ext cx="1483995" cy="2088575"/>
            </a:xfrm>
            <a:custGeom>
              <a:avLst/>
              <a:gdLst>
                <a:gd name="connsiteX0" fmla="*/ 741997 w 1483995"/>
                <a:gd name="connsiteY0" fmla="*/ 0 h 2088575"/>
                <a:gd name="connsiteX1" fmla="*/ 745003 w 1483995"/>
                <a:gd name="connsiteY1" fmla="*/ 3197 h 2088575"/>
                <a:gd name="connsiteX2" fmla="*/ 753383 w 1483995"/>
                <a:gd name="connsiteY2" fmla="*/ 86321 h 2088575"/>
                <a:gd name="connsiteX3" fmla="*/ 1225889 w 1483995"/>
                <a:gd name="connsiteY3" fmla="*/ 558828 h 2088575"/>
                <a:gd name="connsiteX4" fmla="*/ 1259282 w 1483995"/>
                <a:gd name="connsiteY4" fmla="*/ 562194 h 2088575"/>
                <a:gd name="connsiteX5" fmla="*/ 1379537 w 1483995"/>
                <a:gd name="connsiteY5" fmla="*/ 562194 h 2088575"/>
                <a:gd name="connsiteX6" fmla="*/ 1483995 w 1483995"/>
                <a:gd name="connsiteY6" fmla="*/ 666652 h 2088575"/>
                <a:gd name="connsiteX7" fmla="*/ 1483995 w 1483995"/>
                <a:gd name="connsiteY7" fmla="*/ 1984117 h 2088575"/>
                <a:gd name="connsiteX8" fmla="*/ 1379537 w 1483995"/>
                <a:gd name="connsiteY8" fmla="*/ 2088575 h 2088575"/>
                <a:gd name="connsiteX9" fmla="*/ 104458 w 1483995"/>
                <a:gd name="connsiteY9" fmla="*/ 2088575 h 2088575"/>
                <a:gd name="connsiteX10" fmla="*/ 0 w 1483995"/>
                <a:gd name="connsiteY10" fmla="*/ 1984117 h 2088575"/>
                <a:gd name="connsiteX11" fmla="*/ 0 w 1483995"/>
                <a:gd name="connsiteY11" fmla="*/ 666652 h 2088575"/>
                <a:gd name="connsiteX12" fmla="*/ 104458 w 1483995"/>
                <a:gd name="connsiteY12" fmla="*/ 562194 h 2088575"/>
                <a:gd name="connsiteX13" fmla="*/ 224714 w 1483995"/>
                <a:gd name="connsiteY13" fmla="*/ 562194 h 2088575"/>
                <a:gd name="connsiteX14" fmla="*/ 258107 w 1483995"/>
                <a:gd name="connsiteY14" fmla="*/ 558828 h 2088575"/>
                <a:gd name="connsiteX15" fmla="*/ 730614 w 1483995"/>
                <a:gd name="connsiteY15" fmla="*/ 86321 h 2088575"/>
                <a:gd name="connsiteX16" fmla="*/ 738994 w 1483995"/>
                <a:gd name="connsiteY16" fmla="*/ 3194 h 2088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83995" h="2088575">
                  <a:moveTo>
                    <a:pt x="741997" y="0"/>
                  </a:moveTo>
                  <a:lnTo>
                    <a:pt x="745003" y="3197"/>
                  </a:lnTo>
                  <a:lnTo>
                    <a:pt x="753383" y="86321"/>
                  </a:lnTo>
                  <a:cubicBezTo>
                    <a:pt x="801915" y="323492"/>
                    <a:pt x="988718" y="510296"/>
                    <a:pt x="1225889" y="558828"/>
                  </a:cubicBezTo>
                  <a:lnTo>
                    <a:pt x="1259282" y="562194"/>
                  </a:lnTo>
                  <a:lnTo>
                    <a:pt x="1379537" y="562194"/>
                  </a:lnTo>
                  <a:cubicBezTo>
                    <a:pt x="1437228" y="562194"/>
                    <a:pt x="1483995" y="608961"/>
                    <a:pt x="1483995" y="666652"/>
                  </a:cubicBezTo>
                  <a:lnTo>
                    <a:pt x="1483995" y="1984117"/>
                  </a:lnTo>
                  <a:cubicBezTo>
                    <a:pt x="1483995" y="2041808"/>
                    <a:pt x="1437228" y="2088575"/>
                    <a:pt x="1379537" y="2088575"/>
                  </a:cubicBezTo>
                  <a:lnTo>
                    <a:pt x="104458" y="2088575"/>
                  </a:lnTo>
                  <a:cubicBezTo>
                    <a:pt x="46767" y="2088575"/>
                    <a:pt x="0" y="2041808"/>
                    <a:pt x="0" y="1984117"/>
                  </a:cubicBezTo>
                  <a:lnTo>
                    <a:pt x="0" y="666652"/>
                  </a:lnTo>
                  <a:cubicBezTo>
                    <a:pt x="0" y="608961"/>
                    <a:pt x="46767" y="562194"/>
                    <a:pt x="104458" y="562194"/>
                  </a:cubicBezTo>
                  <a:lnTo>
                    <a:pt x="224714" y="562194"/>
                  </a:lnTo>
                  <a:lnTo>
                    <a:pt x="258107" y="558828"/>
                  </a:lnTo>
                  <a:cubicBezTo>
                    <a:pt x="495278" y="510296"/>
                    <a:pt x="682082" y="323492"/>
                    <a:pt x="730614" y="86321"/>
                  </a:cubicBezTo>
                  <a:lnTo>
                    <a:pt x="738994" y="3194"/>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俊雅（非商用）常规体" pitchFamily="2" charset="-122"/>
                <a:ea typeface="造字工房俊雅（非商用）常规体" pitchFamily="2" charset="-122"/>
              </a:endParaRPr>
            </a:p>
          </p:txBody>
        </p:sp>
        <p:sp>
          <p:nvSpPr>
            <p:cNvPr id="31" name="任意多边形 30"/>
            <p:cNvSpPr/>
            <p:nvPr/>
          </p:nvSpPr>
          <p:spPr>
            <a:xfrm>
              <a:off x="5204460" y="5496560"/>
              <a:ext cx="1483995" cy="124618"/>
            </a:xfrm>
            <a:custGeom>
              <a:avLst/>
              <a:gdLst>
                <a:gd name="connsiteX0" fmla="*/ 0 w 1483995"/>
                <a:gd name="connsiteY0" fmla="*/ 0 h 124618"/>
                <a:gd name="connsiteX1" fmla="*/ 1483995 w 1483995"/>
                <a:gd name="connsiteY1" fmla="*/ 0 h 124618"/>
                <a:gd name="connsiteX2" fmla="*/ 1483995 w 1483995"/>
                <a:gd name="connsiteY2" fmla="*/ 20160 h 124618"/>
                <a:gd name="connsiteX3" fmla="*/ 1379537 w 1483995"/>
                <a:gd name="connsiteY3" fmla="*/ 124618 h 124618"/>
                <a:gd name="connsiteX4" fmla="*/ 104458 w 1483995"/>
                <a:gd name="connsiteY4" fmla="*/ 124618 h 124618"/>
                <a:gd name="connsiteX5" fmla="*/ 0 w 1483995"/>
                <a:gd name="connsiteY5" fmla="*/ 20160 h 1246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483995" h="124618">
                  <a:moveTo>
                    <a:pt x="0" y="0"/>
                  </a:moveTo>
                  <a:lnTo>
                    <a:pt x="1483995" y="0"/>
                  </a:lnTo>
                  <a:lnTo>
                    <a:pt x="1483995" y="20160"/>
                  </a:lnTo>
                  <a:cubicBezTo>
                    <a:pt x="1483995" y="77851"/>
                    <a:pt x="1437228" y="124618"/>
                    <a:pt x="1379537" y="124618"/>
                  </a:cubicBezTo>
                  <a:lnTo>
                    <a:pt x="104458" y="124618"/>
                  </a:lnTo>
                  <a:cubicBezTo>
                    <a:pt x="46767" y="124618"/>
                    <a:pt x="0" y="77851"/>
                    <a:pt x="0" y="20160"/>
                  </a:cubicBezTo>
                  <a:close/>
                </a:path>
              </a:pathLst>
            </a:custGeom>
            <a:solidFill>
              <a:srgbClr val="4E5D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俊雅（非商用）常规体" pitchFamily="2" charset="-122"/>
                <a:ea typeface="造字工房俊雅（非商用）常规体" pitchFamily="2" charset="-122"/>
              </a:endParaRPr>
            </a:p>
          </p:txBody>
        </p:sp>
      </p:grpSp>
      <p:grpSp>
        <p:nvGrpSpPr>
          <p:cNvPr id="32" name="组合 31"/>
          <p:cNvGrpSpPr/>
          <p:nvPr/>
        </p:nvGrpSpPr>
        <p:grpSpPr>
          <a:xfrm>
            <a:off x="6352425" y="3038026"/>
            <a:ext cx="273600" cy="273600"/>
            <a:chOff x="6352425" y="3038026"/>
            <a:chExt cx="273600" cy="273600"/>
          </a:xfrm>
        </p:grpSpPr>
        <p:sp>
          <p:nvSpPr>
            <p:cNvPr id="33" name="泪滴形 32"/>
            <p:cNvSpPr>
              <a:spLocks noChangeAspect="1"/>
            </p:cNvSpPr>
            <p:nvPr/>
          </p:nvSpPr>
          <p:spPr>
            <a:xfrm rot="8100000">
              <a:off x="6352425" y="3038026"/>
              <a:ext cx="273600" cy="273600"/>
            </a:xfrm>
            <a:prstGeom prst="teardrop">
              <a:avLst>
                <a:gd name="adj" fmla="val 200000"/>
              </a:avLst>
            </a:prstGeom>
            <a:solidFill>
              <a:srgbClr val="4E5D70"/>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俊雅（非商用）常规体" pitchFamily="2" charset="-122"/>
                <a:ea typeface="造字工房俊雅（非商用）常规体" pitchFamily="2" charset="-122"/>
              </a:endParaRPr>
            </a:p>
          </p:txBody>
        </p:sp>
        <p:sp>
          <p:nvSpPr>
            <p:cNvPr id="34" name="椭圆 33"/>
            <p:cNvSpPr>
              <a:spLocks noChangeAspect="1"/>
            </p:cNvSpPr>
            <p:nvPr/>
          </p:nvSpPr>
          <p:spPr>
            <a:xfrm>
              <a:off x="6411519" y="3089978"/>
              <a:ext cx="158400" cy="158400"/>
            </a:xfrm>
            <a:prstGeom prst="ellipse">
              <a:avLst/>
            </a:prstGeom>
            <a:gradFill flip="none" rotWithShape="1">
              <a:gsLst>
                <a:gs pos="27000">
                  <a:schemeClr val="bg1">
                    <a:lumMod val="85000"/>
                  </a:schemeClr>
                </a:gs>
                <a:gs pos="62000">
                  <a:schemeClr val="bg1"/>
                </a:gs>
              </a:gsLst>
              <a:lin ang="2700000" scaled="1"/>
              <a:tileRect/>
            </a:gradFill>
            <a:ln w="19050">
              <a:gradFill>
                <a:gsLst>
                  <a:gs pos="0">
                    <a:schemeClr val="bg1"/>
                  </a:gs>
                  <a:gs pos="100000">
                    <a:schemeClr val="bg1">
                      <a:lumMod val="85000"/>
                    </a:schemeClr>
                  </a:gs>
                </a:gsLst>
                <a:lin ang="5400000" scaled="1"/>
              </a:gra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俊雅（非商用）常规体" pitchFamily="2" charset="-122"/>
                <a:ea typeface="造字工房俊雅（非商用）常规体" pitchFamily="2" charset="-122"/>
              </a:endParaRPr>
            </a:p>
          </p:txBody>
        </p:sp>
      </p:grpSp>
      <p:sp>
        <p:nvSpPr>
          <p:cNvPr id="35" name="文本框 34"/>
          <p:cNvSpPr txBox="1"/>
          <p:nvPr/>
        </p:nvSpPr>
        <p:spPr>
          <a:xfrm>
            <a:off x="6109035" y="4392452"/>
            <a:ext cx="761747" cy="246221"/>
          </a:xfrm>
          <a:prstGeom prst="rect">
            <a:avLst/>
          </a:prstGeom>
          <a:noFill/>
        </p:spPr>
        <p:txBody>
          <a:bodyPr wrap="none" rtlCol="0">
            <a:spAutoFit/>
          </a:bodyPr>
          <a:lstStyle/>
          <a:p>
            <a:pPr algn="ctr"/>
            <a:r>
              <a:rPr lang="zh-CN" altLang="en-US" sz="1000" b="1" dirty="0">
                <a:solidFill>
                  <a:schemeClr val="bg2">
                    <a:lumMod val="25000"/>
                  </a:schemeClr>
                </a:solidFill>
                <a:latin typeface="造字工房俊雅（非商用）常规体" pitchFamily="2" charset="-122"/>
                <a:ea typeface="造字工房俊雅（非商用）常规体" pitchFamily="2" charset="-122"/>
              </a:rPr>
              <a:t>标题文本预设</a:t>
            </a:r>
          </a:p>
        </p:txBody>
      </p:sp>
      <p:sp>
        <p:nvSpPr>
          <p:cNvPr id="36" name="文本框 35"/>
          <p:cNvSpPr txBox="1"/>
          <p:nvPr/>
        </p:nvSpPr>
        <p:spPr>
          <a:xfrm>
            <a:off x="5747912" y="4626943"/>
            <a:ext cx="1483994" cy="415498"/>
          </a:xfrm>
          <a:prstGeom prst="rect">
            <a:avLst/>
          </a:prstGeom>
          <a:noFill/>
        </p:spPr>
        <p:txBody>
          <a:bodyPr wrap="square" rtlCol="0">
            <a:spAutoFit/>
          </a:bodyPr>
          <a:lstStyle/>
          <a:p>
            <a:pPr>
              <a:lnSpc>
                <a:spcPct val="150000"/>
              </a:lnSpc>
            </a:pPr>
            <a:r>
              <a:rPr lang="zh-CN" altLang="en-US" sz="700" dirty="0">
                <a:solidFill>
                  <a:schemeClr val="bg2">
                    <a:lumMod val="75000"/>
                  </a:schemeClr>
                </a:solidFill>
                <a:latin typeface="造字工房俊雅（非商用）常规体" pitchFamily="2" charset="-122"/>
                <a:ea typeface="造字工房俊雅（非商用）常规体" pitchFamily="2" charset="-122"/>
              </a:rPr>
              <a:t>您的内容打在这里，或者通过复制您的文本后，在此框中选择粘贴，并选择只保留文字</a:t>
            </a:r>
            <a:endParaRPr lang="zh-CN" altLang="en-US" sz="800" dirty="0">
              <a:solidFill>
                <a:schemeClr val="bg2">
                  <a:lumMod val="75000"/>
                </a:schemeClr>
              </a:solidFill>
              <a:latin typeface="造字工房俊雅（非商用）常规体" pitchFamily="2" charset="-122"/>
              <a:ea typeface="造字工房俊雅（非商用）常规体" pitchFamily="2" charset="-122"/>
            </a:endParaRPr>
          </a:p>
        </p:txBody>
      </p:sp>
      <p:grpSp>
        <p:nvGrpSpPr>
          <p:cNvPr id="37" name="组合 36"/>
          <p:cNvGrpSpPr/>
          <p:nvPr/>
        </p:nvGrpSpPr>
        <p:grpSpPr>
          <a:xfrm>
            <a:off x="1055688" y="5137472"/>
            <a:ext cx="1297091" cy="596931"/>
            <a:chOff x="1181665" y="2714250"/>
            <a:chExt cx="1297091" cy="596931"/>
          </a:xfrm>
        </p:grpSpPr>
        <p:sp>
          <p:nvSpPr>
            <p:cNvPr id="38" name="文本框 37"/>
            <p:cNvSpPr txBox="1"/>
            <p:nvPr/>
          </p:nvSpPr>
          <p:spPr>
            <a:xfrm>
              <a:off x="1301831" y="2714250"/>
              <a:ext cx="761747" cy="246221"/>
            </a:xfrm>
            <a:prstGeom prst="rect">
              <a:avLst/>
            </a:prstGeom>
            <a:noFill/>
          </p:spPr>
          <p:txBody>
            <a:bodyPr wrap="none" rtlCol="0">
              <a:spAutoFit/>
            </a:bodyPr>
            <a:lstStyle/>
            <a:p>
              <a:r>
                <a:rPr lang="zh-CN" altLang="en-US" sz="1000" dirty="0">
                  <a:solidFill>
                    <a:schemeClr val="bg2">
                      <a:lumMod val="25000"/>
                    </a:schemeClr>
                  </a:solidFill>
                  <a:latin typeface="造字工房俊雅（非商用）常规体" pitchFamily="2" charset="-122"/>
                  <a:ea typeface="造字工房俊雅（非商用）常规体" pitchFamily="2" charset="-122"/>
                </a:rPr>
                <a:t>标题文本预设</a:t>
              </a:r>
            </a:p>
          </p:txBody>
        </p:sp>
        <p:sp>
          <p:nvSpPr>
            <p:cNvPr id="39" name="文本框 38"/>
            <p:cNvSpPr txBox="1"/>
            <p:nvPr/>
          </p:nvSpPr>
          <p:spPr>
            <a:xfrm>
              <a:off x="1181665" y="2895683"/>
              <a:ext cx="1297091" cy="415498"/>
            </a:xfrm>
            <a:prstGeom prst="rect">
              <a:avLst/>
            </a:prstGeom>
            <a:noFill/>
          </p:spPr>
          <p:txBody>
            <a:bodyPr wrap="square" rtlCol="0">
              <a:spAutoFit/>
            </a:bodyPr>
            <a:lstStyle/>
            <a:p>
              <a:pPr algn="ctr"/>
              <a:r>
                <a:rPr lang="zh-CN" altLang="en-US" sz="700" dirty="0">
                  <a:solidFill>
                    <a:schemeClr val="bg2">
                      <a:lumMod val="75000"/>
                    </a:schemeClr>
                  </a:solidFill>
                  <a:latin typeface="造字工房俊雅（非商用）常规体" pitchFamily="2" charset="-122"/>
                  <a:ea typeface="造字工房俊雅（非商用）常规体" pitchFamily="2" charset="-122"/>
                </a:rPr>
                <a:t>您的内容打在这里，或者通过复制您的文本后，在此框中选择粘贴，并选择只保留文字</a:t>
              </a:r>
            </a:p>
          </p:txBody>
        </p:sp>
      </p:grpSp>
      <p:grpSp>
        <p:nvGrpSpPr>
          <p:cNvPr id="40" name="组合 39"/>
          <p:cNvGrpSpPr/>
          <p:nvPr/>
        </p:nvGrpSpPr>
        <p:grpSpPr>
          <a:xfrm>
            <a:off x="9230912" y="2411516"/>
            <a:ext cx="1283800" cy="627625"/>
            <a:chOff x="1301831" y="2714250"/>
            <a:chExt cx="1283800" cy="627625"/>
          </a:xfrm>
        </p:grpSpPr>
        <p:sp>
          <p:nvSpPr>
            <p:cNvPr id="41" name="文本框 40"/>
            <p:cNvSpPr txBox="1"/>
            <p:nvPr/>
          </p:nvSpPr>
          <p:spPr>
            <a:xfrm>
              <a:off x="1301831" y="2714250"/>
              <a:ext cx="761747" cy="246221"/>
            </a:xfrm>
            <a:prstGeom prst="rect">
              <a:avLst/>
            </a:prstGeom>
            <a:noFill/>
          </p:spPr>
          <p:txBody>
            <a:bodyPr wrap="none" rtlCol="0">
              <a:spAutoFit/>
            </a:bodyPr>
            <a:lstStyle/>
            <a:p>
              <a:r>
                <a:rPr lang="zh-CN" altLang="en-US" sz="1000" dirty="0">
                  <a:solidFill>
                    <a:schemeClr val="bg2">
                      <a:lumMod val="25000"/>
                    </a:schemeClr>
                  </a:solidFill>
                  <a:latin typeface="造字工房俊雅（非商用）常规体" pitchFamily="2" charset="-122"/>
                  <a:ea typeface="造字工房俊雅（非商用）常规体" pitchFamily="2" charset="-122"/>
                </a:rPr>
                <a:t>标题文本预设</a:t>
              </a:r>
            </a:p>
          </p:txBody>
        </p:sp>
        <p:sp>
          <p:nvSpPr>
            <p:cNvPr id="42" name="文本框 41"/>
            <p:cNvSpPr txBox="1"/>
            <p:nvPr/>
          </p:nvSpPr>
          <p:spPr>
            <a:xfrm>
              <a:off x="1308374" y="2926377"/>
              <a:ext cx="1277257" cy="415498"/>
            </a:xfrm>
            <a:prstGeom prst="rect">
              <a:avLst/>
            </a:prstGeom>
            <a:noFill/>
          </p:spPr>
          <p:txBody>
            <a:bodyPr wrap="square" rtlCol="0">
              <a:spAutoFit/>
            </a:bodyPr>
            <a:lstStyle/>
            <a:p>
              <a:pPr lvl="0" algn="ctr"/>
              <a:r>
                <a:rPr lang="zh-CN" altLang="en-US" sz="700" dirty="0">
                  <a:solidFill>
                    <a:schemeClr val="bg2">
                      <a:lumMod val="75000"/>
                    </a:schemeClr>
                  </a:solidFill>
                  <a:latin typeface="造字工房俊雅（非商用）常规体" pitchFamily="2" charset="-122"/>
                  <a:ea typeface="造字工房俊雅（非商用）常规体" pitchFamily="2" charset="-122"/>
                </a:rPr>
                <a:t>您的内容打在这里，或者通过复制您的文本后，在此框中选择粘贴，并选择只保留文字</a:t>
              </a:r>
            </a:p>
          </p:txBody>
        </p:sp>
      </p:grpSp>
      <p:grpSp>
        <p:nvGrpSpPr>
          <p:cNvPr id="44" name="组合 43"/>
          <p:cNvGrpSpPr/>
          <p:nvPr/>
        </p:nvGrpSpPr>
        <p:grpSpPr>
          <a:xfrm>
            <a:off x="3663793" y="3716632"/>
            <a:ext cx="1272540" cy="484002"/>
            <a:chOff x="1125379" y="4135623"/>
            <a:chExt cx="1272540" cy="484002"/>
          </a:xfrm>
          <a:solidFill>
            <a:srgbClr val="4E5D70"/>
          </a:solidFill>
        </p:grpSpPr>
        <p:sp>
          <p:nvSpPr>
            <p:cNvPr id="45" name="任意多边形 44"/>
            <p:cNvSpPr/>
            <p:nvPr/>
          </p:nvSpPr>
          <p:spPr>
            <a:xfrm>
              <a:off x="1125379" y="4135623"/>
              <a:ext cx="1272540" cy="484002"/>
            </a:xfrm>
            <a:custGeom>
              <a:avLst/>
              <a:gdLst>
                <a:gd name="connsiteX0" fmla="*/ 39829 w 1272540"/>
                <a:gd name="connsiteY0" fmla="*/ 0 h 484002"/>
                <a:gd name="connsiteX1" fmla="*/ 1232711 w 1272540"/>
                <a:gd name="connsiteY1" fmla="*/ 0 h 484002"/>
                <a:gd name="connsiteX2" fmla="*/ 1272540 w 1272540"/>
                <a:gd name="connsiteY2" fmla="*/ 39829 h 484002"/>
                <a:gd name="connsiteX3" fmla="*/ 1272540 w 1272540"/>
                <a:gd name="connsiteY3" fmla="*/ 342007 h 484002"/>
                <a:gd name="connsiteX4" fmla="*/ 1232711 w 1272540"/>
                <a:gd name="connsiteY4" fmla="*/ 381836 h 484002"/>
                <a:gd name="connsiteX5" fmla="*/ 708543 w 1272540"/>
                <a:gd name="connsiteY5" fmla="*/ 381836 h 484002"/>
                <a:gd name="connsiteX6" fmla="*/ 636271 w 1272540"/>
                <a:gd name="connsiteY6" fmla="*/ 484002 h 484002"/>
                <a:gd name="connsiteX7" fmla="*/ 563998 w 1272540"/>
                <a:gd name="connsiteY7" fmla="*/ 381836 h 484002"/>
                <a:gd name="connsiteX8" fmla="*/ 39829 w 1272540"/>
                <a:gd name="connsiteY8" fmla="*/ 381836 h 484002"/>
                <a:gd name="connsiteX9" fmla="*/ 0 w 1272540"/>
                <a:gd name="connsiteY9" fmla="*/ 342007 h 484002"/>
                <a:gd name="connsiteX10" fmla="*/ 0 w 1272540"/>
                <a:gd name="connsiteY10" fmla="*/ 39829 h 484002"/>
                <a:gd name="connsiteX11" fmla="*/ 39829 w 1272540"/>
                <a:gd name="connsiteY11" fmla="*/ 0 h 484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72540" h="484002">
                  <a:moveTo>
                    <a:pt x="39829" y="0"/>
                  </a:moveTo>
                  <a:lnTo>
                    <a:pt x="1232711" y="0"/>
                  </a:lnTo>
                  <a:cubicBezTo>
                    <a:pt x="1254708" y="0"/>
                    <a:pt x="1272540" y="17832"/>
                    <a:pt x="1272540" y="39829"/>
                  </a:cubicBezTo>
                  <a:lnTo>
                    <a:pt x="1272540" y="342007"/>
                  </a:lnTo>
                  <a:cubicBezTo>
                    <a:pt x="1272540" y="364004"/>
                    <a:pt x="1254708" y="381836"/>
                    <a:pt x="1232711" y="381836"/>
                  </a:cubicBezTo>
                  <a:lnTo>
                    <a:pt x="708543" y="381836"/>
                  </a:lnTo>
                  <a:lnTo>
                    <a:pt x="636271" y="484002"/>
                  </a:lnTo>
                  <a:lnTo>
                    <a:pt x="563998" y="381836"/>
                  </a:lnTo>
                  <a:lnTo>
                    <a:pt x="39829" y="381836"/>
                  </a:lnTo>
                  <a:cubicBezTo>
                    <a:pt x="17832" y="381836"/>
                    <a:pt x="0" y="364004"/>
                    <a:pt x="0" y="342007"/>
                  </a:cubicBezTo>
                  <a:lnTo>
                    <a:pt x="0" y="39829"/>
                  </a:lnTo>
                  <a:cubicBezTo>
                    <a:pt x="0" y="17832"/>
                    <a:pt x="17832" y="0"/>
                    <a:pt x="39829" y="0"/>
                  </a:cubicBezTo>
                  <a:close/>
                </a:path>
              </a:pathLst>
            </a:custGeom>
            <a:grpFill/>
            <a:ln w="19050">
              <a:noFill/>
            </a:ln>
            <a:effectLst>
              <a:outerShdw blurRad="1270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造字工房俊雅（非商用）常规体" pitchFamily="2" charset="-122"/>
                <a:ea typeface="造字工房俊雅（非商用）常规体" pitchFamily="2" charset="-122"/>
              </a:endParaRPr>
            </a:p>
          </p:txBody>
        </p:sp>
        <p:sp>
          <p:nvSpPr>
            <p:cNvPr id="46" name="文本框 45"/>
            <p:cNvSpPr txBox="1"/>
            <p:nvPr/>
          </p:nvSpPr>
          <p:spPr>
            <a:xfrm>
              <a:off x="1302046" y="4175145"/>
              <a:ext cx="918841" cy="307777"/>
            </a:xfrm>
            <a:prstGeom prst="rect">
              <a:avLst/>
            </a:prstGeom>
            <a:grpFill/>
          </p:spPr>
          <p:txBody>
            <a:bodyPr wrap="none" rtlCol="0">
              <a:spAutoFit/>
            </a:bodyPr>
            <a:lstStyle/>
            <a:p>
              <a:pPr algn="ctr"/>
              <a:r>
                <a:rPr lang="en-US" altLang="zh-CN" sz="1400" dirty="0">
                  <a:solidFill>
                    <a:schemeClr val="bg1"/>
                  </a:solidFill>
                  <a:latin typeface="造字工房俊雅（非商用）常规体" pitchFamily="2" charset="-122"/>
                  <a:ea typeface="造字工房俊雅（非商用）常规体" pitchFamily="2" charset="-122"/>
                </a:rPr>
                <a:t>June</a:t>
              </a:r>
              <a:r>
                <a:rPr lang="zh-CN" altLang="en-US" sz="1400" dirty="0">
                  <a:solidFill>
                    <a:schemeClr val="bg1"/>
                  </a:solidFill>
                  <a:latin typeface="造字工房俊雅（非商用）常规体" pitchFamily="2" charset="-122"/>
                  <a:ea typeface="造字工房俊雅（非商用）常规体" pitchFamily="2" charset="-122"/>
                </a:rPr>
                <a:t>，</a:t>
              </a:r>
              <a:r>
                <a:rPr lang="en-US" altLang="zh-CN" sz="1400" b="1" dirty="0">
                  <a:solidFill>
                    <a:schemeClr val="bg1"/>
                  </a:solidFill>
                  <a:latin typeface="造字工房俊雅（非商用）常规体" pitchFamily="2" charset="-122"/>
                  <a:ea typeface="造字工房俊雅（非商用）常规体" pitchFamily="2" charset="-122"/>
                </a:rPr>
                <a:t>2006</a:t>
              </a:r>
              <a:endParaRPr lang="zh-CN" altLang="en-US" sz="1400" b="1" dirty="0">
                <a:solidFill>
                  <a:schemeClr val="bg1"/>
                </a:solidFill>
                <a:latin typeface="造字工房俊雅（非商用）常规体" pitchFamily="2" charset="-122"/>
                <a:ea typeface="造字工房俊雅（非商用）常规体" pitchFamily="2" charset="-122"/>
              </a:endParaRPr>
            </a:p>
          </p:txBody>
        </p:sp>
      </p:grpSp>
      <p:grpSp>
        <p:nvGrpSpPr>
          <p:cNvPr id="47" name="组合 46"/>
          <p:cNvGrpSpPr/>
          <p:nvPr/>
        </p:nvGrpSpPr>
        <p:grpSpPr>
          <a:xfrm>
            <a:off x="5852955" y="2467785"/>
            <a:ext cx="1272540" cy="484002"/>
            <a:chOff x="1125379" y="4135623"/>
            <a:chExt cx="1272540" cy="484002"/>
          </a:xfrm>
          <a:solidFill>
            <a:srgbClr val="4E5D70"/>
          </a:solidFill>
        </p:grpSpPr>
        <p:sp>
          <p:nvSpPr>
            <p:cNvPr id="48" name="任意多边形 47"/>
            <p:cNvSpPr/>
            <p:nvPr/>
          </p:nvSpPr>
          <p:spPr>
            <a:xfrm>
              <a:off x="1125379" y="4135623"/>
              <a:ext cx="1272540" cy="484002"/>
            </a:xfrm>
            <a:custGeom>
              <a:avLst/>
              <a:gdLst>
                <a:gd name="connsiteX0" fmla="*/ 39829 w 1272540"/>
                <a:gd name="connsiteY0" fmla="*/ 0 h 484002"/>
                <a:gd name="connsiteX1" fmla="*/ 1232711 w 1272540"/>
                <a:gd name="connsiteY1" fmla="*/ 0 h 484002"/>
                <a:gd name="connsiteX2" fmla="*/ 1272540 w 1272540"/>
                <a:gd name="connsiteY2" fmla="*/ 39829 h 484002"/>
                <a:gd name="connsiteX3" fmla="*/ 1272540 w 1272540"/>
                <a:gd name="connsiteY3" fmla="*/ 342007 h 484002"/>
                <a:gd name="connsiteX4" fmla="*/ 1232711 w 1272540"/>
                <a:gd name="connsiteY4" fmla="*/ 381836 h 484002"/>
                <a:gd name="connsiteX5" fmla="*/ 708543 w 1272540"/>
                <a:gd name="connsiteY5" fmla="*/ 381836 h 484002"/>
                <a:gd name="connsiteX6" fmla="*/ 636271 w 1272540"/>
                <a:gd name="connsiteY6" fmla="*/ 484002 h 484002"/>
                <a:gd name="connsiteX7" fmla="*/ 563998 w 1272540"/>
                <a:gd name="connsiteY7" fmla="*/ 381836 h 484002"/>
                <a:gd name="connsiteX8" fmla="*/ 39829 w 1272540"/>
                <a:gd name="connsiteY8" fmla="*/ 381836 h 484002"/>
                <a:gd name="connsiteX9" fmla="*/ 0 w 1272540"/>
                <a:gd name="connsiteY9" fmla="*/ 342007 h 484002"/>
                <a:gd name="connsiteX10" fmla="*/ 0 w 1272540"/>
                <a:gd name="connsiteY10" fmla="*/ 39829 h 484002"/>
                <a:gd name="connsiteX11" fmla="*/ 39829 w 1272540"/>
                <a:gd name="connsiteY11" fmla="*/ 0 h 484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72540" h="484002">
                  <a:moveTo>
                    <a:pt x="39829" y="0"/>
                  </a:moveTo>
                  <a:lnTo>
                    <a:pt x="1232711" y="0"/>
                  </a:lnTo>
                  <a:cubicBezTo>
                    <a:pt x="1254708" y="0"/>
                    <a:pt x="1272540" y="17832"/>
                    <a:pt x="1272540" y="39829"/>
                  </a:cubicBezTo>
                  <a:lnTo>
                    <a:pt x="1272540" y="342007"/>
                  </a:lnTo>
                  <a:cubicBezTo>
                    <a:pt x="1272540" y="364004"/>
                    <a:pt x="1254708" y="381836"/>
                    <a:pt x="1232711" y="381836"/>
                  </a:cubicBezTo>
                  <a:lnTo>
                    <a:pt x="708543" y="381836"/>
                  </a:lnTo>
                  <a:lnTo>
                    <a:pt x="636271" y="484002"/>
                  </a:lnTo>
                  <a:lnTo>
                    <a:pt x="563998" y="381836"/>
                  </a:lnTo>
                  <a:lnTo>
                    <a:pt x="39829" y="381836"/>
                  </a:lnTo>
                  <a:cubicBezTo>
                    <a:pt x="17832" y="381836"/>
                    <a:pt x="0" y="364004"/>
                    <a:pt x="0" y="342007"/>
                  </a:cubicBezTo>
                  <a:lnTo>
                    <a:pt x="0" y="39829"/>
                  </a:lnTo>
                  <a:cubicBezTo>
                    <a:pt x="0" y="17832"/>
                    <a:pt x="17832" y="0"/>
                    <a:pt x="39829" y="0"/>
                  </a:cubicBezTo>
                  <a:close/>
                </a:path>
              </a:pathLst>
            </a:custGeom>
            <a:grpFill/>
            <a:ln w="19050">
              <a:noFill/>
            </a:ln>
            <a:effectLst>
              <a:outerShdw blurRad="1270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造字工房俊雅（非商用）常规体" pitchFamily="2" charset="-122"/>
                <a:ea typeface="造字工房俊雅（非商用）常规体" pitchFamily="2" charset="-122"/>
              </a:endParaRPr>
            </a:p>
          </p:txBody>
        </p:sp>
        <p:sp>
          <p:nvSpPr>
            <p:cNvPr id="49" name="文本框 48"/>
            <p:cNvSpPr txBox="1"/>
            <p:nvPr/>
          </p:nvSpPr>
          <p:spPr>
            <a:xfrm>
              <a:off x="1302046" y="4175145"/>
              <a:ext cx="918841" cy="307777"/>
            </a:xfrm>
            <a:prstGeom prst="rect">
              <a:avLst/>
            </a:prstGeom>
            <a:grpFill/>
          </p:spPr>
          <p:txBody>
            <a:bodyPr wrap="none" rtlCol="0">
              <a:spAutoFit/>
            </a:bodyPr>
            <a:lstStyle/>
            <a:p>
              <a:pPr algn="ctr"/>
              <a:r>
                <a:rPr lang="en-US" altLang="zh-CN" sz="1400" dirty="0">
                  <a:solidFill>
                    <a:schemeClr val="bg1"/>
                  </a:solidFill>
                  <a:latin typeface="造字工房俊雅（非商用）常规体" pitchFamily="2" charset="-122"/>
                  <a:ea typeface="造字工房俊雅（非商用）常规体" pitchFamily="2" charset="-122"/>
                </a:rPr>
                <a:t>June</a:t>
              </a:r>
              <a:r>
                <a:rPr lang="zh-CN" altLang="en-US" sz="1400" dirty="0">
                  <a:solidFill>
                    <a:schemeClr val="bg1"/>
                  </a:solidFill>
                  <a:latin typeface="造字工房俊雅（非商用）常规体" pitchFamily="2" charset="-122"/>
                  <a:ea typeface="造字工房俊雅（非商用）常规体" pitchFamily="2" charset="-122"/>
                </a:rPr>
                <a:t>，</a:t>
              </a:r>
              <a:r>
                <a:rPr lang="en-US" altLang="zh-CN" sz="1400" b="1" dirty="0">
                  <a:solidFill>
                    <a:schemeClr val="bg1"/>
                  </a:solidFill>
                  <a:latin typeface="造字工房俊雅（非商用）常规体" pitchFamily="2" charset="-122"/>
                  <a:ea typeface="造字工房俊雅（非商用）常规体" pitchFamily="2" charset="-122"/>
                </a:rPr>
                <a:t>2006</a:t>
              </a:r>
              <a:endParaRPr lang="zh-CN" altLang="en-US" sz="1400" b="1" dirty="0">
                <a:solidFill>
                  <a:schemeClr val="bg1"/>
                </a:solidFill>
                <a:latin typeface="造字工房俊雅（非商用）常规体" pitchFamily="2" charset="-122"/>
                <a:ea typeface="造字工房俊雅（非商用）常规体" pitchFamily="2" charset="-122"/>
              </a:endParaRPr>
            </a:p>
          </p:txBody>
        </p:sp>
      </p:grpSp>
      <p:grpSp>
        <p:nvGrpSpPr>
          <p:cNvPr id="50" name="组合 49"/>
          <p:cNvGrpSpPr/>
          <p:nvPr/>
        </p:nvGrpSpPr>
        <p:grpSpPr>
          <a:xfrm>
            <a:off x="9183104" y="1431757"/>
            <a:ext cx="1272540" cy="484002"/>
            <a:chOff x="1125379" y="4135623"/>
            <a:chExt cx="1272540" cy="484002"/>
          </a:xfrm>
          <a:solidFill>
            <a:srgbClr val="4E5D70"/>
          </a:solidFill>
        </p:grpSpPr>
        <p:sp>
          <p:nvSpPr>
            <p:cNvPr id="51" name="任意多边形 50"/>
            <p:cNvSpPr/>
            <p:nvPr/>
          </p:nvSpPr>
          <p:spPr>
            <a:xfrm>
              <a:off x="1125379" y="4135623"/>
              <a:ext cx="1272540" cy="484002"/>
            </a:xfrm>
            <a:custGeom>
              <a:avLst/>
              <a:gdLst>
                <a:gd name="connsiteX0" fmla="*/ 39829 w 1272540"/>
                <a:gd name="connsiteY0" fmla="*/ 0 h 484002"/>
                <a:gd name="connsiteX1" fmla="*/ 1232711 w 1272540"/>
                <a:gd name="connsiteY1" fmla="*/ 0 h 484002"/>
                <a:gd name="connsiteX2" fmla="*/ 1272540 w 1272540"/>
                <a:gd name="connsiteY2" fmla="*/ 39829 h 484002"/>
                <a:gd name="connsiteX3" fmla="*/ 1272540 w 1272540"/>
                <a:gd name="connsiteY3" fmla="*/ 342007 h 484002"/>
                <a:gd name="connsiteX4" fmla="*/ 1232711 w 1272540"/>
                <a:gd name="connsiteY4" fmla="*/ 381836 h 484002"/>
                <a:gd name="connsiteX5" fmla="*/ 708543 w 1272540"/>
                <a:gd name="connsiteY5" fmla="*/ 381836 h 484002"/>
                <a:gd name="connsiteX6" fmla="*/ 636271 w 1272540"/>
                <a:gd name="connsiteY6" fmla="*/ 484002 h 484002"/>
                <a:gd name="connsiteX7" fmla="*/ 563998 w 1272540"/>
                <a:gd name="connsiteY7" fmla="*/ 381836 h 484002"/>
                <a:gd name="connsiteX8" fmla="*/ 39829 w 1272540"/>
                <a:gd name="connsiteY8" fmla="*/ 381836 h 484002"/>
                <a:gd name="connsiteX9" fmla="*/ 0 w 1272540"/>
                <a:gd name="connsiteY9" fmla="*/ 342007 h 484002"/>
                <a:gd name="connsiteX10" fmla="*/ 0 w 1272540"/>
                <a:gd name="connsiteY10" fmla="*/ 39829 h 484002"/>
                <a:gd name="connsiteX11" fmla="*/ 39829 w 1272540"/>
                <a:gd name="connsiteY11" fmla="*/ 0 h 4840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72540" h="484002">
                  <a:moveTo>
                    <a:pt x="39829" y="0"/>
                  </a:moveTo>
                  <a:lnTo>
                    <a:pt x="1232711" y="0"/>
                  </a:lnTo>
                  <a:cubicBezTo>
                    <a:pt x="1254708" y="0"/>
                    <a:pt x="1272540" y="17832"/>
                    <a:pt x="1272540" y="39829"/>
                  </a:cubicBezTo>
                  <a:lnTo>
                    <a:pt x="1272540" y="342007"/>
                  </a:lnTo>
                  <a:cubicBezTo>
                    <a:pt x="1272540" y="364004"/>
                    <a:pt x="1254708" y="381836"/>
                    <a:pt x="1232711" y="381836"/>
                  </a:cubicBezTo>
                  <a:lnTo>
                    <a:pt x="708543" y="381836"/>
                  </a:lnTo>
                  <a:lnTo>
                    <a:pt x="636271" y="484002"/>
                  </a:lnTo>
                  <a:lnTo>
                    <a:pt x="563998" y="381836"/>
                  </a:lnTo>
                  <a:lnTo>
                    <a:pt x="39829" y="381836"/>
                  </a:lnTo>
                  <a:cubicBezTo>
                    <a:pt x="17832" y="381836"/>
                    <a:pt x="0" y="364004"/>
                    <a:pt x="0" y="342007"/>
                  </a:cubicBezTo>
                  <a:lnTo>
                    <a:pt x="0" y="39829"/>
                  </a:lnTo>
                  <a:cubicBezTo>
                    <a:pt x="0" y="17832"/>
                    <a:pt x="17832" y="0"/>
                    <a:pt x="39829" y="0"/>
                  </a:cubicBezTo>
                  <a:close/>
                </a:path>
              </a:pathLst>
            </a:custGeom>
            <a:grpFill/>
            <a:ln w="19050">
              <a:noFill/>
            </a:ln>
            <a:effectLst>
              <a:outerShdw blurRad="127000" dist="762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latin typeface="造字工房俊雅（非商用）常规体" pitchFamily="2" charset="-122"/>
                <a:ea typeface="造字工房俊雅（非商用）常规体" pitchFamily="2" charset="-122"/>
              </a:endParaRPr>
            </a:p>
          </p:txBody>
        </p:sp>
        <p:sp>
          <p:nvSpPr>
            <p:cNvPr id="52" name="文本框 51"/>
            <p:cNvSpPr txBox="1"/>
            <p:nvPr/>
          </p:nvSpPr>
          <p:spPr>
            <a:xfrm>
              <a:off x="1302046" y="4175145"/>
              <a:ext cx="918841" cy="307777"/>
            </a:xfrm>
            <a:prstGeom prst="rect">
              <a:avLst/>
            </a:prstGeom>
            <a:grpFill/>
          </p:spPr>
          <p:txBody>
            <a:bodyPr wrap="none" rtlCol="0">
              <a:spAutoFit/>
            </a:bodyPr>
            <a:lstStyle/>
            <a:p>
              <a:pPr algn="ctr"/>
              <a:r>
                <a:rPr lang="en-US" altLang="zh-CN" sz="1400" dirty="0">
                  <a:solidFill>
                    <a:schemeClr val="bg1"/>
                  </a:solidFill>
                  <a:latin typeface="造字工房俊雅（非商用）常规体" pitchFamily="2" charset="-122"/>
                  <a:ea typeface="造字工房俊雅（非商用）常规体" pitchFamily="2" charset="-122"/>
                </a:rPr>
                <a:t>June</a:t>
              </a:r>
              <a:r>
                <a:rPr lang="zh-CN" altLang="en-US" sz="1400" dirty="0">
                  <a:solidFill>
                    <a:schemeClr val="bg1"/>
                  </a:solidFill>
                  <a:latin typeface="造字工房俊雅（非商用）常规体" pitchFamily="2" charset="-122"/>
                  <a:ea typeface="造字工房俊雅（非商用）常规体" pitchFamily="2" charset="-122"/>
                </a:rPr>
                <a:t>，</a:t>
              </a:r>
              <a:r>
                <a:rPr lang="en-US" altLang="zh-CN" sz="1400" b="1" dirty="0">
                  <a:solidFill>
                    <a:schemeClr val="bg1"/>
                  </a:solidFill>
                  <a:latin typeface="造字工房俊雅（非商用）常规体" pitchFamily="2" charset="-122"/>
                  <a:ea typeface="造字工房俊雅（非商用）常规体" pitchFamily="2" charset="-122"/>
                </a:rPr>
                <a:t>2006</a:t>
              </a:r>
              <a:endParaRPr lang="zh-CN" altLang="en-US" sz="1400" b="1" dirty="0">
                <a:solidFill>
                  <a:schemeClr val="bg1"/>
                </a:solidFill>
                <a:latin typeface="造字工房俊雅（非商用）常规体" pitchFamily="2" charset="-122"/>
                <a:ea typeface="造字工房俊雅（非商用）常规体" pitchFamily="2" charset="-122"/>
              </a:endParaRPr>
            </a:p>
          </p:txBody>
        </p:sp>
      </p:grpSp>
    </p:spTree>
    <p:extLst>
      <p:ext uri="{BB962C8B-B14F-4D97-AF65-F5344CB8AC3E}">
        <p14:creationId xmlns:p14="http://schemas.microsoft.com/office/powerpoint/2010/main" val="909449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1000"/>
                                        <p:tgtEl>
                                          <p:spTgt spid="8"/>
                                        </p:tgtEl>
                                      </p:cBhvr>
                                    </p:animEffect>
                                  </p:childTnLst>
                                </p:cTn>
                              </p:par>
                            </p:childTnLst>
                          </p:cTn>
                        </p:par>
                        <p:par>
                          <p:cTn id="8" fill="hold">
                            <p:stCondLst>
                              <p:cond delay="1000"/>
                            </p:stCondLst>
                            <p:childTnLst>
                              <p:par>
                                <p:cTn id="9" presetID="10" presetClass="entr" presetSubtype="0"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animEffect transition="in" filter="fade">
                                      <p:cBhvr>
                                        <p:cTn id="11" dur="750"/>
                                        <p:tgtEl>
                                          <p:spTgt spid="23"/>
                                        </p:tgtEl>
                                      </p:cBhvr>
                                    </p:animEffect>
                                  </p:childTnLst>
                                </p:cTn>
                              </p:par>
                              <p:par>
                                <p:cTn id="12" presetID="64" presetClass="path" presetSubtype="0" decel="100000" fill="hold" nodeType="withEffect">
                                  <p:stCondLst>
                                    <p:cond delay="0"/>
                                  </p:stCondLst>
                                  <p:childTnLst>
                                    <p:animMotion origin="layout" path="M -4.16667E-7 -4.07407E-6 L -4.16667E-7 -0.08657 " pathEditMode="relative" rAng="0" ptsTypes="AA">
                                      <p:cBhvr>
                                        <p:cTn id="13" dur="1250" spd="-100000" fill="hold"/>
                                        <p:tgtEl>
                                          <p:spTgt spid="23"/>
                                        </p:tgtEl>
                                        <p:attrNameLst>
                                          <p:attrName>ppt_x</p:attrName>
                                          <p:attrName>ppt_y</p:attrName>
                                        </p:attrNameLst>
                                      </p:cBhvr>
                                      <p:rCtr x="0" y="-4329"/>
                                    </p:animMotion>
                                  </p:childTnLst>
                                </p:cTn>
                              </p:par>
                              <p:par>
                                <p:cTn id="14" presetID="10" presetClass="entr" presetSubtype="0" fill="hold" nodeType="withEffect">
                                  <p:stCondLst>
                                    <p:cond delay="25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750"/>
                                        <p:tgtEl>
                                          <p:spTgt spid="5"/>
                                        </p:tgtEl>
                                      </p:cBhvr>
                                    </p:animEffect>
                                  </p:childTnLst>
                                </p:cTn>
                              </p:par>
                              <p:par>
                                <p:cTn id="17" presetID="64" presetClass="path" presetSubtype="0" decel="100000" fill="hold" nodeType="withEffect">
                                  <p:stCondLst>
                                    <p:cond delay="250"/>
                                  </p:stCondLst>
                                  <p:childTnLst>
                                    <p:animMotion origin="layout" path="M -4.16667E-7 -4.07407E-6 L -4.16667E-7 -0.08657 " pathEditMode="relative" rAng="0" ptsTypes="AA">
                                      <p:cBhvr>
                                        <p:cTn id="18" dur="1250" spd="-100000" fill="hold"/>
                                        <p:tgtEl>
                                          <p:spTgt spid="5"/>
                                        </p:tgtEl>
                                        <p:attrNameLst>
                                          <p:attrName>ppt_x</p:attrName>
                                          <p:attrName>ppt_y</p:attrName>
                                        </p:attrNameLst>
                                      </p:cBhvr>
                                      <p:rCtr x="0" y="-4329"/>
                                    </p:animMotion>
                                  </p:childTnLst>
                                </p:cTn>
                              </p:par>
                              <p:par>
                                <p:cTn id="19" presetID="10" presetClass="entr" presetSubtype="0" fill="hold" nodeType="withEffect">
                                  <p:stCondLst>
                                    <p:cond delay="500"/>
                                  </p:stCondLst>
                                  <p:childTnLst>
                                    <p:set>
                                      <p:cBhvr>
                                        <p:cTn id="20" dur="1" fill="hold">
                                          <p:stCondLst>
                                            <p:cond delay="0"/>
                                          </p:stCondLst>
                                        </p:cTn>
                                        <p:tgtEl>
                                          <p:spTgt spid="37"/>
                                        </p:tgtEl>
                                        <p:attrNameLst>
                                          <p:attrName>style.visibility</p:attrName>
                                        </p:attrNameLst>
                                      </p:cBhvr>
                                      <p:to>
                                        <p:strVal val="visible"/>
                                      </p:to>
                                    </p:set>
                                    <p:animEffect transition="in" filter="fade">
                                      <p:cBhvr>
                                        <p:cTn id="21" dur="750"/>
                                        <p:tgtEl>
                                          <p:spTgt spid="37"/>
                                        </p:tgtEl>
                                      </p:cBhvr>
                                    </p:animEffect>
                                  </p:childTnLst>
                                </p:cTn>
                              </p:par>
                              <p:par>
                                <p:cTn id="22" presetID="64" presetClass="path" presetSubtype="0" decel="100000" fill="hold" nodeType="withEffect">
                                  <p:stCondLst>
                                    <p:cond delay="500"/>
                                  </p:stCondLst>
                                  <p:childTnLst>
                                    <p:animMotion origin="layout" path="M -3.54167E-6 -2.59259E-6 L -3.54167E-6 -0.08657 " pathEditMode="relative" rAng="0" ptsTypes="AA">
                                      <p:cBhvr>
                                        <p:cTn id="23" dur="1250" spd="-100000" fill="hold"/>
                                        <p:tgtEl>
                                          <p:spTgt spid="37"/>
                                        </p:tgtEl>
                                        <p:attrNameLst>
                                          <p:attrName>ppt_x</p:attrName>
                                          <p:attrName>ppt_y</p:attrName>
                                        </p:attrNameLst>
                                      </p:cBhvr>
                                      <p:rCtr x="0" y="-4329"/>
                                    </p:animMotion>
                                  </p:childTnLst>
                                </p:cTn>
                              </p:par>
                            </p:childTnLst>
                          </p:cTn>
                        </p:par>
                        <p:par>
                          <p:cTn id="24" fill="hold">
                            <p:stCondLst>
                              <p:cond delay="2750"/>
                            </p:stCondLst>
                            <p:childTnLst>
                              <p:par>
                                <p:cTn id="25" presetID="10" presetClass="entr" presetSubtype="0"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750"/>
                                        <p:tgtEl>
                                          <p:spTgt spid="20"/>
                                        </p:tgtEl>
                                      </p:cBhvr>
                                    </p:animEffect>
                                  </p:childTnLst>
                                </p:cTn>
                              </p:par>
                              <p:par>
                                <p:cTn id="28" presetID="64" presetClass="path" presetSubtype="0" decel="100000" fill="hold" nodeType="withEffect">
                                  <p:stCondLst>
                                    <p:cond delay="0"/>
                                  </p:stCondLst>
                                  <p:childTnLst>
                                    <p:animMotion origin="layout" path="M -4.16667E-7 -4.07407E-6 L -4.16667E-7 -0.08657 " pathEditMode="relative" rAng="0" ptsTypes="AA">
                                      <p:cBhvr>
                                        <p:cTn id="29" dur="1250" spd="-100000" fill="hold"/>
                                        <p:tgtEl>
                                          <p:spTgt spid="20"/>
                                        </p:tgtEl>
                                        <p:attrNameLst>
                                          <p:attrName>ppt_x</p:attrName>
                                          <p:attrName>ppt_y</p:attrName>
                                        </p:attrNameLst>
                                      </p:cBhvr>
                                      <p:rCtr x="0" y="-4329"/>
                                    </p:animMotion>
                                  </p:childTnLst>
                                </p:cTn>
                              </p:par>
                              <p:par>
                                <p:cTn id="30" presetID="10" presetClass="entr" presetSubtype="0" fill="hold" nodeType="withEffect">
                                  <p:stCondLst>
                                    <p:cond delay="250"/>
                                  </p:stCondLst>
                                  <p:childTnLst>
                                    <p:set>
                                      <p:cBhvr>
                                        <p:cTn id="31" dur="1" fill="hold">
                                          <p:stCondLst>
                                            <p:cond delay="0"/>
                                          </p:stCondLst>
                                        </p:cTn>
                                        <p:tgtEl>
                                          <p:spTgt spid="44"/>
                                        </p:tgtEl>
                                        <p:attrNameLst>
                                          <p:attrName>style.visibility</p:attrName>
                                        </p:attrNameLst>
                                      </p:cBhvr>
                                      <p:to>
                                        <p:strVal val="visible"/>
                                      </p:to>
                                    </p:set>
                                    <p:animEffect transition="in" filter="fade">
                                      <p:cBhvr>
                                        <p:cTn id="32" dur="750"/>
                                        <p:tgtEl>
                                          <p:spTgt spid="44"/>
                                        </p:tgtEl>
                                      </p:cBhvr>
                                    </p:animEffect>
                                  </p:childTnLst>
                                </p:cTn>
                              </p:par>
                              <p:par>
                                <p:cTn id="33" presetID="64" presetClass="path" presetSubtype="0" decel="100000" fill="hold" nodeType="withEffect">
                                  <p:stCondLst>
                                    <p:cond delay="250"/>
                                  </p:stCondLst>
                                  <p:childTnLst>
                                    <p:animMotion origin="layout" path="M -4.16667E-7 -4.07407E-6 L -4.16667E-7 -0.08657 " pathEditMode="relative" rAng="0" ptsTypes="AA">
                                      <p:cBhvr>
                                        <p:cTn id="34" dur="1250" spd="-100000" fill="hold"/>
                                        <p:tgtEl>
                                          <p:spTgt spid="44"/>
                                        </p:tgtEl>
                                        <p:attrNameLst>
                                          <p:attrName>ppt_x</p:attrName>
                                          <p:attrName>ppt_y</p:attrName>
                                        </p:attrNameLst>
                                      </p:cBhvr>
                                      <p:rCtr x="0" y="-4329"/>
                                    </p:animMotion>
                                  </p:childTnLst>
                                </p:cTn>
                              </p:par>
                              <p:par>
                                <p:cTn id="35" presetID="10" presetClass="entr" presetSubtype="0" fill="hold" nodeType="withEffect">
                                  <p:stCondLst>
                                    <p:cond delay="50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750"/>
                                        <p:tgtEl>
                                          <p:spTgt spid="17"/>
                                        </p:tgtEl>
                                      </p:cBhvr>
                                    </p:animEffect>
                                  </p:childTnLst>
                                </p:cTn>
                              </p:par>
                              <p:par>
                                <p:cTn id="38" presetID="64" presetClass="path" presetSubtype="0" decel="100000" fill="hold" nodeType="withEffect">
                                  <p:stCondLst>
                                    <p:cond delay="500"/>
                                  </p:stCondLst>
                                  <p:childTnLst>
                                    <p:animMotion origin="layout" path="M -1.66667E-6 4.07407E-6 L -1.66667E-6 -0.08658 " pathEditMode="relative" rAng="0" ptsTypes="AA">
                                      <p:cBhvr>
                                        <p:cTn id="39" dur="1250" spd="-100000" fill="hold"/>
                                        <p:tgtEl>
                                          <p:spTgt spid="17"/>
                                        </p:tgtEl>
                                        <p:attrNameLst>
                                          <p:attrName>ppt_x</p:attrName>
                                          <p:attrName>ppt_y</p:attrName>
                                        </p:attrNameLst>
                                      </p:cBhvr>
                                      <p:rCtr x="0" y="-4329"/>
                                    </p:animMotion>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fade">
                                      <p:cBhvr>
                                        <p:cTn id="43" dur="750"/>
                                        <p:tgtEl>
                                          <p:spTgt spid="32"/>
                                        </p:tgtEl>
                                      </p:cBhvr>
                                    </p:animEffect>
                                  </p:childTnLst>
                                </p:cTn>
                              </p:par>
                              <p:par>
                                <p:cTn id="44" presetID="64" presetClass="path" presetSubtype="0" decel="100000" fill="hold" nodeType="withEffect">
                                  <p:stCondLst>
                                    <p:cond delay="0"/>
                                  </p:stCondLst>
                                  <p:childTnLst>
                                    <p:animMotion origin="layout" path="M -4.16667E-7 -4.07407E-6 L -4.16667E-7 -0.08657 " pathEditMode="relative" rAng="0" ptsTypes="AA">
                                      <p:cBhvr>
                                        <p:cTn id="45" dur="1250" spd="-100000" fill="hold"/>
                                        <p:tgtEl>
                                          <p:spTgt spid="32"/>
                                        </p:tgtEl>
                                        <p:attrNameLst>
                                          <p:attrName>ppt_x</p:attrName>
                                          <p:attrName>ppt_y</p:attrName>
                                        </p:attrNameLst>
                                      </p:cBhvr>
                                      <p:rCtr x="0" y="-4329"/>
                                    </p:animMotion>
                                  </p:childTnLst>
                                </p:cTn>
                              </p:par>
                              <p:par>
                                <p:cTn id="46" presetID="10" presetClass="entr" presetSubtype="0" fill="hold" nodeType="withEffect">
                                  <p:stCondLst>
                                    <p:cond delay="250"/>
                                  </p:stCondLst>
                                  <p:childTnLst>
                                    <p:set>
                                      <p:cBhvr>
                                        <p:cTn id="47" dur="1" fill="hold">
                                          <p:stCondLst>
                                            <p:cond delay="0"/>
                                          </p:stCondLst>
                                        </p:cTn>
                                        <p:tgtEl>
                                          <p:spTgt spid="47"/>
                                        </p:tgtEl>
                                        <p:attrNameLst>
                                          <p:attrName>style.visibility</p:attrName>
                                        </p:attrNameLst>
                                      </p:cBhvr>
                                      <p:to>
                                        <p:strVal val="visible"/>
                                      </p:to>
                                    </p:set>
                                    <p:animEffect transition="in" filter="fade">
                                      <p:cBhvr>
                                        <p:cTn id="48" dur="750"/>
                                        <p:tgtEl>
                                          <p:spTgt spid="47"/>
                                        </p:tgtEl>
                                      </p:cBhvr>
                                    </p:animEffect>
                                  </p:childTnLst>
                                </p:cTn>
                              </p:par>
                              <p:par>
                                <p:cTn id="49" presetID="64" presetClass="path" presetSubtype="0" decel="100000" fill="hold" nodeType="withEffect">
                                  <p:stCondLst>
                                    <p:cond delay="250"/>
                                  </p:stCondLst>
                                  <p:childTnLst>
                                    <p:animMotion origin="layout" path="M -4.16667E-7 -4.07407E-6 L -4.16667E-7 -0.08657 " pathEditMode="relative" rAng="0" ptsTypes="AA">
                                      <p:cBhvr>
                                        <p:cTn id="50" dur="1250" spd="-100000" fill="hold"/>
                                        <p:tgtEl>
                                          <p:spTgt spid="47"/>
                                        </p:tgtEl>
                                        <p:attrNameLst>
                                          <p:attrName>ppt_x</p:attrName>
                                          <p:attrName>ppt_y</p:attrName>
                                        </p:attrNameLst>
                                      </p:cBhvr>
                                      <p:rCtr x="0" y="-4329"/>
                                    </p:animMotion>
                                  </p:childTnLst>
                                </p:cTn>
                              </p:par>
                              <p:par>
                                <p:cTn id="51" presetID="10" presetClass="entr" presetSubtype="0" fill="hold" nodeType="withEffect">
                                  <p:stCondLst>
                                    <p:cond delay="500"/>
                                  </p:stCondLst>
                                  <p:childTnLst>
                                    <p:set>
                                      <p:cBhvr>
                                        <p:cTn id="52" dur="1" fill="hold">
                                          <p:stCondLst>
                                            <p:cond delay="0"/>
                                          </p:stCondLst>
                                        </p:cTn>
                                        <p:tgtEl>
                                          <p:spTgt spid="29"/>
                                        </p:tgtEl>
                                        <p:attrNameLst>
                                          <p:attrName>style.visibility</p:attrName>
                                        </p:attrNameLst>
                                      </p:cBhvr>
                                      <p:to>
                                        <p:strVal val="visible"/>
                                      </p:to>
                                    </p:set>
                                    <p:animEffect transition="in" filter="fade">
                                      <p:cBhvr>
                                        <p:cTn id="53" dur="750"/>
                                        <p:tgtEl>
                                          <p:spTgt spid="29"/>
                                        </p:tgtEl>
                                      </p:cBhvr>
                                    </p:animEffect>
                                  </p:childTnLst>
                                </p:cTn>
                              </p:par>
                              <p:par>
                                <p:cTn id="54" presetID="64" presetClass="path" presetSubtype="0" decel="100000" fill="hold" nodeType="withEffect">
                                  <p:stCondLst>
                                    <p:cond delay="500"/>
                                  </p:stCondLst>
                                  <p:childTnLst>
                                    <p:animMotion origin="layout" path="M -4.16667E-7 -4.07407E-6 L -4.16667E-7 -0.08657 " pathEditMode="relative" rAng="0" ptsTypes="AA">
                                      <p:cBhvr>
                                        <p:cTn id="55" dur="1250" spd="-100000" fill="hold"/>
                                        <p:tgtEl>
                                          <p:spTgt spid="29"/>
                                        </p:tgtEl>
                                        <p:attrNameLst>
                                          <p:attrName>ppt_x</p:attrName>
                                          <p:attrName>ppt_y</p:attrName>
                                        </p:attrNameLst>
                                      </p:cBhvr>
                                      <p:rCtr x="0" y="-4329"/>
                                    </p:animMotion>
                                  </p:childTnLst>
                                </p:cTn>
                              </p:par>
                              <p:par>
                                <p:cTn id="56" presetID="10" presetClass="entr" presetSubtype="0" fill="hold" grpId="0" nodeType="withEffect">
                                  <p:stCondLst>
                                    <p:cond delay="500"/>
                                  </p:stCondLst>
                                  <p:childTnLst>
                                    <p:set>
                                      <p:cBhvr>
                                        <p:cTn id="57" dur="1" fill="hold">
                                          <p:stCondLst>
                                            <p:cond delay="0"/>
                                          </p:stCondLst>
                                        </p:cTn>
                                        <p:tgtEl>
                                          <p:spTgt spid="35"/>
                                        </p:tgtEl>
                                        <p:attrNameLst>
                                          <p:attrName>style.visibility</p:attrName>
                                        </p:attrNameLst>
                                      </p:cBhvr>
                                      <p:to>
                                        <p:strVal val="visible"/>
                                      </p:to>
                                    </p:set>
                                    <p:animEffect transition="in" filter="fade">
                                      <p:cBhvr>
                                        <p:cTn id="58" dur="750"/>
                                        <p:tgtEl>
                                          <p:spTgt spid="35"/>
                                        </p:tgtEl>
                                      </p:cBhvr>
                                    </p:animEffect>
                                  </p:childTnLst>
                                </p:cTn>
                              </p:par>
                              <p:par>
                                <p:cTn id="59" presetID="64" presetClass="path" presetSubtype="0" decel="100000" fill="hold" grpId="1" nodeType="withEffect">
                                  <p:stCondLst>
                                    <p:cond delay="500"/>
                                  </p:stCondLst>
                                  <p:childTnLst>
                                    <p:animMotion origin="layout" path="M -4.16667E-7 -4.07407E-6 L -4.16667E-7 -0.08657 " pathEditMode="relative" rAng="0" ptsTypes="AA">
                                      <p:cBhvr>
                                        <p:cTn id="60" dur="1250" spd="-100000" fill="hold"/>
                                        <p:tgtEl>
                                          <p:spTgt spid="35"/>
                                        </p:tgtEl>
                                        <p:attrNameLst>
                                          <p:attrName>ppt_x</p:attrName>
                                          <p:attrName>ppt_y</p:attrName>
                                        </p:attrNameLst>
                                      </p:cBhvr>
                                      <p:rCtr x="0" y="-4329"/>
                                    </p:animMotion>
                                  </p:childTnLst>
                                </p:cTn>
                              </p:par>
                              <p:par>
                                <p:cTn id="61" presetID="10" presetClass="entr" presetSubtype="0" fill="hold" grpId="0" nodeType="withEffect">
                                  <p:stCondLst>
                                    <p:cond delay="500"/>
                                  </p:stCondLst>
                                  <p:childTnLst>
                                    <p:set>
                                      <p:cBhvr>
                                        <p:cTn id="62" dur="1" fill="hold">
                                          <p:stCondLst>
                                            <p:cond delay="0"/>
                                          </p:stCondLst>
                                        </p:cTn>
                                        <p:tgtEl>
                                          <p:spTgt spid="36"/>
                                        </p:tgtEl>
                                        <p:attrNameLst>
                                          <p:attrName>style.visibility</p:attrName>
                                        </p:attrNameLst>
                                      </p:cBhvr>
                                      <p:to>
                                        <p:strVal val="visible"/>
                                      </p:to>
                                    </p:set>
                                    <p:animEffect transition="in" filter="fade">
                                      <p:cBhvr>
                                        <p:cTn id="63" dur="750"/>
                                        <p:tgtEl>
                                          <p:spTgt spid="36"/>
                                        </p:tgtEl>
                                      </p:cBhvr>
                                    </p:animEffect>
                                  </p:childTnLst>
                                </p:cTn>
                              </p:par>
                              <p:par>
                                <p:cTn id="64" presetID="64" presetClass="path" presetSubtype="0" decel="100000" fill="hold" grpId="1" nodeType="withEffect">
                                  <p:stCondLst>
                                    <p:cond delay="500"/>
                                  </p:stCondLst>
                                  <p:childTnLst>
                                    <p:animMotion origin="layout" path="M -1.66667E-6 -1.11111E-6 L -1.66667E-6 -0.08657 " pathEditMode="relative" rAng="0" ptsTypes="AA">
                                      <p:cBhvr>
                                        <p:cTn id="65" dur="1250" spd="-100000" fill="hold"/>
                                        <p:tgtEl>
                                          <p:spTgt spid="36"/>
                                        </p:tgtEl>
                                        <p:attrNameLst>
                                          <p:attrName>ppt_x</p:attrName>
                                          <p:attrName>ppt_y</p:attrName>
                                        </p:attrNameLst>
                                      </p:cBhvr>
                                      <p:rCtr x="0" y="-4329"/>
                                    </p:animMotion>
                                  </p:childTnLst>
                                </p:cTn>
                              </p:par>
                            </p:childTnLst>
                          </p:cTn>
                        </p:par>
                        <p:par>
                          <p:cTn id="66" fill="hold">
                            <p:stCondLst>
                              <p:cond delay="6250"/>
                            </p:stCondLst>
                            <p:childTnLst>
                              <p:par>
                                <p:cTn id="67" presetID="10" presetClass="entr" presetSubtype="0" fill="hold" nodeType="afterEffect">
                                  <p:stCondLst>
                                    <p:cond delay="0"/>
                                  </p:stCondLst>
                                  <p:childTnLst>
                                    <p:set>
                                      <p:cBhvr>
                                        <p:cTn id="68" dur="1" fill="hold">
                                          <p:stCondLst>
                                            <p:cond delay="0"/>
                                          </p:stCondLst>
                                        </p:cTn>
                                        <p:tgtEl>
                                          <p:spTgt spid="26"/>
                                        </p:tgtEl>
                                        <p:attrNameLst>
                                          <p:attrName>style.visibility</p:attrName>
                                        </p:attrNameLst>
                                      </p:cBhvr>
                                      <p:to>
                                        <p:strVal val="visible"/>
                                      </p:to>
                                    </p:set>
                                    <p:animEffect transition="in" filter="fade">
                                      <p:cBhvr>
                                        <p:cTn id="69" dur="750"/>
                                        <p:tgtEl>
                                          <p:spTgt spid="26"/>
                                        </p:tgtEl>
                                      </p:cBhvr>
                                    </p:animEffect>
                                  </p:childTnLst>
                                </p:cTn>
                              </p:par>
                              <p:par>
                                <p:cTn id="70" presetID="64" presetClass="path" presetSubtype="0" decel="100000" fill="hold" nodeType="withEffect">
                                  <p:stCondLst>
                                    <p:cond delay="0"/>
                                  </p:stCondLst>
                                  <p:childTnLst>
                                    <p:animMotion origin="layout" path="M 1.04167E-6 4.44444E-6 L 1.04167E-6 -0.08658 " pathEditMode="relative" rAng="0" ptsTypes="AA">
                                      <p:cBhvr>
                                        <p:cTn id="71" dur="1250" spd="-100000" fill="hold"/>
                                        <p:tgtEl>
                                          <p:spTgt spid="26"/>
                                        </p:tgtEl>
                                        <p:attrNameLst>
                                          <p:attrName>ppt_x</p:attrName>
                                          <p:attrName>ppt_y</p:attrName>
                                        </p:attrNameLst>
                                      </p:cBhvr>
                                      <p:rCtr x="0" y="-4329"/>
                                    </p:animMotion>
                                  </p:childTnLst>
                                </p:cTn>
                              </p:par>
                              <p:par>
                                <p:cTn id="72" presetID="10" presetClass="entr" presetSubtype="0" fill="hold" nodeType="withEffect">
                                  <p:stCondLst>
                                    <p:cond delay="250"/>
                                  </p:stCondLst>
                                  <p:childTnLst>
                                    <p:set>
                                      <p:cBhvr>
                                        <p:cTn id="73" dur="1" fill="hold">
                                          <p:stCondLst>
                                            <p:cond delay="0"/>
                                          </p:stCondLst>
                                        </p:cTn>
                                        <p:tgtEl>
                                          <p:spTgt spid="50"/>
                                        </p:tgtEl>
                                        <p:attrNameLst>
                                          <p:attrName>style.visibility</p:attrName>
                                        </p:attrNameLst>
                                      </p:cBhvr>
                                      <p:to>
                                        <p:strVal val="visible"/>
                                      </p:to>
                                    </p:set>
                                    <p:animEffect transition="in" filter="fade">
                                      <p:cBhvr>
                                        <p:cTn id="74" dur="750"/>
                                        <p:tgtEl>
                                          <p:spTgt spid="50"/>
                                        </p:tgtEl>
                                      </p:cBhvr>
                                    </p:animEffect>
                                  </p:childTnLst>
                                </p:cTn>
                              </p:par>
                              <p:par>
                                <p:cTn id="75" presetID="64" presetClass="path" presetSubtype="0" decel="100000" fill="hold" nodeType="withEffect">
                                  <p:stCondLst>
                                    <p:cond delay="250"/>
                                  </p:stCondLst>
                                  <p:childTnLst>
                                    <p:animMotion origin="layout" path="M -4.16667E-7 -4.07407E-6 L -4.16667E-7 -0.08657 " pathEditMode="relative" rAng="0" ptsTypes="AA">
                                      <p:cBhvr>
                                        <p:cTn id="76" dur="1250" spd="-100000" fill="hold"/>
                                        <p:tgtEl>
                                          <p:spTgt spid="50"/>
                                        </p:tgtEl>
                                        <p:attrNameLst>
                                          <p:attrName>ppt_x</p:attrName>
                                          <p:attrName>ppt_y</p:attrName>
                                        </p:attrNameLst>
                                      </p:cBhvr>
                                      <p:rCtr x="0" y="-4329"/>
                                    </p:animMotion>
                                  </p:childTnLst>
                                </p:cTn>
                              </p:par>
                              <p:par>
                                <p:cTn id="77" presetID="10" presetClass="entr" presetSubtype="0" fill="hold" nodeType="withEffect">
                                  <p:stCondLst>
                                    <p:cond delay="500"/>
                                  </p:stCondLst>
                                  <p:childTnLst>
                                    <p:set>
                                      <p:cBhvr>
                                        <p:cTn id="78" dur="1" fill="hold">
                                          <p:stCondLst>
                                            <p:cond delay="0"/>
                                          </p:stCondLst>
                                        </p:cTn>
                                        <p:tgtEl>
                                          <p:spTgt spid="40"/>
                                        </p:tgtEl>
                                        <p:attrNameLst>
                                          <p:attrName>style.visibility</p:attrName>
                                        </p:attrNameLst>
                                      </p:cBhvr>
                                      <p:to>
                                        <p:strVal val="visible"/>
                                      </p:to>
                                    </p:set>
                                    <p:animEffect transition="in" filter="fade">
                                      <p:cBhvr>
                                        <p:cTn id="79" dur="750"/>
                                        <p:tgtEl>
                                          <p:spTgt spid="40"/>
                                        </p:tgtEl>
                                      </p:cBhvr>
                                    </p:animEffect>
                                  </p:childTnLst>
                                </p:cTn>
                              </p:par>
                              <p:par>
                                <p:cTn id="80" presetID="64" presetClass="path" presetSubtype="0" decel="100000" fill="hold" nodeType="withEffect">
                                  <p:stCondLst>
                                    <p:cond delay="500"/>
                                  </p:stCondLst>
                                  <p:childTnLst>
                                    <p:animMotion origin="layout" path="M 4.375E-6 -2.22222E-6 L 4.375E-6 -0.08657 " pathEditMode="relative" rAng="0" ptsTypes="AA">
                                      <p:cBhvr>
                                        <p:cTn id="81" dur="1250" spd="-100000" fill="hold"/>
                                        <p:tgtEl>
                                          <p:spTgt spid="40"/>
                                        </p:tgtEl>
                                        <p:attrNameLst>
                                          <p:attrName>ppt_x</p:attrName>
                                          <p:attrName>ppt_y</p:attrName>
                                        </p:attrNameLst>
                                      </p:cBhvr>
                                      <p:rCtr x="0" y="-432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5" grpId="1"/>
      <p:bldP spid="36" grpId="0"/>
      <p:bldP spid="36"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495675" y="317622"/>
            <a:ext cx="5200650" cy="981580"/>
            <a:chOff x="3495675" y="193771"/>
            <a:chExt cx="5200650" cy="981580"/>
          </a:xfrm>
        </p:grpSpPr>
        <p:sp>
          <p:nvSpPr>
            <p:cNvPr id="3"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4"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造字工房俊雅（非商用）常规体" pitchFamily="2" charset="-122"/>
                  <a:ea typeface="造字工房俊雅（非商用）常规体" pitchFamily="2" charset="-122"/>
                  <a:cs typeface="Open Sans" pitchFamily="34" charset="0"/>
                </a:rPr>
                <a:t>销售推广技巧</a:t>
              </a:r>
            </a:p>
          </p:txBody>
        </p:sp>
      </p:grpSp>
      <p:cxnSp>
        <p:nvCxnSpPr>
          <p:cNvPr id="5" name="直接连接符 4"/>
          <p:cNvCxnSpPr/>
          <p:nvPr/>
        </p:nvCxnSpPr>
        <p:spPr>
          <a:xfrm>
            <a:off x="839788" y="3707560"/>
            <a:ext cx="10514012" cy="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6" name="椭圆 5"/>
          <p:cNvSpPr/>
          <p:nvPr/>
        </p:nvSpPr>
        <p:spPr>
          <a:xfrm>
            <a:off x="4918518" y="2538154"/>
            <a:ext cx="2327614" cy="2327614"/>
          </a:xfrm>
          <a:prstGeom prst="ellipse">
            <a:avLst/>
          </a:prstGeom>
          <a:gradFill>
            <a:gsLst>
              <a:gs pos="0">
                <a:schemeClr val="bg1"/>
              </a:gs>
              <a:gs pos="36000">
                <a:schemeClr val="bg1"/>
              </a:gs>
              <a:gs pos="100000">
                <a:srgbClr val="ECECEC"/>
              </a:gs>
            </a:gsLst>
            <a:lin ang="13500000" scaled="1"/>
          </a:gradFill>
          <a:ln w="19050">
            <a:solidFill>
              <a:schemeClr val="bg1"/>
            </a:solidFill>
          </a:ln>
          <a:effectLst>
            <a:outerShdw blurRad="558800" dist="533400" dir="2700000" sx="95000" sy="95000" algn="tl" rotWithShape="0">
              <a:schemeClr val="bg1">
                <a:lumMod val="6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俊雅（非商用）常规体" pitchFamily="2" charset="-122"/>
              <a:ea typeface="造字工房俊雅（非商用）常规体" pitchFamily="2" charset="-122"/>
            </a:endParaRPr>
          </a:p>
        </p:txBody>
      </p:sp>
      <p:sp>
        <p:nvSpPr>
          <p:cNvPr id="7" name="椭圆 6"/>
          <p:cNvSpPr/>
          <p:nvPr/>
        </p:nvSpPr>
        <p:spPr>
          <a:xfrm rot="5400000">
            <a:off x="4985044" y="2610280"/>
            <a:ext cx="2194560" cy="2194560"/>
          </a:xfrm>
          <a:prstGeom prst="ellipse">
            <a:avLst/>
          </a:prstGeom>
          <a:noFill/>
          <a:ln>
            <a:solidFill>
              <a:schemeClr val="bg1">
                <a:lumMod val="65000"/>
              </a:schemeClr>
            </a:solidFill>
            <a:prstDash val="dash"/>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俊雅（非商用）常规体" pitchFamily="2" charset="-122"/>
              <a:ea typeface="造字工房俊雅（非商用）常规体" pitchFamily="2" charset="-122"/>
            </a:endParaRPr>
          </a:p>
        </p:txBody>
      </p:sp>
      <p:grpSp>
        <p:nvGrpSpPr>
          <p:cNvPr id="8" name="组合 7"/>
          <p:cNvGrpSpPr/>
          <p:nvPr/>
        </p:nvGrpSpPr>
        <p:grpSpPr>
          <a:xfrm>
            <a:off x="6082325" y="3011594"/>
            <a:ext cx="0" cy="1380734"/>
            <a:chOff x="6082325" y="3154469"/>
            <a:chExt cx="0" cy="1380734"/>
          </a:xfrm>
        </p:grpSpPr>
        <p:cxnSp>
          <p:nvCxnSpPr>
            <p:cNvPr id="9" name="直接连接符 8"/>
            <p:cNvCxnSpPr/>
            <p:nvPr/>
          </p:nvCxnSpPr>
          <p:spPr>
            <a:xfrm>
              <a:off x="6082325" y="3154469"/>
              <a:ext cx="0" cy="612100"/>
            </a:xfrm>
            <a:prstGeom prst="line">
              <a:avLst/>
            </a:prstGeom>
            <a:ln w="190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6082325" y="3923103"/>
              <a:ext cx="0" cy="6121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11" name="组合 10"/>
          <p:cNvGrpSpPr/>
          <p:nvPr/>
        </p:nvGrpSpPr>
        <p:grpSpPr>
          <a:xfrm>
            <a:off x="5672412" y="2905604"/>
            <a:ext cx="809757" cy="1598467"/>
            <a:chOff x="5672412" y="3048479"/>
            <a:chExt cx="809757" cy="1598467"/>
          </a:xfrm>
        </p:grpSpPr>
        <p:cxnSp>
          <p:nvCxnSpPr>
            <p:cNvPr id="12" name="直接连接符 11"/>
            <p:cNvCxnSpPr/>
            <p:nvPr/>
          </p:nvCxnSpPr>
          <p:spPr>
            <a:xfrm flipH="1" flipV="1">
              <a:off x="6073653" y="3844151"/>
              <a:ext cx="408516" cy="802795"/>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10800000" flipH="1" flipV="1">
              <a:off x="5672412" y="3048479"/>
              <a:ext cx="408516" cy="802795"/>
            </a:xfrm>
            <a:prstGeom prst="line">
              <a:avLst/>
            </a:prstGeom>
            <a:ln>
              <a:noFill/>
            </a:ln>
          </p:spPr>
          <p:style>
            <a:lnRef idx="1">
              <a:schemeClr val="accent1"/>
            </a:lnRef>
            <a:fillRef idx="0">
              <a:schemeClr val="accent1"/>
            </a:fillRef>
            <a:effectRef idx="0">
              <a:schemeClr val="accent1"/>
            </a:effectRef>
            <a:fontRef idx="minor">
              <a:schemeClr val="tx1"/>
            </a:fontRef>
          </p:style>
        </p:cxnSp>
      </p:grpSp>
      <p:sp>
        <p:nvSpPr>
          <p:cNvPr id="14" name="椭圆 13"/>
          <p:cNvSpPr/>
          <p:nvPr/>
        </p:nvSpPr>
        <p:spPr>
          <a:xfrm>
            <a:off x="6004058" y="3623694"/>
            <a:ext cx="156534" cy="156534"/>
          </a:xfrm>
          <a:prstGeom prst="ellipse">
            <a:avLst/>
          </a:prstGeom>
          <a:solidFill>
            <a:schemeClr val="bg1">
              <a:lumMod val="65000"/>
            </a:schemeClr>
          </a:solidFill>
          <a:ln>
            <a:noFill/>
          </a:ln>
          <a:effectLst>
            <a:outerShdw blurRad="38100" sx="101000" sy="101000" algn="ctr" rotWithShape="0">
              <a:schemeClr val="bg2">
                <a:lumMod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俊雅（非商用）常规体" pitchFamily="2" charset="-122"/>
              <a:ea typeface="造字工房俊雅（非商用）常规体" pitchFamily="2" charset="-122"/>
            </a:endParaRPr>
          </a:p>
        </p:txBody>
      </p:sp>
      <p:grpSp>
        <p:nvGrpSpPr>
          <p:cNvPr id="15" name="组合 14"/>
          <p:cNvGrpSpPr/>
          <p:nvPr/>
        </p:nvGrpSpPr>
        <p:grpSpPr>
          <a:xfrm rot="5400000">
            <a:off x="4036884" y="3266226"/>
            <a:ext cx="2723706" cy="475401"/>
            <a:chOff x="3886755" y="4232299"/>
            <a:chExt cx="3857521" cy="673302"/>
          </a:xfrm>
          <a:solidFill>
            <a:schemeClr val="accent1">
              <a:alpha val="50000"/>
            </a:schemeClr>
          </a:solidFill>
        </p:grpSpPr>
        <p:sp>
          <p:nvSpPr>
            <p:cNvPr id="16" name="任意多边形 15"/>
            <p:cNvSpPr/>
            <p:nvPr/>
          </p:nvSpPr>
          <p:spPr>
            <a:xfrm>
              <a:off x="3886755" y="4350575"/>
              <a:ext cx="3857508" cy="555026"/>
            </a:xfrm>
            <a:custGeom>
              <a:avLst/>
              <a:gdLst>
                <a:gd name="connsiteX0" fmla="*/ 138756 w 3857515"/>
                <a:gd name="connsiteY0" fmla="*/ 0 h 555025"/>
                <a:gd name="connsiteX1" fmla="*/ 910754 w 3857515"/>
                <a:gd name="connsiteY1" fmla="*/ 0 h 555025"/>
                <a:gd name="connsiteX2" fmla="*/ 3857515 w 3857515"/>
                <a:gd name="connsiteY2" fmla="*/ 0 h 555025"/>
                <a:gd name="connsiteX3" fmla="*/ 3833472 w 3857515"/>
                <a:gd name="connsiteY3" fmla="*/ 49909 h 555025"/>
                <a:gd name="connsiteX4" fmla="*/ 3432591 w 3857515"/>
                <a:gd name="connsiteY4" fmla="*/ 536133 h 555025"/>
                <a:gd name="connsiteX5" fmla="*/ 3407327 w 3857515"/>
                <a:gd name="connsiteY5" fmla="*/ 555025 h 555025"/>
                <a:gd name="connsiteX6" fmla="*/ 1360941 w 3857515"/>
                <a:gd name="connsiteY6" fmla="*/ 555025 h 555025"/>
                <a:gd name="connsiteX7" fmla="*/ 0 w 3857515"/>
                <a:gd name="connsiteY7" fmla="*/ 555025 h 555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57515" h="555025">
                  <a:moveTo>
                    <a:pt x="138756" y="0"/>
                  </a:moveTo>
                  <a:lnTo>
                    <a:pt x="910754" y="0"/>
                  </a:lnTo>
                  <a:lnTo>
                    <a:pt x="3857515" y="0"/>
                  </a:lnTo>
                  <a:lnTo>
                    <a:pt x="3833472" y="49909"/>
                  </a:lnTo>
                  <a:cubicBezTo>
                    <a:pt x="3731975" y="236749"/>
                    <a:pt x="3595402" y="401770"/>
                    <a:pt x="3432591" y="536133"/>
                  </a:cubicBezTo>
                  <a:lnTo>
                    <a:pt x="3407327" y="555025"/>
                  </a:lnTo>
                  <a:lnTo>
                    <a:pt x="1360941" y="555025"/>
                  </a:lnTo>
                  <a:lnTo>
                    <a:pt x="0" y="555025"/>
                  </a:lnTo>
                  <a:close/>
                </a:path>
              </a:pathLst>
            </a:custGeom>
            <a:solidFill>
              <a:srgbClr val="4E5D70"/>
            </a:solidFill>
            <a:ln>
              <a:noFill/>
            </a:ln>
            <a:effectLst>
              <a:outerShdw blurRad="38100" sx="101000" sy="101000" algn="ctr" rotWithShape="0">
                <a:schemeClr val="bg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俊雅（非商用）常规体" pitchFamily="2" charset="-122"/>
                <a:ea typeface="造字工房俊雅（非商用）常规体" pitchFamily="2" charset="-122"/>
              </a:endParaRPr>
            </a:p>
          </p:txBody>
        </p:sp>
        <p:sp>
          <p:nvSpPr>
            <p:cNvPr id="17" name="任意多边形 16"/>
            <p:cNvSpPr/>
            <p:nvPr/>
          </p:nvSpPr>
          <p:spPr>
            <a:xfrm>
              <a:off x="7569380" y="4232299"/>
              <a:ext cx="174896" cy="118264"/>
            </a:xfrm>
            <a:custGeom>
              <a:avLst/>
              <a:gdLst>
                <a:gd name="connsiteX0" fmla="*/ 174896 w 174896"/>
                <a:gd name="connsiteY0" fmla="*/ 118264 h 118264"/>
                <a:gd name="connsiteX1" fmla="*/ 0 w 174896"/>
                <a:gd name="connsiteY1" fmla="*/ 118264 h 118264"/>
                <a:gd name="connsiteX2" fmla="*/ 45366 w 174896"/>
                <a:gd name="connsiteY2" fmla="*/ 24091 h 118264"/>
                <a:gd name="connsiteX3" fmla="*/ 54183 w 174896"/>
                <a:gd name="connsiteY3" fmla="*/ 0 h 118264"/>
              </a:gdLst>
              <a:ahLst/>
              <a:cxnLst>
                <a:cxn ang="0">
                  <a:pos x="connsiteX0" y="connsiteY0"/>
                </a:cxn>
                <a:cxn ang="0">
                  <a:pos x="connsiteX1" y="connsiteY1"/>
                </a:cxn>
                <a:cxn ang="0">
                  <a:pos x="connsiteX2" y="connsiteY2"/>
                </a:cxn>
                <a:cxn ang="0">
                  <a:pos x="connsiteX3" y="connsiteY3"/>
                </a:cxn>
              </a:cxnLst>
              <a:rect l="l" t="t" r="r" b="b"/>
              <a:pathLst>
                <a:path w="174896" h="118264">
                  <a:moveTo>
                    <a:pt x="174896" y="118264"/>
                  </a:moveTo>
                  <a:lnTo>
                    <a:pt x="0" y="118264"/>
                  </a:lnTo>
                  <a:lnTo>
                    <a:pt x="45366" y="24091"/>
                  </a:lnTo>
                  <a:lnTo>
                    <a:pt x="54183" y="0"/>
                  </a:lnTo>
                  <a:close/>
                </a:path>
              </a:pathLst>
            </a:custGeom>
            <a:solidFill>
              <a:schemeClr val="accent3">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俊雅（非商用）常规体" pitchFamily="2" charset="-122"/>
                <a:ea typeface="造字工房俊雅（非商用）常规体" pitchFamily="2" charset="-122"/>
              </a:endParaRPr>
            </a:p>
          </p:txBody>
        </p:sp>
      </p:grpSp>
      <p:grpSp>
        <p:nvGrpSpPr>
          <p:cNvPr id="18" name="组合 17"/>
          <p:cNvGrpSpPr/>
          <p:nvPr/>
        </p:nvGrpSpPr>
        <p:grpSpPr>
          <a:xfrm rot="5400000">
            <a:off x="5396426" y="3648856"/>
            <a:ext cx="2696797" cy="475391"/>
            <a:chOff x="4447722" y="2324025"/>
            <a:chExt cx="3819418" cy="673286"/>
          </a:xfrm>
          <a:solidFill>
            <a:schemeClr val="accent1">
              <a:alpha val="50000"/>
            </a:schemeClr>
          </a:solidFill>
        </p:grpSpPr>
        <p:sp>
          <p:nvSpPr>
            <p:cNvPr id="19" name="任意多边形 18"/>
            <p:cNvSpPr/>
            <p:nvPr/>
          </p:nvSpPr>
          <p:spPr>
            <a:xfrm rot="10800000">
              <a:off x="4447722" y="2879048"/>
              <a:ext cx="174896" cy="118263"/>
            </a:xfrm>
            <a:custGeom>
              <a:avLst/>
              <a:gdLst>
                <a:gd name="connsiteX0" fmla="*/ 174896 w 174896"/>
                <a:gd name="connsiteY0" fmla="*/ 118264 h 118264"/>
                <a:gd name="connsiteX1" fmla="*/ 0 w 174896"/>
                <a:gd name="connsiteY1" fmla="*/ 118264 h 118264"/>
                <a:gd name="connsiteX2" fmla="*/ 45366 w 174896"/>
                <a:gd name="connsiteY2" fmla="*/ 24091 h 118264"/>
                <a:gd name="connsiteX3" fmla="*/ 54183 w 174896"/>
                <a:gd name="connsiteY3" fmla="*/ 0 h 118264"/>
              </a:gdLst>
              <a:ahLst/>
              <a:cxnLst>
                <a:cxn ang="0">
                  <a:pos x="connsiteX0" y="connsiteY0"/>
                </a:cxn>
                <a:cxn ang="0">
                  <a:pos x="connsiteX1" y="connsiteY1"/>
                </a:cxn>
                <a:cxn ang="0">
                  <a:pos x="connsiteX2" y="connsiteY2"/>
                </a:cxn>
                <a:cxn ang="0">
                  <a:pos x="connsiteX3" y="connsiteY3"/>
                </a:cxn>
              </a:cxnLst>
              <a:rect l="l" t="t" r="r" b="b"/>
              <a:pathLst>
                <a:path w="174896" h="118264">
                  <a:moveTo>
                    <a:pt x="174896" y="118264"/>
                  </a:moveTo>
                  <a:lnTo>
                    <a:pt x="0" y="118264"/>
                  </a:lnTo>
                  <a:lnTo>
                    <a:pt x="45366" y="24091"/>
                  </a:lnTo>
                  <a:lnTo>
                    <a:pt x="54183" y="0"/>
                  </a:lnTo>
                  <a:close/>
                </a:path>
              </a:pathLst>
            </a:custGeom>
            <a:solidFill>
              <a:schemeClr val="accent3">
                <a:lumMod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造字工房俊雅（非商用）常规体" pitchFamily="2" charset="-122"/>
                <a:ea typeface="造字工房俊雅（非商用）常规体" pitchFamily="2" charset="-122"/>
              </a:endParaRPr>
            </a:p>
          </p:txBody>
        </p:sp>
        <p:sp>
          <p:nvSpPr>
            <p:cNvPr id="20" name="任意多边形 19"/>
            <p:cNvSpPr/>
            <p:nvPr/>
          </p:nvSpPr>
          <p:spPr>
            <a:xfrm>
              <a:off x="4447723" y="2324025"/>
              <a:ext cx="3819417" cy="555025"/>
            </a:xfrm>
            <a:custGeom>
              <a:avLst/>
              <a:gdLst>
                <a:gd name="connsiteX0" fmla="*/ 450187 w 3819416"/>
                <a:gd name="connsiteY0" fmla="*/ 0 h 555025"/>
                <a:gd name="connsiteX1" fmla="*/ 2496573 w 3819416"/>
                <a:gd name="connsiteY1" fmla="*/ 0 h 555025"/>
                <a:gd name="connsiteX2" fmla="*/ 3819416 w 3819416"/>
                <a:gd name="connsiteY2" fmla="*/ 0 h 555025"/>
                <a:gd name="connsiteX3" fmla="*/ 3680660 w 3819416"/>
                <a:gd name="connsiteY3" fmla="*/ 555025 h 555025"/>
                <a:gd name="connsiteX4" fmla="*/ 2946761 w 3819416"/>
                <a:gd name="connsiteY4" fmla="*/ 555025 h 555025"/>
                <a:gd name="connsiteX5" fmla="*/ 0 w 3819416"/>
                <a:gd name="connsiteY5" fmla="*/ 555025 h 555025"/>
                <a:gd name="connsiteX6" fmla="*/ 24042 w 3819416"/>
                <a:gd name="connsiteY6" fmla="*/ 505116 h 555025"/>
                <a:gd name="connsiteX7" fmla="*/ 424923 w 3819416"/>
                <a:gd name="connsiteY7" fmla="*/ 18892 h 5550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819416" h="555025">
                  <a:moveTo>
                    <a:pt x="450187" y="0"/>
                  </a:moveTo>
                  <a:lnTo>
                    <a:pt x="2496573" y="0"/>
                  </a:lnTo>
                  <a:lnTo>
                    <a:pt x="3819416" y="0"/>
                  </a:lnTo>
                  <a:lnTo>
                    <a:pt x="3680660" y="555025"/>
                  </a:lnTo>
                  <a:lnTo>
                    <a:pt x="2946761" y="555025"/>
                  </a:lnTo>
                  <a:lnTo>
                    <a:pt x="0" y="555025"/>
                  </a:lnTo>
                  <a:lnTo>
                    <a:pt x="24042" y="505116"/>
                  </a:lnTo>
                  <a:cubicBezTo>
                    <a:pt x="125540" y="318276"/>
                    <a:pt x="262113" y="153256"/>
                    <a:pt x="424923" y="18892"/>
                  </a:cubicBezTo>
                  <a:close/>
                </a:path>
              </a:pathLst>
            </a:custGeom>
            <a:solidFill>
              <a:srgbClr val="4E5D70"/>
            </a:solidFill>
            <a:ln>
              <a:noFill/>
            </a:ln>
            <a:effectLst>
              <a:outerShdw blurRad="38100" sx="101000" sy="101000" algn="ctr" rotWithShape="0">
                <a:schemeClr val="bg2">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latin typeface="造字工房俊雅（非商用）常规体" pitchFamily="2" charset="-122"/>
                <a:ea typeface="造字工房俊雅（非商用）常规体" pitchFamily="2" charset="-122"/>
              </a:endParaRPr>
            </a:p>
          </p:txBody>
        </p:sp>
      </p:grpSp>
      <p:sp>
        <p:nvSpPr>
          <p:cNvPr id="21" name="文本框 20"/>
          <p:cNvSpPr txBox="1"/>
          <p:nvPr/>
        </p:nvSpPr>
        <p:spPr>
          <a:xfrm>
            <a:off x="5108518" y="2867887"/>
            <a:ext cx="516722" cy="1668149"/>
          </a:xfrm>
          <a:prstGeom prst="rect">
            <a:avLst/>
          </a:prstGeom>
          <a:noFill/>
        </p:spPr>
        <p:txBody>
          <a:bodyPr wrap="square" rtlCol="0">
            <a:spAutoFit/>
          </a:bodyPr>
          <a:lstStyle/>
          <a:p>
            <a:pPr algn="ctr">
              <a:lnSpc>
                <a:spcPct val="80000"/>
              </a:lnSpc>
            </a:pPr>
            <a:r>
              <a:rPr lang="en-US" altLang="zh-CN" sz="3200" dirty="0">
                <a:solidFill>
                  <a:schemeClr val="bg1"/>
                </a:solidFill>
                <a:latin typeface="造字工房俊雅（非商用）常规体" pitchFamily="2" charset="-122"/>
                <a:ea typeface="造字工房俊雅（非商用）常规体" pitchFamily="2" charset="-122"/>
              </a:rPr>
              <a:t>2</a:t>
            </a:r>
          </a:p>
          <a:p>
            <a:pPr algn="ctr">
              <a:lnSpc>
                <a:spcPct val="80000"/>
              </a:lnSpc>
            </a:pPr>
            <a:r>
              <a:rPr lang="en-US" altLang="zh-CN" sz="3200" dirty="0">
                <a:solidFill>
                  <a:schemeClr val="bg1"/>
                </a:solidFill>
                <a:latin typeface="造字工房俊雅（非商用）常规体" pitchFamily="2" charset="-122"/>
                <a:ea typeface="造字工房俊雅（非商用）常规体" pitchFamily="2" charset="-122"/>
              </a:rPr>
              <a:t>0</a:t>
            </a:r>
          </a:p>
          <a:p>
            <a:pPr algn="ctr">
              <a:lnSpc>
                <a:spcPct val="80000"/>
              </a:lnSpc>
            </a:pPr>
            <a:r>
              <a:rPr lang="en-US" altLang="zh-CN" sz="3200" dirty="0">
                <a:solidFill>
                  <a:schemeClr val="bg1"/>
                </a:solidFill>
                <a:latin typeface="造字工房俊雅（非商用）常规体" pitchFamily="2" charset="-122"/>
                <a:ea typeface="造字工房俊雅（非商用）常规体" pitchFamily="2" charset="-122"/>
              </a:rPr>
              <a:t>1</a:t>
            </a:r>
          </a:p>
          <a:p>
            <a:pPr algn="ctr">
              <a:lnSpc>
                <a:spcPct val="80000"/>
              </a:lnSpc>
            </a:pPr>
            <a:r>
              <a:rPr lang="en-US" altLang="zh-CN" sz="3200" dirty="0" smtClean="0">
                <a:solidFill>
                  <a:schemeClr val="bg1"/>
                </a:solidFill>
                <a:latin typeface="造字工房俊雅（非商用）常规体" pitchFamily="2" charset="-122"/>
                <a:ea typeface="造字工房俊雅（非商用）常规体" pitchFamily="2" charset="-122"/>
              </a:rPr>
              <a:t>6</a:t>
            </a:r>
            <a:endParaRPr lang="zh-CN" altLang="en-US" sz="3200" dirty="0">
              <a:solidFill>
                <a:schemeClr val="bg1"/>
              </a:solidFill>
              <a:latin typeface="造字工房俊雅（非商用）常规体" pitchFamily="2" charset="-122"/>
              <a:ea typeface="造字工房俊雅（非商用）常规体" pitchFamily="2" charset="-122"/>
            </a:endParaRPr>
          </a:p>
        </p:txBody>
      </p:sp>
      <p:sp>
        <p:nvSpPr>
          <p:cNvPr id="22" name="文本框 21"/>
          <p:cNvSpPr txBox="1"/>
          <p:nvPr/>
        </p:nvSpPr>
        <p:spPr>
          <a:xfrm>
            <a:off x="6528211" y="2867887"/>
            <a:ext cx="516722" cy="1668149"/>
          </a:xfrm>
          <a:prstGeom prst="rect">
            <a:avLst/>
          </a:prstGeom>
          <a:noFill/>
        </p:spPr>
        <p:txBody>
          <a:bodyPr wrap="square" rtlCol="0">
            <a:spAutoFit/>
          </a:bodyPr>
          <a:lstStyle/>
          <a:p>
            <a:pPr algn="ctr">
              <a:lnSpc>
                <a:spcPct val="80000"/>
              </a:lnSpc>
            </a:pPr>
            <a:r>
              <a:rPr lang="en-US" altLang="zh-CN" sz="3200" dirty="0">
                <a:solidFill>
                  <a:schemeClr val="bg1"/>
                </a:solidFill>
                <a:latin typeface="造字工房俊雅（非商用）常规体" pitchFamily="2" charset="-122"/>
                <a:ea typeface="造字工房俊雅（非商用）常规体" pitchFamily="2" charset="-122"/>
              </a:rPr>
              <a:t>2</a:t>
            </a:r>
          </a:p>
          <a:p>
            <a:pPr algn="ctr">
              <a:lnSpc>
                <a:spcPct val="80000"/>
              </a:lnSpc>
            </a:pPr>
            <a:r>
              <a:rPr lang="en-US" altLang="zh-CN" sz="3200" dirty="0">
                <a:solidFill>
                  <a:schemeClr val="bg1"/>
                </a:solidFill>
                <a:latin typeface="造字工房俊雅（非商用）常规体" pitchFamily="2" charset="-122"/>
                <a:ea typeface="造字工房俊雅（非商用）常规体" pitchFamily="2" charset="-122"/>
              </a:rPr>
              <a:t>0</a:t>
            </a:r>
          </a:p>
          <a:p>
            <a:pPr algn="ctr">
              <a:lnSpc>
                <a:spcPct val="80000"/>
              </a:lnSpc>
            </a:pPr>
            <a:r>
              <a:rPr lang="en-US" altLang="zh-CN" sz="3200" dirty="0">
                <a:solidFill>
                  <a:schemeClr val="bg1"/>
                </a:solidFill>
                <a:latin typeface="造字工房俊雅（非商用）常规体" pitchFamily="2" charset="-122"/>
                <a:ea typeface="造字工房俊雅（非商用）常规体" pitchFamily="2" charset="-122"/>
              </a:rPr>
              <a:t>1</a:t>
            </a:r>
          </a:p>
          <a:p>
            <a:pPr algn="ctr">
              <a:lnSpc>
                <a:spcPct val="80000"/>
              </a:lnSpc>
            </a:pPr>
            <a:r>
              <a:rPr lang="en-US" altLang="zh-CN" sz="3200" dirty="0" smtClean="0">
                <a:solidFill>
                  <a:schemeClr val="bg1"/>
                </a:solidFill>
                <a:latin typeface="造字工房俊雅（非商用）常规体" pitchFamily="2" charset="-122"/>
                <a:ea typeface="造字工房俊雅（非商用）常规体" pitchFamily="2" charset="-122"/>
              </a:rPr>
              <a:t>7</a:t>
            </a:r>
            <a:endParaRPr lang="zh-CN" altLang="en-US" sz="3200" dirty="0">
              <a:solidFill>
                <a:schemeClr val="bg1"/>
              </a:solidFill>
              <a:latin typeface="造字工房俊雅（非商用）常规体" pitchFamily="2" charset="-122"/>
              <a:ea typeface="造字工房俊雅（非商用）常规体" pitchFamily="2" charset="-122"/>
            </a:endParaRPr>
          </a:p>
        </p:txBody>
      </p:sp>
      <p:sp>
        <p:nvSpPr>
          <p:cNvPr id="23" name="任意多边形 22"/>
          <p:cNvSpPr/>
          <p:nvPr/>
        </p:nvSpPr>
        <p:spPr>
          <a:xfrm flipH="1">
            <a:off x="848118" y="3708399"/>
            <a:ext cx="1671237" cy="45719"/>
          </a:xfrm>
          <a:custGeom>
            <a:avLst/>
            <a:gdLst>
              <a:gd name="connsiteX0" fmla="*/ 24902 w 1352052"/>
              <a:gd name="connsiteY0" fmla="*/ 0 h 102944"/>
              <a:gd name="connsiteX1" fmla="*/ 1352052 w 1352052"/>
              <a:gd name="connsiteY1" fmla="*/ 0 h 102944"/>
              <a:gd name="connsiteX2" fmla="*/ 1327150 w 1352052"/>
              <a:gd name="connsiteY2" fmla="*/ 102944 h 102944"/>
              <a:gd name="connsiteX3" fmla="*/ 0 w 1352052"/>
              <a:gd name="connsiteY3" fmla="*/ 102944 h 102944"/>
            </a:gdLst>
            <a:ahLst/>
            <a:cxnLst>
              <a:cxn ang="0">
                <a:pos x="connsiteX0" y="connsiteY0"/>
              </a:cxn>
              <a:cxn ang="0">
                <a:pos x="connsiteX1" y="connsiteY1"/>
              </a:cxn>
              <a:cxn ang="0">
                <a:pos x="connsiteX2" y="connsiteY2"/>
              </a:cxn>
              <a:cxn ang="0">
                <a:pos x="connsiteX3" y="connsiteY3"/>
              </a:cxn>
            </a:cxnLst>
            <a:rect l="l" t="t" r="r" b="b"/>
            <a:pathLst>
              <a:path w="1352052" h="102944">
                <a:moveTo>
                  <a:pt x="24902" y="0"/>
                </a:moveTo>
                <a:lnTo>
                  <a:pt x="1352052" y="0"/>
                </a:lnTo>
                <a:lnTo>
                  <a:pt x="1327150" y="102944"/>
                </a:lnTo>
                <a:lnTo>
                  <a:pt x="0" y="102944"/>
                </a:lnTo>
                <a:close/>
              </a:path>
            </a:pathLst>
          </a:custGeom>
          <a:solidFill>
            <a:srgbClr val="4E5D7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latin typeface="造字工房俊雅（非商用）常规体" pitchFamily="2" charset="-122"/>
              <a:ea typeface="造字工房俊雅（非商用）常规体" pitchFamily="2" charset="-122"/>
            </a:endParaRPr>
          </a:p>
        </p:txBody>
      </p:sp>
      <p:sp>
        <p:nvSpPr>
          <p:cNvPr id="24" name="文本框 23"/>
          <p:cNvSpPr txBox="1"/>
          <p:nvPr/>
        </p:nvSpPr>
        <p:spPr>
          <a:xfrm>
            <a:off x="7422123" y="4138414"/>
            <a:ext cx="4630178" cy="313932"/>
          </a:xfrm>
          <a:prstGeom prst="rect">
            <a:avLst/>
          </a:prstGeom>
          <a:noFill/>
        </p:spPr>
        <p:txBody>
          <a:bodyPr wrap="square" rtlCol="0">
            <a:spAutoFit/>
          </a:bodyPr>
          <a:lstStyle/>
          <a:p>
            <a:pPr>
              <a:lnSpc>
                <a:spcPct val="120000"/>
              </a:lnSpc>
            </a:pPr>
            <a:r>
              <a:rPr lang="zh-CN" altLang="en-US" sz="1200" dirty="0">
                <a:solidFill>
                  <a:schemeClr val="bg2">
                    <a:lumMod val="75000"/>
                  </a:schemeClr>
                </a:solidFill>
                <a:latin typeface="造字工房俊雅（非商用）常规体" pitchFamily="2" charset="-122"/>
                <a:ea typeface="造字工房俊雅（非商用）常规体" pitchFamily="2" charset="-122"/>
              </a:rPr>
              <a:t>您的内容打在这里，或者通过复制您的文本后，在此框中选择粘贴，并选择只保留文字</a:t>
            </a:r>
          </a:p>
        </p:txBody>
      </p:sp>
      <p:sp>
        <p:nvSpPr>
          <p:cNvPr id="25" name="文本框 24"/>
          <p:cNvSpPr txBox="1"/>
          <p:nvPr/>
        </p:nvSpPr>
        <p:spPr>
          <a:xfrm>
            <a:off x="7422122" y="3846772"/>
            <a:ext cx="2194469" cy="338554"/>
          </a:xfrm>
          <a:prstGeom prst="rect">
            <a:avLst/>
          </a:prstGeom>
          <a:noFill/>
        </p:spPr>
        <p:txBody>
          <a:bodyPr wrap="square" rtlCol="0">
            <a:spAutoFit/>
          </a:bodyPr>
          <a:lstStyle/>
          <a:p>
            <a:r>
              <a:rPr lang="zh-CN" altLang="en-US" sz="1600" dirty="0">
                <a:solidFill>
                  <a:schemeClr val="tx1">
                    <a:lumMod val="85000"/>
                    <a:lumOff val="15000"/>
                  </a:schemeClr>
                </a:solidFill>
                <a:latin typeface="造字工房俊雅（非商用）常规体" pitchFamily="2" charset="-122"/>
                <a:ea typeface="造字工房俊雅（非商用）常规体" pitchFamily="2" charset="-122"/>
              </a:rPr>
              <a:t>标题文本预设 </a:t>
            </a:r>
            <a:endParaRPr lang="en-US" altLang="zh-CN" sz="1600" dirty="0">
              <a:solidFill>
                <a:schemeClr val="tx1">
                  <a:lumMod val="85000"/>
                  <a:lumOff val="15000"/>
                </a:schemeClr>
              </a:solidFill>
              <a:latin typeface="造字工房俊雅（非商用）常规体" pitchFamily="2" charset="-122"/>
              <a:ea typeface="造字工房俊雅（非商用）常规体" pitchFamily="2" charset="-122"/>
            </a:endParaRPr>
          </a:p>
        </p:txBody>
      </p:sp>
      <p:sp>
        <p:nvSpPr>
          <p:cNvPr id="26" name="文本框 25"/>
          <p:cNvSpPr txBox="1"/>
          <p:nvPr/>
        </p:nvSpPr>
        <p:spPr>
          <a:xfrm>
            <a:off x="706916" y="3031013"/>
            <a:ext cx="4079772" cy="535531"/>
          </a:xfrm>
          <a:prstGeom prst="rect">
            <a:avLst/>
          </a:prstGeom>
          <a:noFill/>
        </p:spPr>
        <p:txBody>
          <a:bodyPr wrap="square" rtlCol="0">
            <a:spAutoFit/>
          </a:bodyPr>
          <a:lstStyle/>
          <a:p>
            <a:pPr algn="r">
              <a:lnSpc>
                <a:spcPct val="120000"/>
              </a:lnSpc>
            </a:pPr>
            <a:r>
              <a:rPr lang="zh-CN" altLang="en-US" sz="1200" dirty="0">
                <a:solidFill>
                  <a:schemeClr val="bg2">
                    <a:lumMod val="75000"/>
                  </a:schemeClr>
                </a:solidFill>
                <a:latin typeface="造字工房俊雅（非商用）常规体" pitchFamily="2" charset="-122"/>
                <a:ea typeface="造字工房俊雅（非商用）常规体" pitchFamily="2" charset="-122"/>
              </a:rPr>
              <a:t>您的内容打在这里，或者通过复制您的文本后，在此框中选择粘贴，并选择只保留文字</a:t>
            </a:r>
            <a:endParaRPr lang="en-US" altLang="zh-CN" sz="1200" dirty="0">
              <a:solidFill>
                <a:schemeClr val="bg2">
                  <a:lumMod val="75000"/>
                </a:schemeClr>
              </a:solidFill>
              <a:latin typeface="造字工房俊雅（非商用）常规体" pitchFamily="2" charset="-122"/>
              <a:ea typeface="造字工房俊雅（非商用）常规体" pitchFamily="2" charset="-122"/>
            </a:endParaRPr>
          </a:p>
        </p:txBody>
      </p:sp>
      <p:sp>
        <p:nvSpPr>
          <p:cNvPr id="27" name="文本框 26"/>
          <p:cNvSpPr txBox="1"/>
          <p:nvPr/>
        </p:nvSpPr>
        <p:spPr>
          <a:xfrm>
            <a:off x="2556479" y="2681961"/>
            <a:ext cx="2194469" cy="338554"/>
          </a:xfrm>
          <a:prstGeom prst="rect">
            <a:avLst/>
          </a:prstGeom>
          <a:noFill/>
        </p:spPr>
        <p:txBody>
          <a:bodyPr wrap="square" rtlCol="0">
            <a:spAutoFit/>
          </a:bodyPr>
          <a:lstStyle/>
          <a:p>
            <a:pPr algn="r"/>
            <a:r>
              <a:rPr lang="zh-CN" altLang="en-US" sz="1600" dirty="0" smtClean="0">
                <a:solidFill>
                  <a:schemeClr val="tx1">
                    <a:lumMod val="85000"/>
                    <a:lumOff val="15000"/>
                  </a:schemeClr>
                </a:solidFill>
                <a:latin typeface="造字工房俊雅（非商用）常规体" pitchFamily="2" charset="-122"/>
                <a:ea typeface="造字工房俊雅（非商用）常规体" pitchFamily="2" charset="-122"/>
              </a:rPr>
              <a:t>标题</a:t>
            </a:r>
            <a:r>
              <a:rPr lang="zh-CN" altLang="en-US" sz="1600" dirty="0">
                <a:solidFill>
                  <a:schemeClr val="tx1">
                    <a:lumMod val="85000"/>
                    <a:lumOff val="15000"/>
                  </a:schemeClr>
                </a:solidFill>
                <a:latin typeface="造字工房俊雅（非商用）常规体" pitchFamily="2" charset="-122"/>
                <a:ea typeface="造字工房俊雅（非商用）常规体" pitchFamily="2" charset="-122"/>
              </a:rPr>
              <a:t>文本预</a:t>
            </a:r>
            <a:r>
              <a:rPr lang="zh-CN" altLang="en-US" sz="1600" dirty="0" smtClean="0">
                <a:solidFill>
                  <a:schemeClr val="tx1">
                    <a:lumMod val="85000"/>
                    <a:lumOff val="15000"/>
                  </a:schemeClr>
                </a:solidFill>
                <a:latin typeface="造字工房俊雅（非商用）常规体" pitchFamily="2" charset="-122"/>
                <a:ea typeface="造字工房俊雅（非商用）常规体" pitchFamily="2" charset="-122"/>
              </a:rPr>
              <a:t>设</a:t>
            </a:r>
            <a:endParaRPr lang="zh-CN" altLang="en-US" sz="1600" dirty="0">
              <a:solidFill>
                <a:schemeClr val="tx1">
                  <a:lumMod val="85000"/>
                  <a:lumOff val="15000"/>
                </a:schemeClr>
              </a:solidFill>
              <a:latin typeface="造字工房俊雅（非商用）常规体" pitchFamily="2" charset="-122"/>
              <a:ea typeface="造字工房俊雅（非商用）常规体" pitchFamily="2" charset="-122"/>
            </a:endParaRPr>
          </a:p>
        </p:txBody>
      </p:sp>
      <p:sp>
        <p:nvSpPr>
          <p:cNvPr id="28" name="任意多边形 27"/>
          <p:cNvSpPr/>
          <p:nvPr/>
        </p:nvSpPr>
        <p:spPr>
          <a:xfrm>
            <a:off x="9724339" y="3672340"/>
            <a:ext cx="1671237" cy="45719"/>
          </a:xfrm>
          <a:custGeom>
            <a:avLst/>
            <a:gdLst>
              <a:gd name="connsiteX0" fmla="*/ 24902 w 1352052"/>
              <a:gd name="connsiteY0" fmla="*/ 0 h 102944"/>
              <a:gd name="connsiteX1" fmla="*/ 1352052 w 1352052"/>
              <a:gd name="connsiteY1" fmla="*/ 0 h 102944"/>
              <a:gd name="connsiteX2" fmla="*/ 1327150 w 1352052"/>
              <a:gd name="connsiteY2" fmla="*/ 102944 h 102944"/>
              <a:gd name="connsiteX3" fmla="*/ 0 w 1352052"/>
              <a:gd name="connsiteY3" fmla="*/ 102944 h 102944"/>
            </a:gdLst>
            <a:ahLst/>
            <a:cxnLst>
              <a:cxn ang="0">
                <a:pos x="connsiteX0" y="connsiteY0"/>
              </a:cxn>
              <a:cxn ang="0">
                <a:pos x="connsiteX1" y="connsiteY1"/>
              </a:cxn>
              <a:cxn ang="0">
                <a:pos x="connsiteX2" y="connsiteY2"/>
              </a:cxn>
              <a:cxn ang="0">
                <a:pos x="connsiteX3" y="connsiteY3"/>
              </a:cxn>
            </a:cxnLst>
            <a:rect l="l" t="t" r="r" b="b"/>
            <a:pathLst>
              <a:path w="1352052" h="102944">
                <a:moveTo>
                  <a:pt x="24902" y="0"/>
                </a:moveTo>
                <a:lnTo>
                  <a:pt x="1352052" y="0"/>
                </a:lnTo>
                <a:lnTo>
                  <a:pt x="1327150" y="102944"/>
                </a:lnTo>
                <a:lnTo>
                  <a:pt x="0" y="102944"/>
                </a:lnTo>
                <a:close/>
              </a:path>
            </a:pathLst>
          </a:custGeom>
          <a:solidFill>
            <a:srgbClr val="4E5D7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CN" altLang="en-US">
              <a:latin typeface="造字工房俊雅（非商用）常规体" pitchFamily="2" charset="-122"/>
              <a:ea typeface="造字工房俊雅（非商用）常规体" pitchFamily="2" charset="-122"/>
            </a:endParaRPr>
          </a:p>
        </p:txBody>
      </p:sp>
      <p:sp>
        <p:nvSpPr>
          <p:cNvPr id="29" name="文本框 28"/>
          <p:cNvSpPr txBox="1"/>
          <p:nvPr/>
        </p:nvSpPr>
        <p:spPr>
          <a:xfrm>
            <a:off x="9627084" y="3063540"/>
            <a:ext cx="1865746" cy="584775"/>
          </a:xfrm>
          <a:prstGeom prst="rect">
            <a:avLst/>
          </a:prstGeom>
          <a:noFill/>
        </p:spPr>
        <p:txBody>
          <a:bodyPr wrap="square" rtlCol="0">
            <a:spAutoFit/>
          </a:bodyPr>
          <a:lstStyle/>
          <a:p>
            <a:pPr algn="r"/>
            <a:r>
              <a:rPr lang="en-US" altLang="zh-CN" sz="3200" dirty="0">
                <a:solidFill>
                  <a:schemeClr val="tx1">
                    <a:lumMod val="85000"/>
                    <a:lumOff val="15000"/>
                  </a:schemeClr>
                </a:solidFill>
                <a:latin typeface="造字工房俊雅（非商用）常规体" pitchFamily="2" charset="-122"/>
                <a:ea typeface="造字工房俊雅（非商用）常规体" pitchFamily="2" charset="-122"/>
              </a:rPr>
              <a:t>65.2</a:t>
            </a:r>
            <a:r>
              <a:rPr lang="en-US" altLang="zh-CN" sz="2000" dirty="0">
                <a:solidFill>
                  <a:schemeClr val="tx1">
                    <a:lumMod val="85000"/>
                    <a:lumOff val="15000"/>
                  </a:schemeClr>
                </a:solidFill>
                <a:latin typeface="造字工房俊雅（非商用）常规体" pitchFamily="2" charset="-122"/>
                <a:ea typeface="造字工房俊雅（非商用）常规体" pitchFamily="2" charset="-122"/>
              </a:rPr>
              <a:t>%</a:t>
            </a:r>
            <a:endParaRPr lang="zh-CN" altLang="en-US" sz="2000" dirty="0">
              <a:solidFill>
                <a:schemeClr val="tx1">
                  <a:lumMod val="85000"/>
                  <a:lumOff val="15000"/>
                </a:schemeClr>
              </a:solidFill>
              <a:latin typeface="造字工房俊雅（非商用）常规体" pitchFamily="2" charset="-122"/>
              <a:ea typeface="造字工房俊雅（非商用）常规体" pitchFamily="2" charset="-122"/>
            </a:endParaRPr>
          </a:p>
        </p:txBody>
      </p:sp>
      <p:sp>
        <p:nvSpPr>
          <p:cNvPr id="30" name="文本框 29"/>
          <p:cNvSpPr txBox="1"/>
          <p:nvPr/>
        </p:nvSpPr>
        <p:spPr>
          <a:xfrm>
            <a:off x="750863" y="3838017"/>
            <a:ext cx="1865746" cy="584775"/>
          </a:xfrm>
          <a:prstGeom prst="rect">
            <a:avLst/>
          </a:prstGeom>
          <a:noFill/>
        </p:spPr>
        <p:txBody>
          <a:bodyPr wrap="square" rtlCol="0">
            <a:spAutoFit/>
          </a:bodyPr>
          <a:lstStyle/>
          <a:p>
            <a:r>
              <a:rPr lang="en-US" altLang="zh-CN" sz="3200" dirty="0">
                <a:solidFill>
                  <a:schemeClr val="tx1">
                    <a:lumMod val="85000"/>
                    <a:lumOff val="15000"/>
                  </a:schemeClr>
                </a:solidFill>
                <a:latin typeface="造字工房俊雅（非商用）常规体" pitchFamily="2" charset="-122"/>
                <a:ea typeface="造字工房俊雅（非商用）常规体" pitchFamily="2" charset="-122"/>
              </a:rPr>
              <a:t>74.8</a:t>
            </a:r>
            <a:r>
              <a:rPr lang="en-US" altLang="zh-CN" sz="2000" dirty="0">
                <a:solidFill>
                  <a:schemeClr val="tx1">
                    <a:lumMod val="85000"/>
                    <a:lumOff val="15000"/>
                  </a:schemeClr>
                </a:solidFill>
                <a:latin typeface="造字工房俊雅（非商用）常规体" pitchFamily="2" charset="-122"/>
                <a:ea typeface="造字工房俊雅（非商用）常规体" pitchFamily="2" charset="-122"/>
              </a:rPr>
              <a:t>%</a:t>
            </a:r>
            <a:endParaRPr lang="zh-CN" altLang="en-US" sz="2000" dirty="0">
              <a:solidFill>
                <a:schemeClr val="tx1">
                  <a:lumMod val="85000"/>
                  <a:lumOff val="15000"/>
                </a:schemeClr>
              </a:solidFill>
              <a:latin typeface="造字工房俊雅（非商用）常规体" pitchFamily="2" charset="-122"/>
              <a:ea typeface="造字工房俊雅（非商用）常规体" pitchFamily="2" charset="-122"/>
            </a:endParaRPr>
          </a:p>
        </p:txBody>
      </p:sp>
    </p:spTree>
    <p:extLst>
      <p:ext uri="{BB962C8B-B14F-4D97-AF65-F5344CB8AC3E}">
        <p14:creationId xmlns:p14="http://schemas.microsoft.com/office/powerpoint/2010/main" val="14071042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750"/>
                                        <p:tgtEl>
                                          <p:spTgt spid="6"/>
                                        </p:tgtEl>
                                      </p:cBhvr>
                                    </p:animEffect>
                                  </p:childTnLst>
                                </p:cTn>
                              </p:par>
                              <p:par>
                                <p:cTn id="8" presetID="63" presetClass="path" presetSubtype="0" decel="50000" fill="hold" grpId="1" nodeType="withEffect">
                                  <p:stCondLst>
                                    <p:cond delay="0"/>
                                  </p:stCondLst>
                                  <p:childTnLst>
                                    <p:animMotion origin="layout" path="M 0.01523 -1.11111E-6 L -0.10886 -1.11111E-6 " pathEditMode="relative" rAng="0" ptsTypes="AA">
                                      <p:cBhvr>
                                        <p:cTn id="9" dur="750" spd="-100000" fill="hold"/>
                                        <p:tgtEl>
                                          <p:spTgt spid="6"/>
                                        </p:tgtEl>
                                        <p:attrNameLst>
                                          <p:attrName>ppt_x</p:attrName>
                                          <p:attrName>ppt_y</p:attrName>
                                        </p:attrNameLst>
                                      </p:cBhvr>
                                      <p:rCtr x="-6198" y="0"/>
                                    </p:animMotion>
                                  </p:childTnLst>
                                </p:cTn>
                              </p:par>
                              <p:par>
                                <p:cTn id="10" presetID="35" presetClass="path" presetSubtype="0" accel="50000" decel="50000" fill="hold" grpId="2" nodeType="withEffect">
                                  <p:stCondLst>
                                    <p:cond delay="750"/>
                                  </p:stCondLst>
                                  <p:childTnLst>
                                    <p:animMotion origin="layout" path="M 0.01601 -1.11111E-6 L 3.125E-6 -1.11111E-6 " pathEditMode="relative" rAng="0" ptsTypes="AA">
                                      <p:cBhvr>
                                        <p:cTn id="11" dur="750" fill="hold"/>
                                        <p:tgtEl>
                                          <p:spTgt spid="6"/>
                                        </p:tgtEl>
                                        <p:attrNameLst>
                                          <p:attrName>ppt_x</p:attrName>
                                          <p:attrName>ppt_y</p:attrName>
                                        </p:attrNameLst>
                                      </p:cBhvr>
                                      <p:rCtr x="-807" y="0"/>
                                    </p:animMotion>
                                  </p:childTnLst>
                                </p:cTn>
                              </p:par>
                              <p:par>
                                <p:cTn id="12" presetID="53" presetClass="entr" presetSubtype="16" fill="hold" grpId="0" nodeType="withEffect">
                                  <p:stCondLst>
                                    <p:cond delay="750"/>
                                  </p:stCondLst>
                                  <p:childTnLst>
                                    <p:set>
                                      <p:cBhvr>
                                        <p:cTn id="13" dur="1" fill="hold">
                                          <p:stCondLst>
                                            <p:cond delay="0"/>
                                          </p:stCondLst>
                                        </p:cTn>
                                        <p:tgtEl>
                                          <p:spTgt spid="14"/>
                                        </p:tgtEl>
                                        <p:attrNameLst>
                                          <p:attrName>style.visibility</p:attrName>
                                        </p:attrNameLst>
                                      </p:cBhvr>
                                      <p:to>
                                        <p:strVal val="visible"/>
                                      </p:to>
                                    </p:set>
                                    <p:anim calcmode="lin" valueType="num">
                                      <p:cBhvr>
                                        <p:cTn id="14" dur="750" fill="hold"/>
                                        <p:tgtEl>
                                          <p:spTgt spid="14"/>
                                        </p:tgtEl>
                                        <p:attrNameLst>
                                          <p:attrName>ppt_w</p:attrName>
                                        </p:attrNameLst>
                                      </p:cBhvr>
                                      <p:tavLst>
                                        <p:tav tm="0">
                                          <p:val>
                                            <p:fltVal val="0"/>
                                          </p:val>
                                        </p:tav>
                                        <p:tav tm="100000">
                                          <p:val>
                                            <p:strVal val="#ppt_w"/>
                                          </p:val>
                                        </p:tav>
                                      </p:tavLst>
                                    </p:anim>
                                    <p:anim calcmode="lin" valueType="num">
                                      <p:cBhvr>
                                        <p:cTn id="15" dur="750" fill="hold"/>
                                        <p:tgtEl>
                                          <p:spTgt spid="14"/>
                                        </p:tgtEl>
                                        <p:attrNameLst>
                                          <p:attrName>ppt_h</p:attrName>
                                        </p:attrNameLst>
                                      </p:cBhvr>
                                      <p:tavLst>
                                        <p:tav tm="0">
                                          <p:val>
                                            <p:fltVal val="0"/>
                                          </p:val>
                                        </p:tav>
                                        <p:tav tm="100000">
                                          <p:val>
                                            <p:strVal val="#ppt_h"/>
                                          </p:val>
                                        </p:tav>
                                      </p:tavLst>
                                    </p:anim>
                                    <p:animEffect transition="in" filter="fade">
                                      <p:cBhvr>
                                        <p:cTn id="16" dur="750"/>
                                        <p:tgtEl>
                                          <p:spTgt spid="14"/>
                                        </p:tgtEl>
                                      </p:cBhvr>
                                    </p:animEffect>
                                  </p:childTnLst>
                                </p:cTn>
                              </p:par>
                              <p:par>
                                <p:cTn id="17" presetID="21" presetClass="entr" presetSubtype="1" fill="hold" grpId="0" nodeType="withEffect">
                                  <p:stCondLst>
                                    <p:cond delay="1250"/>
                                  </p:stCondLst>
                                  <p:childTnLst>
                                    <p:set>
                                      <p:cBhvr>
                                        <p:cTn id="18" dur="1" fill="hold">
                                          <p:stCondLst>
                                            <p:cond delay="0"/>
                                          </p:stCondLst>
                                        </p:cTn>
                                        <p:tgtEl>
                                          <p:spTgt spid="7"/>
                                        </p:tgtEl>
                                        <p:attrNameLst>
                                          <p:attrName>style.visibility</p:attrName>
                                        </p:attrNameLst>
                                      </p:cBhvr>
                                      <p:to>
                                        <p:strVal val="visible"/>
                                      </p:to>
                                    </p:set>
                                    <p:animEffect transition="in" filter="wheel(1)">
                                      <p:cBhvr>
                                        <p:cTn id="19" dur="750"/>
                                        <p:tgtEl>
                                          <p:spTgt spid="7"/>
                                        </p:tgtEl>
                                      </p:cBhvr>
                                    </p:animEffect>
                                  </p:childTnLst>
                                </p:cTn>
                              </p:par>
                              <p:par>
                                <p:cTn id="20" presetID="22" presetClass="entr" presetSubtype="4" fill="hold" nodeType="withEffect">
                                  <p:stCondLst>
                                    <p:cond delay="1250"/>
                                  </p:stCondLst>
                                  <p:childTnLst>
                                    <p:set>
                                      <p:cBhvr>
                                        <p:cTn id="21" dur="1" fill="hold">
                                          <p:stCondLst>
                                            <p:cond delay="0"/>
                                          </p:stCondLst>
                                        </p:cTn>
                                        <p:tgtEl>
                                          <p:spTgt spid="8"/>
                                        </p:tgtEl>
                                        <p:attrNameLst>
                                          <p:attrName>style.visibility</p:attrName>
                                        </p:attrNameLst>
                                      </p:cBhvr>
                                      <p:to>
                                        <p:strVal val="visible"/>
                                      </p:to>
                                    </p:set>
                                    <p:animEffect transition="in" filter="wipe(down)">
                                      <p:cBhvr>
                                        <p:cTn id="22" dur="750"/>
                                        <p:tgtEl>
                                          <p:spTgt spid="8"/>
                                        </p:tgtEl>
                                      </p:cBhvr>
                                    </p:animEffect>
                                  </p:childTnLst>
                                </p:cTn>
                              </p:par>
                              <p:par>
                                <p:cTn id="23" presetID="22" presetClass="entr" presetSubtype="1" fill="hold" nodeType="withEffect">
                                  <p:stCondLst>
                                    <p:cond delay="1250"/>
                                  </p:stCondLst>
                                  <p:childTnLst>
                                    <p:set>
                                      <p:cBhvr>
                                        <p:cTn id="24" dur="1" fill="hold">
                                          <p:stCondLst>
                                            <p:cond delay="0"/>
                                          </p:stCondLst>
                                        </p:cTn>
                                        <p:tgtEl>
                                          <p:spTgt spid="11"/>
                                        </p:tgtEl>
                                        <p:attrNameLst>
                                          <p:attrName>style.visibility</p:attrName>
                                        </p:attrNameLst>
                                      </p:cBhvr>
                                      <p:to>
                                        <p:strVal val="visible"/>
                                      </p:to>
                                    </p:set>
                                    <p:animEffect transition="in" filter="wipe(up)">
                                      <p:cBhvr>
                                        <p:cTn id="25" dur="750"/>
                                        <p:tgtEl>
                                          <p:spTgt spid="11"/>
                                        </p:tgtEl>
                                      </p:cBhvr>
                                    </p:animEffect>
                                  </p:childTnLst>
                                </p:cTn>
                              </p:par>
                              <p:par>
                                <p:cTn id="26" presetID="8" presetClass="emph" presetSubtype="0" fill="hold" nodeType="withEffect">
                                  <p:stCondLst>
                                    <p:cond delay="2000"/>
                                  </p:stCondLst>
                                  <p:childTnLst>
                                    <p:animRot by="21600000">
                                      <p:cBhvr>
                                        <p:cTn id="27" dur="1250" fill="hold"/>
                                        <p:tgtEl>
                                          <p:spTgt spid="8"/>
                                        </p:tgtEl>
                                        <p:attrNameLst>
                                          <p:attrName>r</p:attrName>
                                        </p:attrNameLst>
                                      </p:cBhvr>
                                    </p:animRot>
                                  </p:childTnLst>
                                </p:cTn>
                              </p:par>
                              <p:par>
                                <p:cTn id="28" presetID="8" presetClass="emph" presetSubtype="0" fill="hold" nodeType="withEffect">
                                  <p:stCondLst>
                                    <p:cond delay="2000"/>
                                  </p:stCondLst>
                                  <p:childTnLst>
                                    <p:animRot by="21600000">
                                      <p:cBhvr>
                                        <p:cTn id="29" dur="750" fill="hold"/>
                                        <p:tgtEl>
                                          <p:spTgt spid="11"/>
                                        </p:tgtEl>
                                        <p:attrNameLst>
                                          <p:attrName>r</p:attrName>
                                        </p:attrNameLst>
                                      </p:cBhvr>
                                    </p:animRot>
                                  </p:childTnLst>
                                </p:cTn>
                              </p:par>
                              <p:par>
                                <p:cTn id="30" presetID="22" presetClass="entr" presetSubtype="1" fill="hold" nodeType="withEffect">
                                  <p:stCondLst>
                                    <p:cond delay="2000"/>
                                  </p:stCondLst>
                                  <p:childTnLst>
                                    <p:set>
                                      <p:cBhvr>
                                        <p:cTn id="31" dur="1" fill="hold">
                                          <p:stCondLst>
                                            <p:cond delay="0"/>
                                          </p:stCondLst>
                                        </p:cTn>
                                        <p:tgtEl>
                                          <p:spTgt spid="18"/>
                                        </p:tgtEl>
                                        <p:attrNameLst>
                                          <p:attrName>style.visibility</p:attrName>
                                        </p:attrNameLst>
                                      </p:cBhvr>
                                      <p:to>
                                        <p:strVal val="visible"/>
                                      </p:to>
                                    </p:set>
                                    <p:animEffect transition="in" filter="wipe(up)">
                                      <p:cBhvr>
                                        <p:cTn id="32" dur="750"/>
                                        <p:tgtEl>
                                          <p:spTgt spid="18"/>
                                        </p:tgtEl>
                                      </p:cBhvr>
                                    </p:animEffect>
                                  </p:childTnLst>
                                </p:cTn>
                              </p:par>
                              <p:par>
                                <p:cTn id="33" presetID="22" presetClass="entr" presetSubtype="4" fill="hold" nodeType="withEffect">
                                  <p:stCondLst>
                                    <p:cond delay="2000"/>
                                  </p:stCondLst>
                                  <p:childTnLst>
                                    <p:set>
                                      <p:cBhvr>
                                        <p:cTn id="34" dur="1" fill="hold">
                                          <p:stCondLst>
                                            <p:cond delay="0"/>
                                          </p:stCondLst>
                                        </p:cTn>
                                        <p:tgtEl>
                                          <p:spTgt spid="15"/>
                                        </p:tgtEl>
                                        <p:attrNameLst>
                                          <p:attrName>style.visibility</p:attrName>
                                        </p:attrNameLst>
                                      </p:cBhvr>
                                      <p:to>
                                        <p:strVal val="visible"/>
                                      </p:to>
                                    </p:set>
                                    <p:animEffect transition="in" filter="wipe(down)">
                                      <p:cBhvr>
                                        <p:cTn id="35" dur="750"/>
                                        <p:tgtEl>
                                          <p:spTgt spid="15"/>
                                        </p:tgtEl>
                                      </p:cBhvr>
                                    </p:animEffect>
                                  </p:childTnLst>
                                </p:cTn>
                              </p:par>
                              <p:par>
                                <p:cTn id="36" presetID="16" presetClass="entr" presetSubtype="37" fill="hold" nodeType="withEffect">
                                  <p:stCondLst>
                                    <p:cond delay="2000"/>
                                  </p:stCondLst>
                                  <p:childTnLst>
                                    <p:set>
                                      <p:cBhvr>
                                        <p:cTn id="37" dur="1" fill="hold">
                                          <p:stCondLst>
                                            <p:cond delay="0"/>
                                          </p:stCondLst>
                                        </p:cTn>
                                        <p:tgtEl>
                                          <p:spTgt spid="5"/>
                                        </p:tgtEl>
                                        <p:attrNameLst>
                                          <p:attrName>style.visibility</p:attrName>
                                        </p:attrNameLst>
                                      </p:cBhvr>
                                      <p:to>
                                        <p:strVal val="visible"/>
                                      </p:to>
                                    </p:set>
                                    <p:animEffect transition="in" filter="barn(outVertical)">
                                      <p:cBhvr>
                                        <p:cTn id="38" dur="1000"/>
                                        <p:tgtEl>
                                          <p:spTgt spid="5"/>
                                        </p:tgtEl>
                                      </p:cBhvr>
                                    </p:animEffect>
                                  </p:childTnLst>
                                </p:cTn>
                              </p:par>
                              <p:par>
                                <p:cTn id="39" presetID="12" presetClass="entr" presetSubtype="4" fill="hold" grpId="0" nodeType="withEffect">
                                  <p:stCondLst>
                                    <p:cond delay="2000"/>
                                  </p:stCondLst>
                                  <p:childTnLst>
                                    <p:set>
                                      <p:cBhvr>
                                        <p:cTn id="40" dur="1" fill="hold">
                                          <p:stCondLst>
                                            <p:cond delay="0"/>
                                          </p:stCondLst>
                                        </p:cTn>
                                        <p:tgtEl>
                                          <p:spTgt spid="21"/>
                                        </p:tgtEl>
                                        <p:attrNameLst>
                                          <p:attrName>style.visibility</p:attrName>
                                        </p:attrNameLst>
                                      </p:cBhvr>
                                      <p:to>
                                        <p:strVal val="visible"/>
                                      </p:to>
                                    </p:set>
                                    <p:anim calcmode="lin" valueType="num">
                                      <p:cBhvr additive="base">
                                        <p:cTn id="41" dur="750"/>
                                        <p:tgtEl>
                                          <p:spTgt spid="21"/>
                                        </p:tgtEl>
                                        <p:attrNameLst>
                                          <p:attrName>ppt_y</p:attrName>
                                        </p:attrNameLst>
                                      </p:cBhvr>
                                      <p:tavLst>
                                        <p:tav tm="0">
                                          <p:val>
                                            <p:strVal val="#ppt_y+#ppt_h*1.125000"/>
                                          </p:val>
                                        </p:tav>
                                        <p:tav tm="100000">
                                          <p:val>
                                            <p:strVal val="#ppt_y"/>
                                          </p:val>
                                        </p:tav>
                                      </p:tavLst>
                                    </p:anim>
                                    <p:animEffect transition="in" filter="wipe(up)">
                                      <p:cBhvr>
                                        <p:cTn id="42" dur="750"/>
                                        <p:tgtEl>
                                          <p:spTgt spid="21"/>
                                        </p:tgtEl>
                                      </p:cBhvr>
                                    </p:animEffect>
                                  </p:childTnLst>
                                </p:cTn>
                              </p:par>
                              <p:par>
                                <p:cTn id="43" presetID="12" presetClass="entr" presetSubtype="1" fill="hold" grpId="0" nodeType="withEffect">
                                  <p:stCondLst>
                                    <p:cond delay="2000"/>
                                  </p:stCondLst>
                                  <p:childTnLst>
                                    <p:set>
                                      <p:cBhvr>
                                        <p:cTn id="44" dur="1" fill="hold">
                                          <p:stCondLst>
                                            <p:cond delay="0"/>
                                          </p:stCondLst>
                                        </p:cTn>
                                        <p:tgtEl>
                                          <p:spTgt spid="22"/>
                                        </p:tgtEl>
                                        <p:attrNameLst>
                                          <p:attrName>style.visibility</p:attrName>
                                        </p:attrNameLst>
                                      </p:cBhvr>
                                      <p:to>
                                        <p:strVal val="visible"/>
                                      </p:to>
                                    </p:set>
                                    <p:anim calcmode="lin" valueType="num">
                                      <p:cBhvr additive="base">
                                        <p:cTn id="45" dur="750"/>
                                        <p:tgtEl>
                                          <p:spTgt spid="22"/>
                                        </p:tgtEl>
                                        <p:attrNameLst>
                                          <p:attrName>ppt_y</p:attrName>
                                        </p:attrNameLst>
                                      </p:cBhvr>
                                      <p:tavLst>
                                        <p:tav tm="0">
                                          <p:val>
                                            <p:strVal val="#ppt_y-#ppt_h*1.125000"/>
                                          </p:val>
                                        </p:tav>
                                        <p:tav tm="100000">
                                          <p:val>
                                            <p:strVal val="#ppt_y"/>
                                          </p:val>
                                        </p:tav>
                                      </p:tavLst>
                                    </p:anim>
                                    <p:animEffect transition="in" filter="wipe(down)">
                                      <p:cBhvr>
                                        <p:cTn id="46" dur="750"/>
                                        <p:tgtEl>
                                          <p:spTgt spid="22"/>
                                        </p:tgtEl>
                                      </p:cBhvr>
                                    </p:animEffect>
                                  </p:childTnLst>
                                </p:cTn>
                              </p:par>
                              <p:par>
                                <p:cTn id="47" presetID="10" presetClass="entr" presetSubtype="0" fill="hold" grpId="0" nodeType="withEffect">
                                  <p:stCondLst>
                                    <p:cond delay="3000"/>
                                  </p:stCondLst>
                                  <p:childTnLst>
                                    <p:set>
                                      <p:cBhvr>
                                        <p:cTn id="48" dur="1" fill="hold">
                                          <p:stCondLst>
                                            <p:cond delay="0"/>
                                          </p:stCondLst>
                                        </p:cTn>
                                        <p:tgtEl>
                                          <p:spTgt spid="30"/>
                                        </p:tgtEl>
                                        <p:attrNameLst>
                                          <p:attrName>style.visibility</p:attrName>
                                        </p:attrNameLst>
                                      </p:cBhvr>
                                      <p:to>
                                        <p:strVal val="visible"/>
                                      </p:to>
                                    </p:set>
                                    <p:animEffect transition="in" filter="fade">
                                      <p:cBhvr>
                                        <p:cTn id="49" dur="750"/>
                                        <p:tgtEl>
                                          <p:spTgt spid="30"/>
                                        </p:tgtEl>
                                      </p:cBhvr>
                                    </p:animEffect>
                                  </p:childTnLst>
                                </p:cTn>
                              </p:par>
                              <p:par>
                                <p:cTn id="50" presetID="10" presetClass="entr" presetSubtype="0" fill="hold" grpId="0" nodeType="withEffect">
                                  <p:stCondLst>
                                    <p:cond delay="3000"/>
                                  </p:stCondLst>
                                  <p:childTnLst>
                                    <p:set>
                                      <p:cBhvr>
                                        <p:cTn id="51" dur="1" fill="hold">
                                          <p:stCondLst>
                                            <p:cond delay="0"/>
                                          </p:stCondLst>
                                        </p:cTn>
                                        <p:tgtEl>
                                          <p:spTgt spid="29"/>
                                        </p:tgtEl>
                                        <p:attrNameLst>
                                          <p:attrName>style.visibility</p:attrName>
                                        </p:attrNameLst>
                                      </p:cBhvr>
                                      <p:to>
                                        <p:strVal val="visible"/>
                                      </p:to>
                                    </p:set>
                                    <p:animEffect transition="in" filter="fade">
                                      <p:cBhvr>
                                        <p:cTn id="52" dur="750"/>
                                        <p:tgtEl>
                                          <p:spTgt spid="29"/>
                                        </p:tgtEl>
                                      </p:cBhvr>
                                    </p:animEffect>
                                  </p:childTnLst>
                                </p:cTn>
                              </p:par>
                              <p:par>
                                <p:cTn id="53" presetID="22" presetClass="entr" presetSubtype="2" fill="hold" grpId="0" nodeType="withEffect">
                                  <p:stCondLst>
                                    <p:cond delay="3500"/>
                                  </p:stCondLst>
                                  <p:childTnLst>
                                    <p:set>
                                      <p:cBhvr>
                                        <p:cTn id="54" dur="1" fill="hold">
                                          <p:stCondLst>
                                            <p:cond delay="0"/>
                                          </p:stCondLst>
                                        </p:cTn>
                                        <p:tgtEl>
                                          <p:spTgt spid="27"/>
                                        </p:tgtEl>
                                        <p:attrNameLst>
                                          <p:attrName>style.visibility</p:attrName>
                                        </p:attrNameLst>
                                      </p:cBhvr>
                                      <p:to>
                                        <p:strVal val="visible"/>
                                      </p:to>
                                    </p:set>
                                    <p:animEffect transition="in" filter="wipe(right)">
                                      <p:cBhvr>
                                        <p:cTn id="55" dur="750"/>
                                        <p:tgtEl>
                                          <p:spTgt spid="27"/>
                                        </p:tgtEl>
                                      </p:cBhvr>
                                    </p:animEffect>
                                  </p:childTnLst>
                                </p:cTn>
                              </p:par>
                              <p:par>
                                <p:cTn id="56" presetID="22" presetClass="entr" presetSubtype="8" fill="hold" grpId="0" nodeType="withEffect">
                                  <p:stCondLst>
                                    <p:cond delay="3500"/>
                                  </p:stCondLst>
                                  <p:childTnLst>
                                    <p:set>
                                      <p:cBhvr>
                                        <p:cTn id="57" dur="1" fill="hold">
                                          <p:stCondLst>
                                            <p:cond delay="0"/>
                                          </p:stCondLst>
                                        </p:cTn>
                                        <p:tgtEl>
                                          <p:spTgt spid="25"/>
                                        </p:tgtEl>
                                        <p:attrNameLst>
                                          <p:attrName>style.visibility</p:attrName>
                                        </p:attrNameLst>
                                      </p:cBhvr>
                                      <p:to>
                                        <p:strVal val="visible"/>
                                      </p:to>
                                    </p:set>
                                    <p:animEffect transition="in" filter="wipe(left)">
                                      <p:cBhvr>
                                        <p:cTn id="58" dur="750"/>
                                        <p:tgtEl>
                                          <p:spTgt spid="25"/>
                                        </p:tgtEl>
                                      </p:cBhvr>
                                    </p:animEffect>
                                  </p:childTnLst>
                                </p:cTn>
                              </p:par>
                              <p:par>
                                <p:cTn id="59" presetID="17" presetClass="entr" presetSubtype="10" fill="hold" grpId="0" nodeType="withEffect">
                                  <p:stCondLst>
                                    <p:cond delay="3500"/>
                                  </p:stCondLst>
                                  <p:childTnLst>
                                    <p:set>
                                      <p:cBhvr>
                                        <p:cTn id="60" dur="1" fill="hold">
                                          <p:stCondLst>
                                            <p:cond delay="0"/>
                                          </p:stCondLst>
                                        </p:cTn>
                                        <p:tgtEl>
                                          <p:spTgt spid="28"/>
                                        </p:tgtEl>
                                        <p:attrNameLst>
                                          <p:attrName>style.visibility</p:attrName>
                                        </p:attrNameLst>
                                      </p:cBhvr>
                                      <p:to>
                                        <p:strVal val="visible"/>
                                      </p:to>
                                    </p:set>
                                    <p:anim calcmode="lin" valueType="num">
                                      <p:cBhvr>
                                        <p:cTn id="61" dur="750" fill="hold"/>
                                        <p:tgtEl>
                                          <p:spTgt spid="28"/>
                                        </p:tgtEl>
                                        <p:attrNameLst>
                                          <p:attrName>ppt_w</p:attrName>
                                        </p:attrNameLst>
                                      </p:cBhvr>
                                      <p:tavLst>
                                        <p:tav tm="0">
                                          <p:val>
                                            <p:fltVal val="0"/>
                                          </p:val>
                                        </p:tav>
                                        <p:tav tm="100000">
                                          <p:val>
                                            <p:strVal val="#ppt_w"/>
                                          </p:val>
                                        </p:tav>
                                      </p:tavLst>
                                    </p:anim>
                                    <p:anim calcmode="lin" valueType="num">
                                      <p:cBhvr>
                                        <p:cTn id="62" dur="750" fill="hold"/>
                                        <p:tgtEl>
                                          <p:spTgt spid="28"/>
                                        </p:tgtEl>
                                        <p:attrNameLst>
                                          <p:attrName>ppt_h</p:attrName>
                                        </p:attrNameLst>
                                      </p:cBhvr>
                                      <p:tavLst>
                                        <p:tav tm="0">
                                          <p:val>
                                            <p:strVal val="#ppt_h"/>
                                          </p:val>
                                        </p:tav>
                                        <p:tav tm="100000">
                                          <p:val>
                                            <p:strVal val="#ppt_h"/>
                                          </p:val>
                                        </p:tav>
                                      </p:tavLst>
                                    </p:anim>
                                  </p:childTnLst>
                                </p:cTn>
                              </p:par>
                              <p:par>
                                <p:cTn id="63" presetID="17" presetClass="entr" presetSubtype="10" fill="hold" grpId="0" nodeType="withEffect">
                                  <p:stCondLst>
                                    <p:cond delay="3500"/>
                                  </p:stCondLst>
                                  <p:childTnLst>
                                    <p:set>
                                      <p:cBhvr>
                                        <p:cTn id="64" dur="1" fill="hold">
                                          <p:stCondLst>
                                            <p:cond delay="0"/>
                                          </p:stCondLst>
                                        </p:cTn>
                                        <p:tgtEl>
                                          <p:spTgt spid="23"/>
                                        </p:tgtEl>
                                        <p:attrNameLst>
                                          <p:attrName>style.visibility</p:attrName>
                                        </p:attrNameLst>
                                      </p:cBhvr>
                                      <p:to>
                                        <p:strVal val="visible"/>
                                      </p:to>
                                    </p:set>
                                    <p:anim calcmode="lin" valueType="num">
                                      <p:cBhvr>
                                        <p:cTn id="65" dur="750" fill="hold"/>
                                        <p:tgtEl>
                                          <p:spTgt spid="23"/>
                                        </p:tgtEl>
                                        <p:attrNameLst>
                                          <p:attrName>ppt_w</p:attrName>
                                        </p:attrNameLst>
                                      </p:cBhvr>
                                      <p:tavLst>
                                        <p:tav tm="0">
                                          <p:val>
                                            <p:fltVal val="0"/>
                                          </p:val>
                                        </p:tav>
                                        <p:tav tm="100000">
                                          <p:val>
                                            <p:strVal val="#ppt_w"/>
                                          </p:val>
                                        </p:tav>
                                      </p:tavLst>
                                    </p:anim>
                                    <p:anim calcmode="lin" valueType="num">
                                      <p:cBhvr>
                                        <p:cTn id="66" dur="750" fill="hold"/>
                                        <p:tgtEl>
                                          <p:spTgt spid="23"/>
                                        </p:tgtEl>
                                        <p:attrNameLst>
                                          <p:attrName>ppt_h</p:attrName>
                                        </p:attrNameLst>
                                      </p:cBhvr>
                                      <p:tavLst>
                                        <p:tav tm="0">
                                          <p:val>
                                            <p:strVal val="#ppt_h"/>
                                          </p:val>
                                        </p:tav>
                                        <p:tav tm="100000">
                                          <p:val>
                                            <p:strVal val="#ppt_h"/>
                                          </p:val>
                                        </p:tav>
                                      </p:tavLst>
                                    </p:anim>
                                  </p:childTnLst>
                                </p:cTn>
                              </p:par>
                              <p:par>
                                <p:cTn id="67" presetID="10" presetClass="entr" presetSubtype="0" fill="hold" grpId="0" nodeType="withEffect">
                                  <p:stCondLst>
                                    <p:cond delay="4250"/>
                                  </p:stCondLst>
                                  <p:childTnLst>
                                    <p:set>
                                      <p:cBhvr>
                                        <p:cTn id="68" dur="1" fill="hold">
                                          <p:stCondLst>
                                            <p:cond delay="0"/>
                                          </p:stCondLst>
                                        </p:cTn>
                                        <p:tgtEl>
                                          <p:spTgt spid="26"/>
                                        </p:tgtEl>
                                        <p:attrNameLst>
                                          <p:attrName>style.visibility</p:attrName>
                                        </p:attrNameLst>
                                      </p:cBhvr>
                                      <p:to>
                                        <p:strVal val="visible"/>
                                      </p:to>
                                    </p:set>
                                    <p:animEffect transition="in" filter="fade">
                                      <p:cBhvr>
                                        <p:cTn id="69" dur="750"/>
                                        <p:tgtEl>
                                          <p:spTgt spid="26"/>
                                        </p:tgtEl>
                                      </p:cBhvr>
                                    </p:animEffect>
                                  </p:childTnLst>
                                </p:cTn>
                              </p:par>
                              <p:par>
                                <p:cTn id="70" presetID="10" presetClass="entr" presetSubtype="0" fill="hold" grpId="0" nodeType="withEffect">
                                  <p:stCondLst>
                                    <p:cond delay="4250"/>
                                  </p:stCondLst>
                                  <p:childTnLst>
                                    <p:set>
                                      <p:cBhvr>
                                        <p:cTn id="71" dur="1" fill="hold">
                                          <p:stCondLst>
                                            <p:cond delay="0"/>
                                          </p:stCondLst>
                                        </p:cTn>
                                        <p:tgtEl>
                                          <p:spTgt spid="24"/>
                                        </p:tgtEl>
                                        <p:attrNameLst>
                                          <p:attrName>style.visibility</p:attrName>
                                        </p:attrNameLst>
                                      </p:cBhvr>
                                      <p:to>
                                        <p:strVal val="visible"/>
                                      </p:to>
                                    </p:set>
                                    <p:animEffect transition="in" filter="fade">
                                      <p:cBhvr>
                                        <p:cTn id="72" dur="75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6" grpId="2" animBg="1"/>
      <p:bldP spid="7" grpId="0" animBg="1"/>
      <p:bldP spid="14" grpId="0" animBg="1"/>
      <p:bldP spid="21" grpId="0"/>
      <p:bldP spid="22" grpId="0"/>
      <p:bldP spid="23" grpId="0" animBg="1"/>
      <p:bldP spid="24" grpId="0"/>
      <p:bldP spid="25" grpId="0"/>
      <p:bldP spid="26" grpId="0"/>
      <p:bldP spid="27" grpId="0"/>
      <p:bldP spid="28" grpId="0" animBg="1"/>
      <p:bldP spid="29" grpId="0"/>
      <p:bldP spid="3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5"/>
          <a:stretch>
            <a:fillRect/>
          </a:stretch>
        </p:blipFill>
        <p:spPr>
          <a:xfrm>
            <a:off x="3789134" y="-2385266"/>
            <a:ext cx="11144986" cy="12167545"/>
          </a:xfrm>
          <a:prstGeom prst="rect">
            <a:avLst/>
          </a:prstGeom>
        </p:spPr>
      </p:pic>
      <p:sp>
        <p:nvSpPr>
          <p:cNvPr id="4" name="文本框 3"/>
          <p:cNvSpPr txBox="1"/>
          <p:nvPr/>
        </p:nvSpPr>
        <p:spPr>
          <a:xfrm>
            <a:off x="1936100" y="540306"/>
            <a:ext cx="6109365" cy="2123658"/>
          </a:xfrm>
          <a:prstGeom prst="rect">
            <a:avLst/>
          </a:prstGeom>
          <a:noFill/>
          <a:effectLst>
            <a:outerShdw blurRad="50800" dist="38100" algn="l" rotWithShape="0">
              <a:prstClr val="black">
                <a:alpha val="40000"/>
              </a:prstClr>
            </a:outerShdw>
          </a:effectLst>
        </p:spPr>
        <p:txBody>
          <a:bodyPr wrap="none" rtlCol="0">
            <a:spAutoFit/>
          </a:bodyPr>
          <a:lstStyle/>
          <a:p>
            <a:r>
              <a:rPr lang="zh-CN" altLang="en-US" sz="6600" dirty="0" smtClean="0">
                <a:latin typeface="文悦青龙体 (非商业使用) W5" pitchFamily="50" charset="-122"/>
                <a:ea typeface="文悦青龙体 (非商业使用) W5" pitchFamily="50" charset="-122"/>
              </a:rPr>
              <a:t>千里马需要遇到</a:t>
            </a:r>
            <a:endParaRPr lang="en-US" altLang="zh-CN" sz="6600" dirty="0" smtClean="0">
              <a:latin typeface="文悦青龙体 (非商业使用) W5" pitchFamily="50" charset="-122"/>
              <a:ea typeface="文悦青龙体 (非商业使用) W5" pitchFamily="50" charset="-122"/>
            </a:endParaRPr>
          </a:p>
          <a:p>
            <a:r>
              <a:rPr lang="zh-CN" altLang="en-US" sz="6600" dirty="0" smtClean="0">
                <a:latin typeface="文悦青龙体 (非商业使用) W5" pitchFamily="50" charset="-122"/>
                <a:ea typeface="文悦青龙体 (非商业使用) W5" pitchFamily="50" charset="-122"/>
              </a:rPr>
              <a:t>好的伯乐</a:t>
            </a:r>
            <a:endParaRPr lang="zh-CN" altLang="en-US" sz="6600" dirty="0">
              <a:latin typeface="文悦青龙体 (非商业使用) W5" pitchFamily="50" charset="-122"/>
              <a:ea typeface="文悦青龙体 (非商业使用) W5" pitchFamily="50" charset="-122"/>
            </a:endParaRPr>
          </a:p>
        </p:txBody>
      </p:sp>
      <p:sp>
        <p:nvSpPr>
          <p:cNvPr id="5" name="PA_库_文本框 9"/>
          <p:cNvSpPr txBox="1"/>
          <p:nvPr>
            <p:custDataLst>
              <p:tags r:id="rId1"/>
            </p:custDataLst>
          </p:nvPr>
        </p:nvSpPr>
        <p:spPr>
          <a:xfrm>
            <a:off x="983783" y="2797314"/>
            <a:ext cx="800219" cy="3170099"/>
          </a:xfrm>
          <a:prstGeom prst="rect">
            <a:avLst/>
          </a:prstGeom>
          <a:noFill/>
          <a:effectLst>
            <a:outerShdw blurRad="50800" dist="38100" dir="10800000" algn="r" rotWithShape="0">
              <a:prstClr val="black">
                <a:alpha val="40000"/>
              </a:prstClr>
            </a:outerShdw>
          </a:effectLst>
        </p:spPr>
        <p:txBody>
          <a:bodyPr vert="eaVert" wrap="none" rtlCol="0">
            <a:spAutoFit/>
          </a:bodyPr>
          <a:lstStyle>
            <a:defPPr>
              <a:defRPr lang="zh-CN"/>
            </a:defPPr>
            <a:lvl1pPr>
              <a:defRPr sz="4000">
                <a:latin typeface="造字工房俊雅（非商用）常规体" pitchFamily="2" charset="-122"/>
                <a:ea typeface="造字工房俊雅（非商用）常规体" pitchFamily="2" charset="-122"/>
              </a:defRPr>
            </a:lvl1pPr>
          </a:lstStyle>
          <a:p>
            <a:r>
              <a:rPr lang="zh-CN" altLang="en-US" dirty="0" smtClean="0"/>
              <a:t>销售有效激励</a:t>
            </a:r>
          </a:p>
        </p:txBody>
      </p:sp>
      <p:sp>
        <p:nvSpPr>
          <p:cNvPr id="6" name="PA_库_文本框 8"/>
          <p:cNvSpPr txBox="1"/>
          <p:nvPr>
            <p:custDataLst>
              <p:tags r:id="rId2"/>
            </p:custDataLst>
          </p:nvPr>
        </p:nvSpPr>
        <p:spPr>
          <a:xfrm>
            <a:off x="-2070748" y="-487757"/>
            <a:ext cx="6909282" cy="3770263"/>
          </a:xfrm>
          <a:prstGeom prst="rect">
            <a:avLst/>
          </a:prstGeom>
          <a:noFill/>
          <a:effectLst>
            <a:outerShdw blurRad="50800" dist="38100" algn="l" rotWithShape="0">
              <a:prstClr val="black">
                <a:alpha val="40000"/>
              </a:prstClr>
            </a:outerShdw>
          </a:effectLst>
        </p:spPr>
        <p:txBody>
          <a:bodyPr wrap="square" rtlCol="0">
            <a:spAutoFit/>
          </a:bodyPr>
          <a:lstStyle/>
          <a:p>
            <a:pPr algn="dist"/>
            <a:r>
              <a:rPr lang="en-US" altLang="zh-CN" sz="23900" dirty="0" smtClean="0">
                <a:latin typeface="文悦青龙体 (非商业使用) W5" pitchFamily="50" charset="-122"/>
                <a:ea typeface="文悦青龙体 (非商业使用) W5" pitchFamily="50" charset="-122"/>
              </a:rPr>
              <a:t>4</a:t>
            </a:r>
            <a:endParaRPr lang="zh-CN" altLang="en-US" sz="23900" dirty="0">
              <a:latin typeface="文悦青龙体 (非商业使用) W5" pitchFamily="50" charset="-122"/>
              <a:ea typeface="文悦青龙体 (非商业使用) W5" pitchFamily="50" charset="-122"/>
            </a:endParaRPr>
          </a:p>
        </p:txBody>
      </p:sp>
      <p:grpSp>
        <p:nvGrpSpPr>
          <p:cNvPr id="7" name="组合 6"/>
          <p:cNvGrpSpPr/>
          <p:nvPr/>
        </p:nvGrpSpPr>
        <p:grpSpPr>
          <a:xfrm>
            <a:off x="2403509" y="4138803"/>
            <a:ext cx="4179442" cy="2901465"/>
            <a:chOff x="4289459" y="5794573"/>
            <a:chExt cx="4179442" cy="2901465"/>
          </a:xfrm>
        </p:grpSpPr>
        <p:sp>
          <p:nvSpPr>
            <p:cNvPr id="8" name="Freeform 20113"/>
            <p:cNvSpPr>
              <a:spLocks noEditPoints="1"/>
            </p:cNvSpPr>
            <p:nvPr/>
          </p:nvSpPr>
          <p:spPr bwMode="auto">
            <a:xfrm>
              <a:off x="6932805" y="6155423"/>
              <a:ext cx="447560" cy="1528772"/>
            </a:xfrm>
            <a:custGeom>
              <a:avLst/>
              <a:gdLst>
                <a:gd name="T0" fmla="*/ 280 w 284"/>
                <a:gd name="T1" fmla="*/ 957 h 970"/>
                <a:gd name="T2" fmla="*/ 276 w 284"/>
                <a:gd name="T3" fmla="*/ 958 h 970"/>
                <a:gd name="T4" fmla="*/ 279 w 284"/>
                <a:gd name="T5" fmla="*/ 970 h 970"/>
                <a:gd name="T6" fmla="*/ 284 w 284"/>
                <a:gd name="T7" fmla="*/ 969 h 970"/>
                <a:gd name="T8" fmla="*/ 280 w 284"/>
                <a:gd name="T9" fmla="*/ 957 h 970"/>
                <a:gd name="T10" fmla="*/ 89 w 284"/>
                <a:gd name="T11" fmla="*/ 313 h 970"/>
                <a:gd name="T12" fmla="*/ 85 w 284"/>
                <a:gd name="T13" fmla="*/ 314 h 970"/>
                <a:gd name="T14" fmla="*/ 89 w 284"/>
                <a:gd name="T15" fmla="*/ 326 h 970"/>
                <a:gd name="T16" fmla="*/ 93 w 284"/>
                <a:gd name="T17" fmla="*/ 324 h 970"/>
                <a:gd name="T18" fmla="*/ 89 w 284"/>
                <a:gd name="T19" fmla="*/ 313 h 970"/>
                <a:gd name="T20" fmla="*/ 73 w 284"/>
                <a:gd name="T21" fmla="*/ 253 h 970"/>
                <a:gd name="T22" fmla="*/ 69 w 284"/>
                <a:gd name="T23" fmla="*/ 255 h 970"/>
                <a:gd name="T24" fmla="*/ 72 w 284"/>
                <a:gd name="T25" fmla="*/ 266 h 970"/>
                <a:gd name="T26" fmla="*/ 76 w 284"/>
                <a:gd name="T27" fmla="*/ 265 h 970"/>
                <a:gd name="T28" fmla="*/ 73 w 284"/>
                <a:gd name="T29" fmla="*/ 253 h 970"/>
                <a:gd name="T30" fmla="*/ 15 w 284"/>
                <a:gd name="T31" fmla="*/ 41 h 970"/>
                <a:gd name="T32" fmla="*/ 11 w 284"/>
                <a:gd name="T33" fmla="*/ 42 h 970"/>
                <a:gd name="T34" fmla="*/ 13 w 284"/>
                <a:gd name="T35" fmla="*/ 50 h 970"/>
                <a:gd name="T36" fmla="*/ 18 w 284"/>
                <a:gd name="T37" fmla="*/ 49 h 970"/>
                <a:gd name="T38" fmla="*/ 15 w 284"/>
                <a:gd name="T39" fmla="*/ 41 h 970"/>
                <a:gd name="T40" fmla="*/ 5 w 284"/>
                <a:gd name="T41" fmla="*/ 0 h 970"/>
                <a:gd name="T42" fmla="*/ 0 w 284"/>
                <a:gd name="T43" fmla="*/ 1 h 970"/>
                <a:gd name="T44" fmla="*/ 3 w 284"/>
                <a:gd name="T45" fmla="*/ 9 h 970"/>
                <a:gd name="T46" fmla="*/ 7 w 284"/>
                <a:gd name="T47" fmla="*/ 8 h 970"/>
                <a:gd name="T48" fmla="*/ 5 w 284"/>
                <a:gd name="T49" fmla="*/ 0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84" h="970">
                  <a:moveTo>
                    <a:pt x="280" y="957"/>
                  </a:moveTo>
                  <a:cubicBezTo>
                    <a:pt x="279" y="957"/>
                    <a:pt x="277" y="958"/>
                    <a:pt x="276" y="958"/>
                  </a:cubicBezTo>
                  <a:cubicBezTo>
                    <a:pt x="279" y="970"/>
                    <a:pt x="279" y="970"/>
                    <a:pt x="279" y="970"/>
                  </a:cubicBezTo>
                  <a:cubicBezTo>
                    <a:pt x="281" y="969"/>
                    <a:pt x="282" y="969"/>
                    <a:pt x="284" y="969"/>
                  </a:cubicBezTo>
                  <a:cubicBezTo>
                    <a:pt x="280" y="957"/>
                    <a:pt x="280" y="957"/>
                    <a:pt x="280" y="957"/>
                  </a:cubicBezTo>
                  <a:moveTo>
                    <a:pt x="89" y="313"/>
                  </a:moveTo>
                  <a:cubicBezTo>
                    <a:pt x="88" y="313"/>
                    <a:pt x="87" y="314"/>
                    <a:pt x="85" y="314"/>
                  </a:cubicBezTo>
                  <a:cubicBezTo>
                    <a:pt x="89" y="326"/>
                    <a:pt x="89" y="326"/>
                    <a:pt x="89" y="326"/>
                  </a:cubicBezTo>
                  <a:cubicBezTo>
                    <a:pt x="90" y="325"/>
                    <a:pt x="91" y="325"/>
                    <a:pt x="93" y="324"/>
                  </a:cubicBezTo>
                  <a:cubicBezTo>
                    <a:pt x="89" y="313"/>
                    <a:pt x="89" y="313"/>
                    <a:pt x="89" y="313"/>
                  </a:cubicBezTo>
                  <a:moveTo>
                    <a:pt x="73" y="253"/>
                  </a:moveTo>
                  <a:cubicBezTo>
                    <a:pt x="71" y="254"/>
                    <a:pt x="70" y="254"/>
                    <a:pt x="69" y="255"/>
                  </a:cubicBezTo>
                  <a:cubicBezTo>
                    <a:pt x="72" y="266"/>
                    <a:pt x="72" y="266"/>
                    <a:pt x="72" y="266"/>
                  </a:cubicBezTo>
                  <a:cubicBezTo>
                    <a:pt x="73" y="266"/>
                    <a:pt x="75" y="265"/>
                    <a:pt x="76" y="265"/>
                  </a:cubicBezTo>
                  <a:cubicBezTo>
                    <a:pt x="73" y="253"/>
                    <a:pt x="73" y="253"/>
                    <a:pt x="73" y="253"/>
                  </a:cubicBezTo>
                  <a:moveTo>
                    <a:pt x="15" y="41"/>
                  </a:moveTo>
                  <a:cubicBezTo>
                    <a:pt x="14" y="41"/>
                    <a:pt x="13" y="42"/>
                    <a:pt x="11" y="42"/>
                  </a:cubicBezTo>
                  <a:cubicBezTo>
                    <a:pt x="13" y="50"/>
                    <a:pt x="13" y="50"/>
                    <a:pt x="13" y="50"/>
                  </a:cubicBezTo>
                  <a:cubicBezTo>
                    <a:pt x="15" y="50"/>
                    <a:pt x="16" y="49"/>
                    <a:pt x="18" y="49"/>
                  </a:cubicBezTo>
                  <a:cubicBezTo>
                    <a:pt x="15" y="41"/>
                    <a:pt x="15" y="41"/>
                    <a:pt x="15" y="41"/>
                  </a:cubicBezTo>
                  <a:moveTo>
                    <a:pt x="5" y="0"/>
                  </a:moveTo>
                  <a:cubicBezTo>
                    <a:pt x="3" y="0"/>
                    <a:pt x="2" y="1"/>
                    <a:pt x="0" y="1"/>
                  </a:cubicBezTo>
                  <a:cubicBezTo>
                    <a:pt x="3" y="9"/>
                    <a:pt x="3" y="9"/>
                    <a:pt x="3" y="9"/>
                  </a:cubicBezTo>
                  <a:cubicBezTo>
                    <a:pt x="4" y="9"/>
                    <a:pt x="5" y="8"/>
                    <a:pt x="7" y="8"/>
                  </a:cubicBezTo>
                  <a:cubicBezTo>
                    <a:pt x="5" y="0"/>
                    <a:pt x="5" y="0"/>
                    <a:pt x="5"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 name="Freeform 20173"/>
            <p:cNvSpPr>
              <a:spLocks/>
            </p:cNvSpPr>
            <p:nvPr/>
          </p:nvSpPr>
          <p:spPr bwMode="auto">
            <a:xfrm>
              <a:off x="4442874" y="8092401"/>
              <a:ext cx="9338" cy="4669"/>
            </a:xfrm>
            <a:custGeom>
              <a:avLst/>
              <a:gdLst>
                <a:gd name="T0" fmla="*/ 9 w 14"/>
                <a:gd name="T1" fmla="*/ 0 h 7"/>
                <a:gd name="T2" fmla="*/ 2 w 14"/>
                <a:gd name="T3" fmla="*/ 3 h 7"/>
                <a:gd name="T4" fmla="*/ 0 w 14"/>
                <a:gd name="T5" fmla="*/ 3 h 7"/>
                <a:gd name="T6" fmla="*/ 14 w 14"/>
                <a:gd name="T7" fmla="*/ 7 h 7"/>
                <a:gd name="T8" fmla="*/ 9 w 14"/>
                <a:gd name="T9" fmla="*/ 0 h 7"/>
              </a:gdLst>
              <a:ahLst/>
              <a:cxnLst>
                <a:cxn ang="0">
                  <a:pos x="T0" y="T1"/>
                </a:cxn>
                <a:cxn ang="0">
                  <a:pos x="T2" y="T3"/>
                </a:cxn>
                <a:cxn ang="0">
                  <a:pos x="T4" y="T5"/>
                </a:cxn>
                <a:cxn ang="0">
                  <a:pos x="T6" y="T7"/>
                </a:cxn>
                <a:cxn ang="0">
                  <a:pos x="T8" y="T9"/>
                </a:cxn>
              </a:cxnLst>
              <a:rect l="0" t="0" r="r" b="b"/>
              <a:pathLst>
                <a:path w="14" h="7">
                  <a:moveTo>
                    <a:pt x="9" y="0"/>
                  </a:moveTo>
                  <a:lnTo>
                    <a:pt x="2" y="3"/>
                  </a:lnTo>
                  <a:lnTo>
                    <a:pt x="0" y="3"/>
                  </a:lnTo>
                  <a:lnTo>
                    <a:pt x="14" y="7"/>
                  </a:lnTo>
                  <a:lnTo>
                    <a:pt x="9" y="0"/>
                  </a:ln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20175"/>
            <p:cNvSpPr>
              <a:spLocks noEditPoints="1"/>
            </p:cNvSpPr>
            <p:nvPr/>
          </p:nvSpPr>
          <p:spPr bwMode="auto">
            <a:xfrm>
              <a:off x="4328817" y="6333512"/>
              <a:ext cx="529602" cy="1161920"/>
            </a:xfrm>
            <a:custGeom>
              <a:avLst/>
              <a:gdLst>
                <a:gd name="T0" fmla="*/ 162 w 336"/>
                <a:gd name="T1" fmla="*/ 720 h 737"/>
                <a:gd name="T2" fmla="*/ 154 w 336"/>
                <a:gd name="T3" fmla="*/ 735 h 737"/>
                <a:gd name="T4" fmla="*/ 158 w 336"/>
                <a:gd name="T5" fmla="*/ 737 h 737"/>
                <a:gd name="T6" fmla="*/ 166 w 336"/>
                <a:gd name="T7" fmla="*/ 722 h 737"/>
                <a:gd name="T8" fmla="*/ 162 w 336"/>
                <a:gd name="T9" fmla="*/ 720 h 737"/>
                <a:gd name="T10" fmla="*/ 133 w 336"/>
                <a:gd name="T11" fmla="*/ 716 h 737"/>
                <a:gd name="T12" fmla="*/ 129 w 336"/>
                <a:gd name="T13" fmla="*/ 717 h 737"/>
                <a:gd name="T14" fmla="*/ 132 w 336"/>
                <a:gd name="T15" fmla="*/ 733 h 737"/>
                <a:gd name="T16" fmla="*/ 136 w 336"/>
                <a:gd name="T17" fmla="*/ 732 h 737"/>
                <a:gd name="T18" fmla="*/ 133 w 336"/>
                <a:gd name="T19" fmla="*/ 716 h 737"/>
                <a:gd name="T20" fmla="*/ 332 w 336"/>
                <a:gd name="T21" fmla="*/ 398 h 737"/>
                <a:gd name="T22" fmla="*/ 171 w 336"/>
                <a:gd name="T23" fmla="*/ 704 h 737"/>
                <a:gd name="T24" fmla="*/ 175 w 336"/>
                <a:gd name="T25" fmla="*/ 706 h 737"/>
                <a:gd name="T26" fmla="*/ 336 w 336"/>
                <a:gd name="T27" fmla="*/ 400 h 737"/>
                <a:gd name="T28" fmla="*/ 332 w 336"/>
                <a:gd name="T29" fmla="*/ 398 h 737"/>
                <a:gd name="T30" fmla="*/ 4 w 336"/>
                <a:gd name="T31" fmla="*/ 6 h 737"/>
                <a:gd name="T32" fmla="*/ 0 w 336"/>
                <a:gd name="T33" fmla="*/ 7 h 737"/>
                <a:gd name="T34" fmla="*/ 125 w 336"/>
                <a:gd name="T35" fmla="*/ 698 h 737"/>
                <a:gd name="T36" fmla="*/ 130 w 336"/>
                <a:gd name="T37" fmla="*/ 697 h 737"/>
                <a:gd name="T38" fmla="*/ 4 w 336"/>
                <a:gd name="T39" fmla="*/ 6 h 737"/>
                <a:gd name="T40" fmla="*/ 14 w 336"/>
                <a:gd name="T41" fmla="*/ 0 h 737"/>
                <a:gd name="T42" fmla="*/ 11 w 336"/>
                <a:gd name="T43" fmla="*/ 3 h 737"/>
                <a:gd name="T44" fmla="*/ 327 w 336"/>
                <a:gd name="T45" fmla="*/ 349 h 737"/>
                <a:gd name="T46" fmla="*/ 330 w 336"/>
                <a:gd name="T47" fmla="*/ 346 h 737"/>
                <a:gd name="T48" fmla="*/ 14 w 336"/>
                <a:gd name="T49" fmla="*/ 0 h 7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36" h="737">
                  <a:moveTo>
                    <a:pt x="162" y="720"/>
                  </a:moveTo>
                  <a:cubicBezTo>
                    <a:pt x="154" y="735"/>
                    <a:pt x="154" y="735"/>
                    <a:pt x="154" y="735"/>
                  </a:cubicBezTo>
                  <a:cubicBezTo>
                    <a:pt x="155" y="736"/>
                    <a:pt x="157" y="736"/>
                    <a:pt x="158" y="737"/>
                  </a:cubicBezTo>
                  <a:cubicBezTo>
                    <a:pt x="166" y="722"/>
                    <a:pt x="166" y="722"/>
                    <a:pt x="166" y="722"/>
                  </a:cubicBezTo>
                  <a:cubicBezTo>
                    <a:pt x="164" y="722"/>
                    <a:pt x="163" y="721"/>
                    <a:pt x="162" y="720"/>
                  </a:cubicBezTo>
                  <a:moveTo>
                    <a:pt x="133" y="716"/>
                  </a:moveTo>
                  <a:cubicBezTo>
                    <a:pt x="131" y="716"/>
                    <a:pt x="130" y="716"/>
                    <a:pt x="129" y="717"/>
                  </a:cubicBezTo>
                  <a:cubicBezTo>
                    <a:pt x="132" y="733"/>
                    <a:pt x="132" y="733"/>
                    <a:pt x="132" y="733"/>
                  </a:cubicBezTo>
                  <a:cubicBezTo>
                    <a:pt x="133" y="733"/>
                    <a:pt x="134" y="732"/>
                    <a:pt x="136" y="732"/>
                  </a:cubicBezTo>
                  <a:cubicBezTo>
                    <a:pt x="133" y="716"/>
                    <a:pt x="133" y="716"/>
                    <a:pt x="133" y="716"/>
                  </a:cubicBezTo>
                  <a:moveTo>
                    <a:pt x="332" y="398"/>
                  </a:moveTo>
                  <a:cubicBezTo>
                    <a:pt x="171" y="704"/>
                    <a:pt x="171" y="704"/>
                    <a:pt x="171" y="704"/>
                  </a:cubicBezTo>
                  <a:cubicBezTo>
                    <a:pt x="172" y="704"/>
                    <a:pt x="173" y="705"/>
                    <a:pt x="175" y="706"/>
                  </a:cubicBezTo>
                  <a:cubicBezTo>
                    <a:pt x="336" y="400"/>
                    <a:pt x="336" y="400"/>
                    <a:pt x="336" y="400"/>
                  </a:cubicBezTo>
                  <a:cubicBezTo>
                    <a:pt x="335" y="399"/>
                    <a:pt x="333" y="399"/>
                    <a:pt x="332" y="398"/>
                  </a:cubicBezTo>
                  <a:moveTo>
                    <a:pt x="4" y="6"/>
                  </a:moveTo>
                  <a:cubicBezTo>
                    <a:pt x="3" y="7"/>
                    <a:pt x="2" y="7"/>
                    <a:pt x="0" y="7"/>
                  </a:cubicBezTo>
                  <a:cubicBezTo>
                    <a:pt x="125" y="698"/>
                    <a:pt x="125" y="698"/>
                    <a:pt x="125" y="698"/>
                  </a:cubicBezTo>
                  <a:cubicBezTo>
                    <a:pt x="127" y="698"/>
                    <a:pt x="128" y="697"/>
                    <a:pt x="130" y="697"/>
                  </a:cubicBezTo>
                  <a:cubicBezTo>
                    <a:pt x="4" y="6"/>
                    <a:pt x="4" y="6"/>
                    <a:pt x="4" y="6"/>
                  </a:cubicBezTo>
                  <a:moveTo>
                    <a:pt x="14" y="0"/>
                  </a:moveTo>
                  <a:cubicBezTo>
                    <a:pt x="13" y="1"/>
                    <a:pt x="12" y="2"/>
                    <a:pt x="11" y="3"/>
                  </a:cubicBezTo>
                  <a:cubicBezTo>
                    <a:pt x="327" y="349"/>
                    <a:pt x="327" y="349"/>
                    <a:pt x="327" y="349"/>
                  </a:cubicBezTo>
                  <a:cubicBezTo>
                    <a:pt x="328" y="348"/>
                    <a:pt x="329" y="347"/>
                    <a:pt x="330" y="346"/>
                  </a:cubicBezTo>
                  <a:cubicBezTo>
                    <a:pt x="14" y="0"/>
                    <a:pt x="14" y="0"/>
                    <a:pt x="14"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20176"/>
            <p:cNvSpPr>
              <a:spLocks noEditPoints="1"/>
            </p:cNvSpPr>
            <p:nvPr/>
          </p:nvSpPr>
          <p:spPr bwMode="auto">
            <a:xfrm>
              <a:off x="4352829" y="6060708"/>
              <a:ext cx="764388" cy="815078"/>
            </a:xfrm>
            <a:custGeom>
              <a:avLst/>
              <a:gdLst>
                <a:gd name="T0" fmla="*/ 346 w 485"/>
                <a:gd name="T1" fmla="*/ 515 h 517"/>
                <a:gd name="T2" fmla="*/ 478 w 485"/>
                <a:gd name="T3" fmla="*/ 269 h 517"/>
                <a:gd name="T4" fmla="*/ 308 w 485"/>
                <a:gd name="T5" fmla="*/ 261 h 517"/>
                <a:gd name="T6" fmla="*/ 329 w 485"/>
                <a:gd name="T7" fmla="*/ 513 h 517"/>
                <a:gd name="T8" fmla="*/ 308 w 485"/>
                <a:gd name="T9" fmla="*/ 261 h 517"/>
                <a:gd name="T10" fmla="*/ 478 w 485"/>
                <a:gd name="T11" fmla="*/ 261 h 517"/>
                <a:gd name="T12" fmla="*/ 485 w 485"/>
                <a:gd name="T13" fmla="*/ 256 h 517"/>
                <a:gd name="T14" fmla="*/ 306 w 485"/>
                <a:gd name="T15" fmla="*/ 235 h 517"/>
                <a:gd name="T16" fmla="*/ 302 w 485"/>
                <a:gd name="T17" fmla="*/ 236 h 517"/>
                <a:gd name="T18" fmla="*/ 303 w 485"/>
                <a:gd name="T19" fmla="*/ 248 h 517"/>
                <a:gd name="T20" fmla="*/ 306 w 485"/>
                <a:gd name="T21" fmla="*/ 235 h 517"/>
                <a:gd name="T22" fmla="*/ 466 w 485"/>
                <a:gd name="T23" fmla="*/ 239 h 517"/>
                <a:gd name="T24" fmla="*/ 473 w 485"/>
                <a:gd name="T25" fmla="*/ 236 h 517"/>
                <a:gd name="T26" fmla="*/ 352 w 485"/>
                <a:gd name="T27" fmla="*/ 217 h 517"/>
                <a:gd name="T28" fmla="*/ 458 w 485"/>
                <a:gd name="T29" fmla="*/ 238 h 517"/>
                <a:gd name="T30" fmla="*/ 352 w 485"/>
                <a:gd name="T31" fmla="*/ 217 h 517"/>
                <a:gd name="T32" fmla="*/ 326 w 485"/>
                <a:gd name="T33" fmla="*/ 217 h 517"/>
                <a:gd name="T34" fmla="*/ 338 w 485"/>
                <a:gd name="T35" fmla="*/ 214 h 517"/>
                <a:gd name="T36" fmla="*/ 266 w 485"/>
                <a:gd name="T37" fmla="*/ 203 h 517"/>
                <a:gd name="T38" fmla="*/ 277 w 485"/>
                <a:gd name="T39" fmla="*/ 209 h 517"/>
                <a:gd name="T40" fmla="*/ 266 w 485"/>
                <a:gd name="T41" fmla="*/ 203 h 517"/>
                <a:gd name="T42" fmla="*/ 295 w 485"/>
                <a:gd name="T43" fmla="*/ 174 h 517"/>
                <a:gd name="T44" fmla="*/ 301 w 485"/>
                <a:gd name="T45" fmla="*/ 186 h 517"/>
                <a:gd name="T46" fmla="*/ 4 w 485"/>
                <a:gd name="T47" fmla="*/ 161 h 517"/>
                <a:gd name="T48" fmla="*/ 252 w 485"/>
                <a:gd name="T49" fmla="*/ 205 h 517"/>
                <a:gd name="T50" fmla="*/ 4 w 485"/>
                <a:gd name="T51" fmla="*/ 161 h 517"/>
                <a:gd name="T52" fmla="*/ 281 w 485"/>
                <a:gd name="T53" fmla="*/ 13 h 517"/>
                <a:gd name="T54" fmla="*/ 279 w 485"/>
                <a:gd name="T55" fmla="*/ 13 h 517"/>
                <a:gd name="T56" fmla="*/ 298 w 485"/>
                <a:gd name="T57" fmla="*/ 160 h 517"/>
                <a:gd name="T58" fmla="*/ 261 w 485"/>
                <a:gd name="T59" fmla="*/ 0 h 517"/>
                <a:gd name="T60" fmla="*/ 3 w 485"/>
                <a:gd name="T61" fmla="*/ 151 h 517"/>
                <a:gd name="T62" fmla="*/ 261 w 485"/>
                <a:gd name="T63" fmla="*/ 0 h 5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85" h="517">
                  <a:moveTo>
                    <a:pt x="474" y="268"/>
                  </a:moveTo>
                  <a:cubicBezTo>
                    <a:pt x="346" y="515"/>
                    <a:pt x="346" y="515"/>
                    <a:pt x="346" y="515"/>
                  </a:cubicBezTo>
                  <a:cubicBezTo>
                    <a:pt x="347" y="516"/>
                    <a:pt x="349" y="517"/>
                    <a:pt x="350" y="517"/>
                  </a:cubicBezTo>
                  <a:cubicBezTo>
                    <a:pt x="478" y="269"/>
                    <a:pt x="478" y="269"/>
                    <a:pt x="478" y="269"/>
                  </a:cubicBezTo>
                  <a:cubicBezTo>
                    <a:pt x="477" y="269"/>
                    <a:pt x="475" y="268"/>
                    <a:pt x="474" y="268"/>
                  </a:cubicBezTo>
                  <a:moveTo>
                    <a:pt x="308" y="261"/>
                  </a:moveTo>
                  <a:cubicBezTo>
                    <a:pt x="307" y="261"/>
                    <a:pt x="305" y="261"/>
                    <a:pt x="304" y="261"/>
                  </a:cubicBezTo>
                  <a:cubicBezTo>
                    <a:pt x="329" y="513"/>
                    <a:pt x="329" y="513"/>
                    <a:pt x="329" y="513"/>
                  </a:cubicBezTo>
                  <a:cubicBezTo>
                    <a:pt x="330" y="513"/>
                    <a:pt x="332" y="513"/>
                    <a:pt x="333" y="513"/>
                  </a:cubicBezTo>
                  <a:cubicBezTo>
                    <a:pt x="308" y="261"/>
                    <a:pt x="308" y="261"/>
                    <a:pt x="308" y="261"/>
                  </a:cubicBezTo>
                  <a:moveTo>
                    <a:pt x="481" y="254"/>
                  </a:moveTo>
                  <a:cubicBezTo>
                    <a:pt x="478" y="261"/>
                    <a:pt x="478" y="261"/>
                    <a:pt x="478" y="261"/>
                  </a:cubicBezTo>
                  <a:cubicBezTo>
                    <a:pt x="479" y="261"/>
                    <a:pt x="480" y="262"/>
                    <a:pt x="482" y="262"/>
                  </a:cubicBezTo>
                  <a:cubicBezTo>
                    <a:pt x="485" y="256"/>
                    <a:pt x="485" y="256"/>
                    <a:pt x="485" y="256"/>
                  </a:cubicBezTo>
                  <a:cubicBezTo>
                    <a:pt x="483" y="255"/>
                    <a:pt x="482" y="255"/>
                    <a:pt x="481" y="254"/>
                  </a:cubicBezTo>
                  <a:moveTo>
                    <a:pt x="306" y="235"/>
                  </a:moveTo>
                  <a:cubicBezTo>
                    <a:pt x="305" y="235"/>
                    <a:pt x="303" y="235"/>
                    <a:pt x="302" y="236"/>
                  </a:cubicBezTo>
                  <a:cubicBezTo>
                    <a:pt x="302" y="236"/>
                    <a:pt x="302" y="236"/>
                    <a:pt x="302" y="236"/>
                  </a:cubicBezTo>
                  <a:cubicBezTo>
                    <a:pt x="302" y="236"/>
                    <a:pt x="302" y="236"/>
                    <a:pt x="301" y="236"/>
                  </a:cubicBezTo>
                  <a:cubicBezTo>
                    <a:pt x="303" y="248"/>
                    <a:pt x="303" y="248"/>
                    <a:pt x="303" y="248"/>
                  </a:cubicBezTo>
                  <a:cubicBezTo>
                    <a:pt x="304" y="248"/>
                    <a:pt x="306" y="247"/>
                    <a:pt x="307" y="247"/>
                  </a:cubicBezTo>
                  <a:cubicBezTo>
                    <a:pt x="306" y="235"/>
                    <a:pt x="306" y="235"/>
                    <a:pt x="306" y="235"/>
                  </a:cubicBezTo>
                  <a:moveTo>
                    <a:pt x="466" y="235"/>
                  </a:moveTo>
                  <a:cubicBezTo>
                    <a:pt x="466" y="236"/>
                    <a:pt x="466" y="238"/>
                    <a:pt x="466" y="239"/>
                  </a:cubicBezTo>
                  <a:cubicBezTo>
                    <a:pt x="472" y="240"/>
                    <a:pt x="472" y="240"/>
                    <a:pt x="472" y="240"/>
                  </a:cubicBezTo>
                  <a:cubicBezTo>
                    <a:pt x="473" y="239"/>
                    <a:pt x="473" y="237"/>
                    <a:pt x="473" y="236"/>
                  </a:cubicBezTo>
                  <a:cubicBezTo>
                    <a:pt x="466" y="235"/>
                    <a:pt x="466" y="235"/>
                    <a:pt x="466" y="235"/>
                  </a:cubicBezTo>
                  <a:moveTo>
                    <a:pt x="352" y="217"/>
                  </a:moveTo>
                  <a:cubicBezTo>
                    <a:pt x="352" y="218"/>
                    <a:pt x="351" y="219"/>
                    <a:pt x="351" y="221"/>
                  </a:cubicBezTo>
                  <a:cubicBezTo>
                    <a:pt x="458" y="238"/>
                    <a:pt x="458" y="238"/>
                    <a:pt x="458" y="238"/>
                  </a:cubicBezTo>
                  <a:cubicBezTo>
                    <a:pt x="458" y="237"/>
                    <a:pt x="458" y="235"/>
                    <a:pt x="459" y="234"/>
                  </a:cubicBezTo>
                  <a:cubicBezTo>
                    <a:pt x="352" y="217"/>
                    <a:pt x="352" y="217"/>
                    <a:pt x="352" y="217"/>
                  </a:cubicBezTo>
                  <a:moveTo>
                    <a:pt x="326" y="212"/>
                  </a:moveTo>
                  <a:cubicBezTo>
                    <a:pt x="326" y="214"/>
                    <a:pt x="326" y="215"/>
                    <a:pt x="326" y="217"/>
                  </a:cubicBezTo>
                  <a:cubicBezTo>
                    <a:pt x="338" y="219"/>
                    <a:pt x="338" y="219"/>
                    <a:pt x="338" y="219"/>
                  </a:cubicBezTo>
                  <a:cubicBezTo>
                    <a:pt x="338" y="217"/>
                    <a:pt x="338" y="216"/>
                    <a:pt x="338" y="214"/>
                  </a:cubicBezTo>
                  <a:cubicBezTo>
                    <a:pt x="326" y="212"/>
                    <a:pt x="326" y="212"/>
                    <a:pt x="326" y="212"/>
                  </a:cubicBezTo>
                  <a:moveTo>
                    <a:pt x="266" y="203"/>
                  </a:moveTo>
                  <a:cubicBezTo>
                    <a:pt x="265" y="204"/>
                    <a:pt x="265" y="206"/>
                    <a:pt x="265" y="207"/>
                  </a:cubicBezTo>
                  <a:cubicBezTo>
                    <a:pt x="277" y="209"/>
                    <a:pt x="277" y="209"/>
                    <a:pt x="277" y="209"/>
                  </a:cubicBezTo>
                  <a:cubicBezTo>
                    <a:pt x="277" y="207"/>
                    <a:pt x="277" y="206"/>
                    <a:pt x="278" y="205"/>
                  </a:cubicBezTo>
                  <a:cubicBezTo>
                    <a:pt x="266" y="203"/>
                    <a:pt x="266" y="203"/>
                    <a:pt x="266" y="203"/>
                  </a:cubicBezTo>
                  <a:moveTo>
                    <a:pt x="300" y="174"/>
                  </a:moveTo>
                  <a:cubicBezTo>
                    <a:pt x="298" y="174"/>
                    <a:pt x="297" y="174"/>
                    <a:pt x="295" y="174"/>
                  </a:cubicBezTo>
                  <a:cubicBezTo>
                    <a:pt x="297" y="186"/>
                    <a:pt x="297" y="186"/>
                    <a:pt x="297" y="186"/>
                  </a:cubicBezTo>
                  <a:cubicBezTo>
                    <a:pt x="298" y="186"/>
                    <a:pt x="299" y="186"/>
                    <a:pt x="301" y="186"/>
                  </a:cubicBezTo>
                  <a:cubicBezTo>
                    <a:pt x="300" y="174"/>
                    <a:pt x="300" y="174"/>
                    <a:pt x="300" y="174"/>
                  </a:cubicBezTo>
                  <a:moveTo>
                    <a:pt x="4" y="161"/>
                  </a:moveTo>
                  <a:cubicBezTo>
                    <a:pt x="4" y="162"/>
                    <a:pt x="4" y="163"/>
                    <a:pt x="4" y="165"/>
                  </a:cubicBezTo>
                  <a:cubicBezTo>
                    <a:pt x="252" y="205"/>
                    <a:pt x="252" y="205"/>
                    <a:pt x="252" y="205"/>
                  </a:cubicBezTo>
                  <a:cubicBezTo>
                    <a:pt x="252" y="203"/>
                    <a:pt x="252" y="202"/>
                    <a:pt x="252" y="201"/>
                  </a:cubicBezTo>
                  <a:cubicBezTo>
                    <a:pt x="4" y="161"/>
                    <a:pt x="4" y="161"/>
                    <a:pt x="4" y="161"/>
                  </a:cubicBezTo>
                  <a:moveTo>
                    <a:pt x="284" y="13"/>
                  </a:moveTo>
                  <a:cubicBezTo>
                    <a:pt x="283" y="13"/>
                    <a:pt x="282" y="13"/>
                    <a:pt x="281" y="13"/>
                  </a:cubicBezTo>
                  <a:cubicBezTo>
                    <a:pt x="281" y="13"/>
                    <a:pt x="281" y="13"/>
                    <a:pt x="280" y="13"/>
                  </a:cubicBezTo>
                  <a:cubicBezTo>
                    <a:pt x="280" y="13"/>
                    <a:pt x="280" y="13"/>
                    <a:pt x="279" y="13"/>
                  </a:cubicBezTo>
                  <a:cubicBezTo>
                    <a:pt x="294" y="161"/>
                    <a:pt x="294" y="161"/>
                    <a:pt x="294" y="161"/>
                  </a:cubicBezTo>
                  <a:cubicBezTo>
                    <a:pt x="295" y="161"/>
                    <a:pt x="297" y="160"/>
                    <a:pt x="298" y="160"/>
                  </a:cubicBezTo>
                  <a:cubicBezTo>
                    <a:pt x="284" y="13"/>
                    <a:pt x="284" y="13"/>
                    <a:pt x="284" y="13"/>
                  </a:cubicBezTo>
                  <a:moveTo>
                    <a:pt x="261" y="0"/>
                  </a:moveTo>
                  <a:cubicBezTo>
                    <a:pt x="0" y="148"/>
                    <a:pt x="0" y="148"/>
                    <a:pt x="0" y="148"/>
                  </a:cubicBezTo>
                  <a:cubicBezTo>
                    <a:pt x="1" y="149"/>
                    <a:pt x="2" y="150"/>
                    <a:pt x="3" y="151"/>
                  </a:cubicBezTo>
                  <a:cubicBezTo>
                    <a:pt x="263" y="4"/>
                    <a:pt x="263" y="4"/>
                    <a:pt x="263" y="4"/>
                  </a:cubicBezTo>
                  <a:cubicBezTo>
                    <a:pt x="262" y="3"/>
                    <a:pt x="262" y="2"/>
                    <a:pt x="261"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20177"/>
            <p:cNvSpPr>
              <a:spLocks noEditPoints="1"/>
            </p:cNvSpPr>
            <p:nvPr/>
          </p:nvSpPr>
          <p:spPr bwMode="auto">
            <a:xfrm>
              <a:off x="4813062" y="6072047"/>
              <a:ext cx="630320" cy="821081"/>
            </a:xfrm>
            <a:custGeom>
              <a:avLst/>
              <a:gdLst>
                <a:gd name="T0" fmla="*/ 398 w 400"/>
                <a:gd name="T1" fmla="*/ 306 h 521"/>
                <a:gd name="T2" fmla="*/ 67 w 400"/>
                <a:gd name="T3" fmla="*/ 518 h 521"/>
                <a:gd name="T4" fmla="*/ 69 w 400"/>
                <a:gd name="T5" fmla="*/ 521 h 521"/>
                <a:gd name="T6" fmla="*/ 400 w 400"/>
                <a:gd name="T7" fmla="*/ 310 h 521"/>
                <a:gd name="T8" fmla="*/ 398 w 400"/>
                <a:gd name="T9" fmla="*/ 306 h 521"/>
                <a:gd name="T10" fmla="*/ 224 w 400"/>
                <a:gd name="T11" fmla="*/ 237 h 521"/>
                <a:gd name="T12" fmla="*/ 223 w 400"/>
                <a:gd name="T13" fmla="*/ 242 h 521"/>
                <a:gd name="T14" fmla="*/ 395 w 400"/>
                <a:gd name="T15" fmla="*/ 279 h 521"/>
                <a:gd name="T16" fmla="*/ 396 w 400"/>
                <a:gd name="T17" fmla="*/ 275 h 521"/>
                <a:gd name="T18" fmla="*/ 224 w 400"/>
                <a:gd name="T19" fmla="*/ 237 h 521"/>
                <a:gd name="T20" fmla="*/ 3 w 400"/>
                <a:gd name="T21" fmla="*/ 0 h 521"/>
                <a:gd name="T22" fmla="*/ 0 w 400"/>
                <a:gd name="T23" fmla="*/ 3 h 521"/>
                <a:gd name="T24" fmla="*/ 176 w 400"/>
                <a:gd name="T25" fmla="*/ 212 h 521"/>
                <a:gd name="T26" fmla="*/ 180 w 400"/>
                <a:gd name="T27" fmla="*/ 209 h 521"/>
                <a:gd name="T28" fmla="*/ 3 w 400"/>
                <a:gd name="T29" fmla="*/ 0 h 5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00" h="521">
                  <a:moveTo>
                    <a:pt x="398" y="306"/>
                  </a:moveTo>
                  <a:cubicBezTo>
                    <a:pt x="67" y="518"/>
                    <a:pt x="67" y="518"/>
                    <a:pt x="67" y="518"/>
                  </a:cubicBezTo>
                  <a:cubicBezTo>
                    <a:pt x="68" y="519"/>
                    <a:pt x="68" y="520"/>
                    <a:pt x="69" y="521"/>
                  </a:cubicBezTo>
                  <a:cubicBezTo>
                    <a:pt x="400" y="310"/>
                    <a:pt x="400" y="310"/>
                    <a:pt x="400" y="310"/>
                  </a:cubicBezTo>
                  <a:cubicBezTo>
                    <a:pt x="399" y="308"/>
                    <a:pt x="399" y="307"/>
                    <a:pt x="398" y="306"/>
                  </a:cubicBezTo>
                  <a:moveTo>
                    <a:pt x="224" y="237"/>
                  </a:moveTo>
                  <a:cubicBezTo>
                    <a:pt x="224" y="239"/>
                    <a:pt x="224" y="240"/>
                    <a:pt x="223" y="242"/>
                  </a:cubicBezTo>
                  <a:cubicBezTo>
                    <a:pt x="395" y="279"/>
                    <a:pt x="395" y="279"/>
                    <a:pt x="395" y="279"/>
                  </a:cubicBezTo>
                  <a:cubicBezTo>
                    <a:pt x="395" y="278"/>
                    <a:pt x="395" y="276"/>
                    <a:pt x="396" y="275"/>
                  </a:cubicBezTo>
                  <a:cubicBezTo>
                    <a:pt x="224" y="237"/>
                    <a:pt x="224" y="237"/>
                    <a:pt x="224" y="237"/>
                  </a:cubicBezTo>
                  <a:moveTo>
                    <a:pt x="3" y="0"/>
                  </a:moveTo>
                  <a:cubicBezTo>
                    <a:pt x="2" y="1"/>
                    <a:pt x="1" y="2"/>
                    <a:pt x="0" y="3"/>
                  </a:cubicBezTo>
                  <a:cubicBezTo>
                    <a:pt x="176" y="212"/>
                    <a:pt x="176" y="212"/>
                    <a:pt x="176" y="212"/>
                  </a:cubicBezTo>
                  <a:cubicBezTo>
                    <a:pt x="177" y="211"/>
                    <a:pt x="178" y="210"/>
                    <a:pt x="180" y="209"/>
                  </a:cubicBezTo>
                  <a:cubicBezTo>
                    <a:pt x="3" y="0"/>
                    <a:pt x="3" y="0"/>
                    <a:pt x="3"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20181"/>
            <p:cNvSpPr>
              <a:spLocks/>
            </p:cNvSpPr>
            <p:nvPr/>
          </p:nvSpPr>
          <p:spPr bwMode="auto">
            <a:xfrm>
              <a:off x="4927787" y="7955665"/>
              <a:ext cx="6670" cy="4669"/>
            </a:xfrm>
            <a:custGeom>
              <a:avLst/>
              <a:gdLst>
                <a:gd name="T0" fmla="*/ 3 w 10"/>
                <a:gd name="T1" fmla="*/ 0 h 7"/>
                <a:gd name="T2" fmla="*/ 0 w 10"/>
                <a:gd name="T3" fmla="*/ 0 h 7"/>
                <a:gd name="T4" fmla="*/ 10 w 10"/>
                <a:gd name="T5" fmla="*/ 7 h 7"/>
                <a:gd name="T6" fmla="*/ 7 w 10"/>
                <a:gd name="T7" fmla="*/ 0 h 7"/>
                <a:gd name="T8" fmla="*/ 3 w 10"/>
                <a:gd name="T9" fmla="*/ 0 h 7"/>
              </a:gdLst>
              <a:ahLst/>
              <a:cxnLst>
                <a:cxn ang="0">
                  <a:pos x="T0" y="T1"/>
                </a:cxn>
                <a:cxn ang="0">
                  <a:pos x="T2" y="T3"/>
                </a:cxn>
                <a:cxn ang="0">
                  <a:pos x="T4" y="T5"/>
                </a:cxn>
                <a:cxn ang="0">
                  <a:pos x="T6" y="T7"/>
                </a:cxn>
                <a:cxn ang="0">
                  <a:pos x="T8" y="T9"/>
                </a:cxn>
              </a:cxnLst>
              <a:rect l="0" t="0" r="r" b="b"/>
              <a:pathLst>
                <a:path w="10" h="7">
                  <a:moveTo>
                    <a:pt x="3" y="0"/>
                  </a:moveTo>
                  <a:lnTo>
                    <a:pt x="0" y="0"/>
                  </a:lnTo>
                  <a:lnTo>
                    <a:pt x="10" y="7"/>
                  </a:lnTo>
                  <a:lnTo>
                    <a:pt x="7" y="0"/>
                  </a:lnTo>
                  <a:lnTo>
                    <a:pt x="3"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4" name="Freeform 20182"/>
            <p:cNvSpPr>
              <a:spLocks/>
            </p:cNvSpPr>
            <p:nvPr/>
          </p:nvSpPr>
          <p:spPr bwMode="auto">
            <a:xfrm>
              <a:off x="4927787" y="7955665"/>
              <a:ext cx="6670" cy="4669"/>
            </a:xfrm>
            <a:custGeom>
              <a:avLst/>
              <a:gdLst>
                <a:gd name="T0" fmla="*/ 3 w 10"/>
                <a:gd name="T1" fmla="*/ 0 h 7"/>
                <a:gd name="T2" fmla="*/ 0 w 10"/>
                <a:gd name="T3" fmla="*/ 0 h 7"/>
                <a:gd name="T4" fmla="*/ 10 w 10"/>
                <a:gd name="T5" fmla="*/ 7 h 7"/>
                <a:gd name="T6" fmla="*/ 7 w 10"/>
                <a:gd name="T7" fmla="*/ 0 h 7"/>
                <a:gd name="T8" fmla="*/ 3 w 10"/>
                <a:gd name="T9" fmla="*/ 0 h 7"/>
              </a:gdLst>
              <a:ahLst/>
              <a:cxnLst>
                <a:cxn ang="0">
                  <a:pos x="T0" y="T1"/>
                </a:cxn>
                <a:cxn ang="0">
                  <a:pos x="T2" y="T3"/>
                </a:cxn>
                <a:cxn ang="0">
                  <a:pos x="T4" y="T5"/>
                </a:cxn>
                <a:cxn ang="0">
                  <a:pos x="T6" y="T7"/>
                </a:cxn>
                <a:cxn ang="0">
                  <a:pos x="T8" y="T9"/>
                </a:cxn>
              </a:cxnLst>
              <a:rect l="0" t="0" r="r" b="b"/>
              <a:pathLst>
                <a:path w="10" h="7">
                  <a:moveTo>
                    <a:pt x="3" y="0"/>
                  </a:moveTo>
                  <a:lnTo>
                    <a:pt x="0" y="0"/>
                  </a:lnTo>
                  <a:lnTo>
                    <a:pt x="10" y="7"/>
                  </a:lnTo>
                  <a:lnTo>
                    <a:pt x="7" y="0"/>
                  </a:lnTo>
                  <a:lnTo>
                    <a:pt x="3" y="0"/>
                  </a:ln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5" name="Freeform 20183"/>
            <p:cNvSpPr>
              <a:spLocks noEditPoints="1"/>
            </p:cNvSpPr>
            <p:nvPr/>
          </p:nvSpPr>
          <p:spPr bwMode="auto">
            <a:xfrm>
              <a:off x="4584280" y="6410885"/>
              <a:ext cx="568955" cy="1193269"/>
            </a:xfrm>
            <a:custGeom>
              <a:avLst/>
              <a:gdLst>
                <a:gd name="T0" fmla="*/ 3 w 361"/>
                <a:gd name="T1" fmla="*/ 741 h 757"/>
                <a:gd name="T2" fmla="*/ 0 w 361"/>
                <a:gd name="T3" fmla="*/ 744 h 757"/>
                <a:gd name="T4" fmla="*/ 11 w 361"/>
                <a:gd name="T5" fmla="*/ 757 h 757"/>
                <a:gd name="T6" fmla="*/ 14 w 361"/>
                <a:gd name="T7" fmla="*/ 754 h 757"/>
                <a:gd name="T8" fmla="*/ 3 w 361"/>
                <a:gd name="T9" fmla="*/ 741 h 757"/>
                <a:gd name="T10" fmla="*/ 354 w 361"/>
                <a:gd name="T11" fmla="*/ 19 h 757"/>
                <a:gd name="T12" fmla="*/ 354 w 361"/>
                <a:gd name="T13" fmla="*/ 24 h 757"/>
                <a:gd name="T14" fmla="*/ 361 w 361"/>
                <a:gd name="T15" fmla="*/ 25 h 757"/>
                <a:gd name="T16" fmla="*/ 361 w 361"/>
                <a:gd name="T17" fmla="*/ 21 h 757"/>
                <a:gd name="T18" fmla="*/ 354 w 361"/>
                <a:gd name="T19" fmla="*/ 19 h 757"/>
                <a:gd name="T20" fmla="*/ 330 w 361"/>
                <a:gd name="T21" fmla="*/ 0 h 757"/>
                <a:gd name="T22" fmla="*/ 326 w 361"/>
                <a:gd name="T23" fmla="*/ 3 h 757"/>
                <a:gd name="T24" fmla="*/ 331 w 361"/>
                <a:gd name="T25" fmla="*/ 8 h 757"/>
                <a:gd name="T26" fmla="*/ 335 w 361"/>
                <a:gd name="T27" fmla="*/ 6 h 757"/>
                <a:gd name="T28" fmla="*/ 330 w 361"/>
                <a:gd name="T29" fmla="*/ 0 h 7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1" h="757">
                  <a:moveTo>
                    <a:pt x="3" y="741"/>
                  </a:moveTo>
                  <a:cubicBezTo>
                    <a:pt x="2" y="742"/>
                    <a:pt x="1" y="743"/>
                    <a:pt x="0" y="744"/>
                  </a:cubicBezTo>
                  <a:cubicBezTo>
                    <a:pt x="11" y="757"/>
                    <a:pt x="11" y="757"/>
                    <a:pt x="11" y="757"/>
                  </a:cubicBezTo>
                  <a:cubicBezTo>
                    <a:pt x="12" y="756"/>
                    <a:pt x="13" y="755"/>
                    <a:pt x="14" y="754"/>
                  </a:cubicBezTo>
                  <a:cubicBezTo>
                    <a:pt x="3" y="741"/>
                    <a:pt x="3" y="741"/>
                    <a:pt x="3" y="741"/>
                  </a:cubicBezTo>
                  <a:moveTo>
                    <a:pt x="354" y="19"/>
                  </a:moveTo>
                  <a:cubicBezTo>
                    <a:pt x="354" y="21"/>
                    <a:pt x="354" y="22"/>
                    <a:pt x="354" y="24"/>
                  </a:cubicBezTo>
                  <a:cubicBezTo>
                    <a:pt x="361" y="25"/>
                    <a:pt x="361" y="25"/>
                    <a:pt x="361" y="25"/>
                  </a:cubicBezTo>
                  <a:cubicBezTo>
                    <a:pt x="361" y="24"/>
                    <a:pt x="361" y="22"/>
                    <a:pt x="361" y="21"/>
                  </a:cubicBezTo>
                  <a:cubicBezTo>
                    <a:pt x="354" y="19"/>
                    <a:pt x="354" y="19"/>
                    <a:pt x="354" y="19"/>
                  </a:cubicBezTo>
                  <a:moveTo>
                    <a:pt x="330" y="0"/>
                  </a:moveTo>
                  <a:cubicBezTo>
                    <a:pt x="329" y="1"/>
                    <a:pt x="327" y="2"/>
                    <a:pt x="326" y="3"/>
                  </a:cubicBezTo>
                  <a:cubicBezTo>
                    <a:pt x="331" y="8"/>
                    <a:pt x="331" y="8"/>
                    <a:pt x="331" y="8"/>
                  </a:cubicBezTo>
                  <a:cubicBezTo>
                    <a:pt x="332" y="7"/>
                    <a:pt x="333" y="6"/>
                    <a:pt x="335" y="6"/>
                  </a:cubicBezTo>
                  <a:cubicBezTo>
                    <a:pt x="330" y="0"/>
                    <a:pt x="330" y="0"/>
                    <a:pt x="330"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20184"/>
            <p:cNvSpPr>
              <a:spLocks/>
            </p:cNvSpPr>
            <p:nvPr/>
          </p:nvSpPr>
          <p:spPr bwMode="auto">
            <a:xfrm>
              <a:off x="4927787" y="7777575"/>
              <a:ext cx="172087" cy="171420"/>
            </a:xfrm>
            <a:custGeom>
              <a:avLst/>
              <a:gdLst>
                <a:gd name="T0" fmla="*/ 258 w 258"/>
                <a:gd name="T1" fmla="*/ 0 h 257"/>
                <a:gd name="T2" fmla="*/ 244 w 258"/>
                <a:gd name="T3" fmla="*/ 0 h 257"/>
                <a:gd name="T4" fmla="*/ 7 w 258"/>
                <a:gd name="T5" fmla="*/ 248 h 257"/>
                <a:gd name="T6" fmla="*/ 0 w 258"/>
                <a:gd name="T7" fmla="*/ 257 h 257"/>
                <a:gd name="T8" fmla="*/ 3 w 258"/>
                <a:gd name="T9" fmla="*/ 255 h 257"/>
                <a:gd name="T10" fmla="*/ 3 w 258"/>
                <a:gd name="T11" fmla="*/ 255 h 257"/>
                <a:gd name="T12" fmla="*/ 15 w 258"/>
                <a:gd name="T13" fmla="*/ 257 h 257"/>
                <a:gd name="T14" fmla="*/ 258 w 258"/>
                <a:gd name="T15" fmla="*/ 0 h 2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8" h="257">
                  <a:moveTo>
                    <a:pt x="258" y="0"/>
                  </a:moveTo>
                  <a:lnTo>
                    <a:pt x="244" y="0"/>
                  </a:lnTo>
                  <a:lnTo>
                    <a:pt x="7" y="248"/>
                  </a:lnTo>
                  <a:lnTo>
                    <a:pt x="0" y="257"/>
                  </a:lnTo>
                  <a:lnTo>
                    <a:pt x="3" y="255"/>
                  </a:lnTo>
                  <a:lnTo>
                    <a:pt x="3" y="255"/>
                  </a:lnTo>
                  <a:lnTo>
                    <a:pt x="15" y="257"/>
                  </a:lnTo>
                  <a:lnTo>
                    <a:pt x="258"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7" name="Freeform 20185"/>
            <p:cNvSpPr>
              <a:spLocks/>
            </p:cNvSpPr>
            <p:nvPr/>
          </p:nvSpPr>
          <p:spPr bwMode="auto">
            <a:xfrm>
              <a:off x="4927787" y="7777575"/>
              <a:ext cx="172087" cy="171420"/>
            </a:xfrm>
            <a:custGeom>
              <a:avLst/>
              <a:gdLst>
                <a:gd name="T0" fmla="*/ 258 w 258"/>
                <a:gd name="T1" fmla="*/ 0 h 257"/>
                <a:gd name="T2" fmla="*/ 244 w 258"/>
                <a:gd name="T3" fmla="*/ 0 h 257"/>
                <a:gd name="T4" fmla="*/ 7 w 258"/>
                <a:gd name="T5" fmla="*/ 248 h 257"/>
                <a:gd name="T6" fmla="*/ 0 w 258"/>
                <a:gd name="T7" fmla="*/ 257 h 257"/>
                <a:gd name="T8" fmla="*/ 3 w 258"/>
                <a:gd name="T9" fmla="*/ 255 h 257"/>
                <a:gd name="T10" fmla="*/ 3 w 258"/>
                <a:gd name="T11" fmla="*/ 255 h 257"/>
                <a:gd name="T12" fmla="*/ 15 w 258"/>
                <a:gd name="T13" fmla="*/ 257 h 257"/>
                <a:gd name="T14" fmla="*/ 258 w 258"/>
                <a:gd name="T15" fmla="*/ 0 h 2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8" h="257">
                  <a:moveTo>
                    <a:pt x="258" y="0"/>
                  </a:moveTo>
                  <a:lnTo>
                    <a:pt x="244" y="0"/>
                  </a:lnTo>
                  <a:lnTo>
                    <a:pt x="7" y="248"/>
                  </a:lnTo>
                  <a:lnTo>
                    <a:pt x="0" y="257"/>
                  </a:lnTo>
                  <a:lnTo>
                    <a:pt x="3" y="255"/>
                  </a:lnTo>
                  <a:lnTo>
                    <a:pt x="3" y="255"/>
                  </a:lnTo>
                  <a:lnTo>
                    <a:pt x="15" y="257"/>
                  </a:lnTo>
                  <a:lnTo>
                    <a:pt x="258" y="0"/>
                  </a:ln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8" name="Freeform 20186"/>
            <p:cNvSpPr>
              <a:spLocks noEditPoints="1"/>
            </p:cNvSpPr>
            <p:nvPr/>
          </p:nvSpPr>
          <p:spPr bwMode="auto">
            <a:xfrm>
              <a:off x="5090536" y="7482759"/>
              <a:ext cx="282143" cy="294816"/>
            </a:xfrm>
            <a:custGeom>
              <a:avLst/>
              <a:gdLst>
                <a:gd name="T0" fmla="*/ 162 w 179"/>
                <a:gd name="T1" fmla="*/ 14 h 187"/>
                <a:gd name="T2" fmla="*/ 0 w 179"/>
                <a:gd name="T3" fmla="*/ 187 h 187"/>
                <a:gd name="T4" fmla="*/ 6 w 179"/>
                <a:gd name="T5" fmla="*/ 187 h 187"/>
                <a:gd name="T6" fmla="*/ 165 w 179"/>
                <a:gd name="T7" fmla="*/ 17 h 187"/>
                <a:gd name="T8" fmla="*/ 162 w 179"/>
                <a:gd name="T9" fmla="*/ 14 h 187"/>
                <a:gd name="T10" fmla="*/ 176 w 179"/>
                <a:gd name="T11" fmla="*/ 0 h 187"/>
                <a:gd name="T12" fmla="*/ 169 w 179"/>
                <a:gd name="T13" fmla="*/ 6 h 187"/>
                <a:gd name="T14" fmla="*/ 172 w 179"/>
                <a:gd name="T15" fmla="*/ 9 h 187"/>
                <a:gd name="T16" fmla="*/ 179 w 179"/>
                <a:gd name="T17" fmla="*/ 3 h 187"/>
                <a:gd name="T18" fmla="*/ 176 w 179"/>
                <a:gd name="T19" fmla="*/ 0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9" h="187">
                  <a:moveTo>
                    <a:pt x="162" y="14"/>
                  </a:moveTo>
                  <a:cubicBezTo>
                    <a:pt x="0" y="187"/>
                    <a:pt x="0" y="187"/>
                    <a:pt x="0" y="187"/>
                  </a:cubicBezTo>
                  <a:cubicBezTo>
                    <a:pt x="6" y="187"/>
                    <a:pt x="6" y="187"/>
                    <a:pt x="6" y="187"/>
                  </a:cubicBezTo>
                  <a:cubicBezTo>
                    <a:pt x="165" y="17"/>
                    <a:pt x="165" y="17"/>
                    <a:pt x="165" y="17"/>
                  </a:cubicBezTo>
                  <a:cubicBezTo>
                    <a:pt x="164" y="16"/>
                    <a:pt x="163" y="15"/>
                    <a:pt x="162" y="14"/>
                  </a:cubicBezTo>
                  <a:moveTo>
                    <a:pt x="176" y="0"/>
                  </a:moveTo>
                  <a:cubicBezTo>
                    <a:pt x="169" y="6"/>
                    <a:pt x="169" y="6"/>
                    <a:pt x="169" y="6"/>
                  </a:cubicBezTo>
                  <a:cubicBezTo>
                    <a:pt x="170" y="7"/>
                    <a:pt x="171" y="8"/>
                    <a:pt x="172" y="9"/>
                  </a:cubicBezTo>
                  <a:cubicBezTo>
                    <a:pt x="179" y="3"/>
                    <a:pt x="179" y="3"/>
                    <a:pt x="179" y="3"/>
                  </a:cubicBezTo>
                  <a:cubicBezTo>
                    <a:pt x="178" y="2"/>
                    <a:pt x="177" y="1"/>
                    <a:pt x="176"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19" name="Freeform 20187"/>
            <p:cNvSpPr>
              <a:spLocks noEditPoints="1"/>
            </p:cNvSpPr>
            <p:nvPr/>
          </p:nvSpPr>
          <p:spPr bwMode="auto">
            <a:xfrm>
              <a:off x="5912954" y="5887287"/>
              <a:ext cx="93381" cy="34684"/>
            </a:xfrm>
            <a:custGeom>
              <a:avLst/>
              <a:gdLst>
                <a:gd name="T0" fmla="*/ 7 w 59"/>
                <a:gd name="T1" fmla="*/ 9 h 22"/>
                <a:gd name="T2" fmla="*/ 0 w 59"/>
                <a:gd name="T3" fmla="*/ 19 h 22"/>
                <a:gd name="T4" fmla="*/ 4 w 59"/>
                <a:gd name="T5" fmla="*/ 22 h 22"/>
                <a:gd name="T6" fmla="*/ 11 w 59"/>
                <a:gd name="T7" fmla="*/ 12 h 22"/>
                <a:gd name="T8" fmla="*/ 7 w 59"/>
                <a:gd name="T9" fmla="*/ 9 h 22"/>
                <a:gd name="T10" fmla="*/ 47 w 59"/>
                <a:gd name="T11" fmla="*/ 0 h 22"/>
                <a:gd name="T12" fmla="*/ 46 w 59"/>
                <a:gd name="T13" fmla="*/ 4 h 22"/>
                <a:gd name="T14" fmla="*/ 57 w 59"/>
                <a:gd name="T15" fmla="*/ 9 h 22"/>
                <a:gd name="T16" fmla="*/ 59 w 59"/>
                <a:gd name="T17" fmla="*/ 5 h 22"/>
                <a:gd name="T18" fmla="*/ 53 w 59"/>
                <a:gd name="T19" fmla="*/ 2 h 22"/>
                <a:gd name="T20" fmla="*/ 47 w 59"/>
                <a:gd name="T21"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9" h="22">
                  <a:moveTo>
                    <a:pt x="7" y="9"/>
                  </a:moveTo>
                  <a:cubicBezTo>
                    <a:pt x="0" y="19"/>
                    <a:pt x="0" y="19"/>
                    <a:pt x="0" y="19"/>
                  </a:cubicBezTo>
                  <a:cubicBezTo>
                    <a:pt x="1" y="20"/>
                    <a:pt x="2" y="21"/>
                    <a:pt x="4" y="22"/>
                  </a:cubicBezTo>
                  <a:cubicBezTo>
                    <a:pt x="11" y="12"/>
                    <a:pt x="11" y="12"/>
                    <a:pt x="11" y="12"/>
                  </a:cubicBezTo>
                  <a:cubicBezTo>
                    <a:pt x="9" y="11"/>
                    <a:pt x="8" y="10"/>
                    <a:pt x="7" y="9"/>
                  </a:cubicBezTo>
                  <a:moveTo>
                    <a:pt x="47" y="0"/>
                  </a:moveTo>
                  <a:cubicBezTo>
                    <a:pt x="47" y="1"/>
                    <a:pt x="46" y="3"/>
                    <a:pt x="46" y="4"/>
                  </a:cubicBezTo>
                  <a:cubicBezTo>
                    <a:pt x="57" y="9"/>
                    <a:pt x="57" y="9"/>
                    <a:pt x="57" y="9"/>
                  </a:cubicBezTo>
                  <a:cubicBezTo>
                    <a:pt x="57" y="8"/>
                    <a:pt x="58" y="6"/>
                    <a:pt x="59" y="5"/>
                  </a:cubicBezTo>
                  <a:cubicBezTo>
                    <a:pt x="53" y="2"/>
                    <a:pt x="53" y="2"/>
                    <a:pt x="53" y="2"/>
                  </a:cubicBezTo>
                  <a:cubicBezTo>
                    <a:pt x="47" y="0"/>
                    <a:pt x="47" y="0"/>
                    <a:pt x="47"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20188"/>
            <p:cNvSpPr>
              <a:spLocks/>
            </p:cNvSpPr>
            <p:nvPr/>
          </p:nvSpPr>
          <p:spPr bwMode="auto">
            <a:xfrm>
              <a:off x="6668004" y="6215453"/>
              <a:ext cx="6670" cy="7337"/>
            </a:xfrm>
            <a:custGeom>
              <a:avLst/>
              <a:gdLst>
                <a:gd name="T0" fmla="*/ 0 w 4"/>
                <a:gd name="T1" fmla="*/ 0 h 5"/>
                <a:gd name="T2" fmla="*/ 0 w 4"/>
                <a:gd name="T3" fmla="*/ 4 h 5"/>
                <a:gd name="T4" fmla="*/ 2 w 4"/>
                <a:gd name="T5" fmla="*/ 5 h 5"/>
                <a:gd name="T6" fmla="*/ 4 w 4"/>
                <a:gd name="T7" fmla="*/ 1 h 5"/>
                <a:gd name="T8" fmla="*/ 0 w 4"/>
                <a:gd name="T9" fmla="*/ 0 h 5"/>
              </a:gdLst>
              <a:ahLst/>
              <a:cxnLst>
                <a:cxn ang="0">
                  <a:pos x="T0" y="T1"/>
                </a:cxn>
                <a:cxn ang="0">
                  <a:pos x="T2" y="T3"/>
                </a:cxn>
                <a:cxn ang="0">
                  <a:pos x="T4" y="T5"/>
                </a:cxn>
                <a:cxn ang="0">
                  <a:pos x="T6" y="T7"/>
                </a:cxn>
                <a:cxn ang="0">
                  <a:pos x="T8" y="T9"/>
                </a:cxn>
              </a:cxnLst>
              <a:rect l="0" t="0" r="r" b="b"/>
              <a:pathLst>
                <a:path w="4" h="5">
                  <a:moveTo>
                    <a:pt x="0" y="0"/>
                  </a:moveTo>
                  <a:cubicBezTo>
                    <a:pt x="0" y="4"/>
                    <a:pt x="0" y="4"/>
                    <a:pt x="0" y="4"/>
                  </a:cubicBezTo>
                  <a:cubicBezTo>
                    <a:pt x="2" y="5"/>
                    <a:pt x="2" y="5"/>
                    <a:pt x="2" y="5"/>
                  </a:cubicBezTo>
                  <a:cubicBezTo>
                    <a:pt x="2" y="4"/>
                    <a:pt x="3" y="3"/>
                    <a:pt x="4" y="1"/>
                  </a:cubicBezTo>
                  <a:cubicBezTo>
                    <a:pt x="0" y="0"/>
                    <a:pt x="0" y="0"/>
                    <a:pt x="0"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1" name="Freeform 20189"/>
            <p:cNvSpPr>
              <a:spLocks noEditPoints="1"/>
            </p:cNvSpPr>
            <p:nvPr/>
          </p:nvSpPr>
          <p:spPr bwMode="auto">
            <a:xfrm>
              <a:off x="4912446" y="5904629"/>
              <a:ext cx="1755558" cy="1538777"/>
            </a:xfrm>
            <a:custGeom>
              <a:avLst/>
              <a:gdLst>
                <a:gd name="T0" fmla="*/ 286 w 1114"/>
                <a:gd name="T1" fmla="*/ 966 h 976"/>
                <a:gd name="T2" fmla="*/ 282 w 1114"/>
                <a:gd name="T3" fmla="*/ 969 h 976"/>
                <a:gd name="T4" fmla="*/ 289 w 1114"/>
                <a:gd name="T5" fmla="*/ 976 h 976"/>
                <a:gd name="T6" fmla="*/ 292 w 1114"/>
                <a:gd name="T7" fmla="*/ 973 h 976"/>
                <a:gd name="T8" fmla="*/ 286 w 1114"/>
                <a:gd name="T9" fmla="*/ 966 h 976"/>
                <a:gd name="T10" fmla="*/ 304 w 1114"/>
                <a:gd name="T11" fmla="*/ 960 h 976"/>
                <a:gd name="T12" fmla="*/ 303 w 1114"/>
                <a:gd name="T13" fmla="*/ 969 h 976"/>
                <a:gd name="T14" fmla="*/ 303 w 1114"/>
                <a:gd name="T15" fmla="*/ 969 h 976"/>
                <a:gd name="T16" fmla="*/ 308 w 1114"/>
                <a:gd name="T17" fmla="*/ 970 h 976"/>
                <a:gd name="T18" fmla="*/ 308 w 1114"/>
                <a:gd name="T19" fmla="*/ 969 h 976"/>
                <a:gd name="T20" fmla="*/ 309 w 1114"/>
                <a:gd name="T21" fmla="*/ 960 h 976"/>
                <a:gd name="T22" fmla="*/ 304 w 1114"/>
                <a:gd name="T23" fmla="*/ 960 h 976"/>
                <a:gd name="T24" fmla="*/ 3 w 1114"/>
                <a:gd name="T25" fmla="*/ 664 h 976"/>
                <a:gd name="T26" fmla="*/ 0 w 1114"/>
                <a:gd name="T27" fmla="*/ 667 h 976"/>
                <a:gd name="T28" fmla="*/ 275 w 1114"/>
                <a:gd name="T29" fmla="*/ 961 h 976"/>
                <a:gd name="T30" fmla="*/ 278 w 1114"/>
                <a:gd name="T31" fmla="*/ 958 h 976"/>
                <a:gd name="T32" fmla="*/ 3 w 1114"/>
                <a:gd name="T33" fmla="*/ 664 h 976"/>
                <a:gd name="T34" fmla="*/ 364 w 1114"/>
                <a:gd name="T35" fmla="*/ 433 h 976"/>
                <a:gd name="T36" fmla="*/ 306 w 1114"/>
                <a:gd name="T37" fmla="*/ 949 h 976"/>
                <a:gd name="T38" fmla="*/ 310 w 1114"/>
                <a:gd name="T39" fmla="*/ 950 h 976"/>
                <a:gd name="T40" fmla="*/ 368 w 1114"/>
                <a:gd name="T41" fmla="*/ 434 h 976"/>
                <a:gd name="T42" fmla="*/ 364 w 1114"/>
                <a:gd name="T43" fmla="*/ 433 h 976"/>
                <a:gd name="T44" fmla="*/ 627 w 1114"/>
                <a:gd name="T45" fmla="*/ 20 h 976"/>
                <a:gd name="T46" fmla="*/ 391 w 1114"/>
                <a:gd name="T47" fmla="*/ 359 h 976"/>
                <a:gd name="T48" fmla="*/ 395 w 1114"/>
                <a:gd name="T49" fmla="*/ 361 h 976"/>
                <a:gd name="T50" fmla="*/ 631 w 1114"/>
                <a:gd name="T51" fmla="*/ 22 h 976"/>
                <a:gd name="T52" fmla="*/ 627 w 1114"/>
                <a:gd name="T53" fmla="*/ 20 h 976"/>
                <a:gd name="T54" fmla="*/ 706 w 1114"/>
                <a:gd name="T55" fmla="*/ 0 h 976"/>
                <a:gd name="T56" fmla="*/ 704 w 1114"/>
                <a:gd name="T57" fmla="*/ 4 h 976"/>
                <a:gd name="T58" fmla="*/ 1114 w 1114"/>
                <a:gd name="T59" fmla="*/ 201 h 976"/>
                <a:gd name="T60" fmla="*/ 1114 w 1114"/>
                <a:gd name="T61" fmla="*/ 197 h 976"/>
                <a:gd name="T62" fmla="*/ 706 w 1114"/>
                <a:gd name="T63" fmla="*/ 0 h 9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14" h="976">
                  <a:moveTo>
                    <a:pt x="286" y="966"/>
                  </a:moveTo>
                  <a:cubicBezTo>
                    <a:pt x="284" y="967"/>
                    <a:pt x="283" y="968"/>
                    <a:pt x="282" y="969"/>
                  </a:cubicBezTo>
                  <a:cubicBezTo>
                    <a:pt x="289" y="976"/>
                    <a:pt x="289" y="976"/>
                    <a:pt x="289" y="976"/>
                  </a:cubicBezTo>
                  <a:cubicBezTo>
                    <a:pt x="290" y="975"/>
                    <a:pt x="291" y="974"/>
                    <a:pt x="292" y="973"/>
                  </a:cubicBezTo>
                  <a:cubicBezTo>
                    <a:pt x="286" y="966"/>
                    <a:pt x="286" y="966"/>
                    <a:pt x="286" y="966"/>
                  </a:cubicBezTo>
                  <a:moveTo>
                    <a:pt x="304" y="960"/>
                  </a:moveTo>
                  <a:cubicBezTo>
                    <a:pt x="303" y="969"/>
                    <a:pt x="303" y="969"/>
                    <a:pt x="303" y="969"/>
                  </a:cubicBezTo>
                  <a:cubicBezTo>
                    <a:pt x="303" y="969"/>
                    <a:pt x="303" y="969"/>
                    <a:pt x="303" y="969"/>
                  </a:cubicBezTo>
                  <a:cubicBezTo>
                    <a:pt x="305" y="969"/>
                    <a:pt x="306" y="969"/>
                    <a:pt x="308" y="970"/>
                  </a:cubicBezTo>
                  <a:cubicBezTo>
                    <a:pt x="308" y="969"/>
                    <a:pt x="308" y="969"/>
                    <a:pt x="308" y="969"/>
                  </a:cubicBezTo>
                  <a:cubicBezTo>
                    <a:pt x="309" y="960"/>
                    <a:pt x="309" y="960"/>
                    <a:pt x="309" y="960"/>
                  </a:cubicBezTo>
                  <a:cubicBezTo>
                    <a:pt x="307" y="960"/>
                    <a:pt x="306" y="960"/>
                    <a:pt x="304" y="960"/>
                  </a:cubicBezTo>
                  <a:moveTo>
                    <a:pt x="3" y="664"/>
                  </a:moveTo>
                  <a:cubicBezTo>
                    <a:pt x="2" y="665"/>
                    <a:pt x="1" y="666"/>
                    <a:pt x="0" y="667"/>
                  </a:cubicBezTo>
                  <a:cubicBezTo>
                    <a:pt x="275" y="961"/>
                    <a:pt x="275" y="961"/>
                    <a:pt x="275" y="961"/>
                  </a:cubicBezTo>
                  <a:cubicBezTo>
                    <a:pt x="276" y="960"/>
                    <a:pt x="277" y="959"/>
                    <a:pt x="278" y="958"/>
                  </a:cubicBezTo>
                  <a:cubicBezTo>
                    <a:pt x="3" y="664"/>
                    <a:pt x="3" y="664"/>
                    <a:pt x="3" y="664"/>
                  </a:cubicBezTo>
                  <a:moveTo>
                    <a:pt x="364" y="433"/>
                  </a:moveTo>
                  <a:cubicBezTo>
                    <a:pt x="306" y="949"/>
                    <a:pt x="306" y="949"/>
                    <a:pt x="306" y="949"/>
                  </a:cubicBezTo>
                  <a:cubicBezTo>
                    <a:pt x="307" y="949"/>
                    <a:pt x="308" y="950"/>
                    <a:pt x="310" y="950"/>
                  </a:cubicBezTo>
                  <a:cubicBezTo>
                    <a:pt x="368" y="434"/>
                    <a:pt x="368" y="434"/>
                    <a:pt x="368" y="434"/>
                  </a:cubicBezTo>
                  <a:cubicBezTo>
                    <a:pt x="367" y="434"/>
                    <a:pt x="365" y="433"/>
                    <a:pt x="364" y="433"/>
                  </a:cubicBezTo>
                  <a:moveTo>
                    <a:pt x="627" y="20"/>
                  </a:moveTo>
                  <a:cubicBezTo>
                    <a:pt x="391" y="359"/>
                    <a:pt x="391" y="359"/>
                    <a:pt x="391" y="359"/>
                  </a:cubicBezTo>
                  <a:cubicBezTo>
                    <a:pt x="392" y="360"/>
                    <a:pt x="393" y="360"/>
                    <a:pt x="395" y="361"/>
                  </a:cubicBezTo>
                  <a:cubicBezTo>
                    <a:pt x="631" y="22"/>
                    <a:pt x="631" y="22"/>
                    <a:pt x="631" y="22"/>
                  </a:cubicBezTo>
                  <a:cubicBezTo>
                    <a:pt x="630" y="21"/>
                    <a:pt x="629" y="20"/>
                    <a:pt x="627" y="20"/>
                  </a:cubicBezTo>
                  <a:moveTo>
                    <a:pt x="706" y="0"/>
                  </a:moveTo>
                  <a:cubicBezTo>
                    <a:pt x="705" y="1"/>
                    <a:pt x="705" y="2"/>
                    <a:pt x="704" y="4"/>
                  </a:cubicBezTo>
                  <a:cubicBezTo>
                    <a:pt x="1114" y="201"/>
                    <a:pt x="1114" y="201"/>
                    <a:pt x="1114" y="201"/>
                  </a:cubicBezTo>
                  <a:cubicBezTo>
                    <a:pt x="1114" y="197"/>
                    <a:pt x="1114" y="197"/>
                    <a:pt x="1114" y="197"/>
                  </a:cubicBezTo>
                  <a:cubicBezTo>
                    <a:pt x="706" y="0"/>
                    <a:pt x="706" y="0"/>
                    <a:pt x="706"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20190"/>
            <p:cNvSpPr>
              <a:spLocks noEditPoints="1"/>
            </p:cNvSpPr>
            <p:nvPr/>
          </p:nvSpPr>
          <p:spPr bwMode="auto">
            <a:xfrm>
              <a:off x="5556773" y="5907964"/>
              <a:ext cx="613645" cy="666337"/>
            </a:xfrm>
            <a:custGeom>
              <a:avLst/>
              <a:gdLst>
                <a:gd name="T0" fmla="*/ 230 w 389"/>
                <a:gd name="T1" fmla="*/ 25 h 423"/>
                <a:gd name="T2" fmla="*/ 115 w 389"/>
                <a:gd name="T3" fmla="*/ 351 h 423"/>
                <a:gd name="T4" fmla="*/ 0 w 389"/>
                <a:gd name="T5" fmla="*/ 378 h 423"/>
                <a:gd name="T6" fmla="*/ 1 w 389"/>
                <a:gd name="T7" fmla="*/ 382 h 423"/>
                <a:gd name="T8" fmla="*/ 114 w 389"/>
                <a:gd name="T9" fmla="*/ 356 h 423"/>
                <a:gd name="T10" fmla="*/ 91 w 389"/>
                <a:gd name="T11" fmla="*/ 421 h 423"/>
                <a:gd name="T12" fmla="*/ 95 w 389"/>
                <a:gd name="T13" fmla="*/ 423 h 423"/>
                <a:gd name="T14" fmla="*/ 119 w 389"/>
                <a:gd name="T15" fmla="*/ 355 h 423"/>
                <a:gd name="T16" fmla="*/ 370 w 389"/>
                <a:gd name="T17" fmla="*/ 296 h 423"/>
                <a:gd name="T18" fmla="*/ 369 w 389"/>
                <a:gd name="T19" fmla="*/ 291 h 423"/>
                <a:gd name="T20" fmla="*/ 120 w 389"/>
                <a:gd name="T21" fmla="*/ 350 h 423"/>
                <a:gd name="T22" fmla="*/ 234 w 389"/>
                <a:gd name="T23" fmla="*/ 26 h 423"/>
                <a:gd name="T24" fmla="*/ 230 w 389"/>
                <a:gd name="T25" fmla="*/ 25 h 423"/>
                <a:gd name="T26" fmla="*/ 275 w 389"/>
                <a:gd name="T27" fmla="*/ 23 h 423"/>
                <a:gd name="T28" fmla="*/ 271 w 389"/>
                <a:gd name="T29" fmla="*/ 25 h 423"/>
                <a:gd name="T30" fmla="*/ 385 w 389"/>
                <a:gd name="T31" fmla="*/ 251 h 423"/>
                <a:gd name="T32" fmla="*/ 389 w 389"/>
                <a:gd name="T33" fmla="*/ 249 h 423"/>
                <a:gd name="T34" fmla="*/ 275 w 389"/>
                <a:gd name="T35" fmla="*/ 23 h 423"/>
                <a:gd name="T36" fmla="*/ 239 w 389"/>
                <a:gd name="T37" fmla="*/ 0 h 423"/>
                <a:gd name="T38" fmla="*/ 235 w 389"/>
                <a:gd name="T39" fmla="*/ 12 h 423"/>
                <a:gd name="T40" fmla="*/ 239 w 389"/>
                <a:gd name="T41" fmla="*/ 13 h 423"/>
                <a:gd name="T42" fmla="*/ 243 w 389"/>
                <a:gd name="T43" fmla="*/ 2 h 423"/>
                <a:gd name="T44" fmla="*/ 239 w 389"/>
                <a:gd name="T45" fmla="*/ 0 h 423"/>
                <a:gd name="T46" fmla="*/ 263 w 389"/>
                <a:gd name="T47" fmla="*/ 0 h 423"/>
                <a:gd name="T48" fmla="*/ 259 w 389"/>
                <a:gd name="T49" fmla="*/ 2 h 423"/>
                <a:gd name="T50" fmla="*/ 265 w 389"/>
                <a:gd name="T51" fmla="*/ 12 h 423"/>
                <a:gd name="T52" fmla="*/ 268 w 389"/>
                <a:gd name="T53" fmla="*/ 11 h 423"/>
                <a:gd name="T54" fmla="*/ 263 w 389"/>
                <a:gd name="T55" fmla="*/ 0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89" h="423">
                  <a:moveTo>
                    <a:pt x="230" y="25"/>
                  </a:moveTo>
                  <a:cubicBezTo>
                    <a:pt x="115" y="351"/>
                    <a:pt x="115" y="351"/>
                    <a:pt x="115" y="351"/>
                  </a:cubicBezTo>
                  <a:cubicBezTo>
                    <a:pt x="0" y="378"/>
                    <a:pt x="0" y="378"/>
                    <a:pt x="0" y="378"/>
                  </a:cubicBezTo>
                  <a:cubicBezTo>
                    <a:pt x="0" y="380"/>
                    <a:pt x="1" y="381"/>
                    <a:pt x="1" y="382"/>
                  </a:cubicBezTo>
                  <a:cubicBezTo>
                    <a:pt x="114" y="356"/>
                    <a:pt x="114" y="356"/>
                    <a:pt x="114" y="356"/>
                  </a:cubicBezTo>
                  <a:cubicBezTo>
                    <a:pt x="91" y="421"/>
                    <a:pt x="91" y="421"/>
                    <a:pt x="91" y="421"/>
                  </a:cubicBezTo>
                  <a:cubicBezTo>
                    <a:pt x="92" y="422"/>
                    <a:pt x="93" y="422"/>
                    <a:pt x="95" y="423"/>
                  </a:cubicBezTo>
                  <a:cubicBezTo>
                    <a:pt x="119" y="355"/>
                    <a:pt x="119" y="355"/>
                    <a:pt x="119" y="355"/>
                  </a:cubicBezTo>
                  <a:cubicBezTo>
                    <a:pt x="370" y="296"/>
                    <a:pt x="370" y="296"/>
                    <a:pt x="370" y="296"/>
                  </a:cubicBezTo>
                  <a:cubicBezTo>
                    <a:pt x="369" y="294"/>
                    <a:pt x="369" y="293"/>
                    <a:pt x="369" y="291"/>
                  </a:cubicBezTo>
                  <a:cubicBezTo>
                    <a:pt x="120" y="350"/>
                    <a:pt x="120" y="350"/>
                    <a:pt x="120" y="350"/>
                  </a:cubicBezTo>
                  <a:cubicBezTo>
                    <a:pt x="234" y="26"/>
                    <a:pt x="234" y="26"/>
                    <a:pt x="234" y="26"/>
                  </a:cubicBezTo>
                  <a:cubicBezTo>
                    <a:pt x="233" y="26"/>
                    <a:pt x="231" y="25"/>
                    <a:pt x="230" y="25"/>
                  </a:cubicBezTo>
                  <a:moveTo>
                    <a:pt x="275" y="23"/>
                  </a:moveTo>
                  <a:cubicBezTo>
                    <a:pt x="273" y="23"/>
                    <a:pt x="272" y="24"/>
                    <a:pt x="271" y="25"/>
                  </a:cubicBezTo>
                  <a:cubicBezTo>
                    <a:pt x="385" y="251"/>
                    <a:pt x="385" y="251"/>
                    <a:pt x="385" y="251"/>
                  </a:cubicBezTo>
                  <a:cubicBezTo>
                    <a:pt x="387" y="250"/>
                    <a:pt x="388" y="250"/>
                    <a:pt x="389" y="249"/>
                  </a:cubicBezTo>
                  <a:cubicBezTo>
                    <a:pt x="275" y="23"/>
                    <a:pt x="275" y="23"/>
                    <a:pt x="275" y="23"/>
                  </a:cubicBezTo>
                  <a:moveTo>
                    <a:pt x="239" y="0"/>
                  </a:moveTo>
                  <a:cubicBezTo>
                    <a:pt x="235" y="12"/>
                    <a:pt x="235" y="12"/>
                    <a:pt x="235" y="12"/>
                  </a:cubicBezTo>
                  <a:cubicBezTo>
                    <a:pt x="236" y="12"/>
                    <a:pt x="237" y="13"/>
                    <a:pt x="239" y="13"/>
                  </a:cubicBezTo>
                  <a:cubicBezTo>
                    <a:pt x="243" y="2"/>
                    <a:pt x="243" y="2"/>
                    <a:pt x="243" y="2"/>
                  </a:cubicBezTo>
                  <a:cubicBezTo>
                    <a:pt x="241" y="2"/>
                    <a:pt x="240" y="1"/>
                    <a:pt x="239" y="0"/>
                  </a:cubicBezTo>
                  <a:moveTo>
                    <a:pt x="263" y="0"/>
                  </a:moveTo>
                  <a:cubicBezTo>
                    <a:pt x="262" y="0"/>
                    <a:pt x="260" y="1"/>
                    <a:pt x="259" y="2"/>
                  </a:cubicBezTo>
                  <a:cubicBezTo>
                    <a:pt x="265" y="12"/>
                    <a:pt x="265" y="12"/>
                    <a:pt x="265" y="12"/>
                  </a:cubicBezTo>
                  <a:cubicBezTo>
                    <a:pt x="266" y="12"/>
                    <a:pt x="267" y="11"/>
                    <a:pt x="268" y="11"/>
                  </a:cubicBezTo>
                  <a:cubicBezTo>
                    <a:pt x="263" y="0"/>
                    <a:pt x="263" y="0"/>
                    <a:pt x="263"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3" name="Freeform 20191"/>
            <p:cNvSpPr>
              <a:spLocks/>
            </p:cNvSpPr>
            <p:nvPr/>
          </p:nvSpPr>
          <p:spPr bwMode="auto">
            <a:xfrm>
              <a:off x="6668004" y="6242133"/>
              <a:ext cx="3335" cy="8004"/>
            </a:xfrm>
            <a:custGeom>
              <a:avLst/>
              <a:gdLst>
                <a:gd name="T0" fmla="*/ 1 w 2"/>
                <a:gd name="T1" fmla="*/ 0 h 5"/>
                <a:gd name="T2" fmla="*/ 0 w 2"/>
                <a:gd name="T3" fmla="*/ 0 h 5"/>
                <a:gd name="T4" fmla="*/ 0 w 2"/>
                <a:gd name="T5" fmla="*/ 5 h 5"/>
                <a:gd name="T6" fmla="*/ 2 w 2"/>
                <a:gd name="T7" fmla="*/ 4 h 5"/>
                <a:gd name="T8" fmla="*/ 1 w 2"/>
                <a:gd name="T9" fmla="*/ 0 h 5"/>
              </a:gdLst>
              <a:ahLst/>
              <a:cxnLst>
                <a:cxn ang="0">
                  <a:pos x="T0" y="T1"/>
                </a:cxn>
                <a:cxn ang="0">
                  <a:pos x="T2" y="T3"/>
                </a:cxn>
                <a:cxn ang="0">
                  <a:pos x="T4" y="T5"/>
                </a:cxn>
                <a:cxn ang="0">
                  <a:pos x="T6" y="T7"/>
                </a:cxn>
                <a:cxn ang="0">
                  <a:pos x="T8" y="T9"/>
                </a:cxn>
              </a:cxnLst>
              <a:rect l="0" t="0" r="r" b="b"/>
              <a:pathLst>
                <a:path w="2" h="5">
                  <a:moveTo>
                    <a:pt x="1" y="0"/>
                  </a:moveTo>
                  <a:cubicBezTo>
                    <a:pt x="0" y="0"/>
                    <a:pt x="0" y="0"/>
                    <a:pt x="0" y="0"/>
                  </a:cubicBezTo>
                  <a:cubicBezTo>
                    <a:pt x="0" y="5"/>
                    <a:pt x="0" y="5"/>
                    <a:pt x="0" y="5"/>
                  </a:cubicBezTo>
                  <a:cubicBezTo>
                    <a:pt x="2" y="4"/>
                    <a:pt x="2" y="4"/>
                    <a:pt x="2" y="4"/>
                  </a:cubicBezTo>
                  <a:cubicBezTo>
                    <a:pt x="1" y="3"/>
                    <a:pt x="1" y="1"/>
                    <a:pt x="1"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4" name="Freeform 20192"/>
            <p:cNvSpPr>
              <a:spLocks/>
            </p:cNvSpPr>
            <p:nvPr/>
          </p:nvSpPr>
          <p:spPr bwMode="auto">
            <a:xfrm>
              <a:off x="6253793" y="6242133"/>
              <a:ext cx="414210" cy="104053"/>
            </a:xfrm>
            <a:custGeom>
              <a:avLst/>
              <a:gdLst>
                <a:gd name="T0" fmla="*/ 263 w 263"/>
                <a:gd name="T1" fmla="*/ 0 h 66"/>
                <a:gd name="T2" fmla="*/ 0 w 263"/>
                <a:gd name="T3" fmla="*/ 62 h 66"/>
                <a:gd name="T4" fmla="*/ 1 w 263"/>
                <a:gd name="T5" fmla="*/ 66 h 66"/>
                <a:gd name="T6" fmla="*/ 263 w 263"/>
                <a:gd name="T7" fmla="*/ 5 h 66"/>
                <a:gd name="T8" fmla="*/ 263 w 263"/>
                <a:gd name="T9" fmla="*/ 0 h 66"/>
              </a:gdLst>
              <a:ahLst/>
              <a:cxnLst>
                <a:cxn ang="0">
                  <a:pos x="T0" y="T1"/>
                </a:cxn>
                <a:cxn ang="0">
                  <a:pos x="T2" y="T3"/>
                </a:cxn>
                <a:cxn ang="0">
                  <a:pos x="T4" y="T5"/>
                </a:cxn>
                <a:cxn ang="0">
                  <a:pos x="T6" y="T7"/>
                </a:cxn>
                <a:cxn ang="0">
                  <a:pos x="T8" y="T9"/>
                </a:cxn>
              </a:cxnLst>
              <a:rect l="0" t="0" r="r" b="b"/>
              <a:pathLst>
                <a:path w="263" h="66">
                  <a:moveTo>
                    <a:pt x="263" y="0"/>
                  </a:moveTo>
                  <a:cubicBezTo>
                    <a:pt x="0" y="62"/>
                    <a:pt x="0" y="62"/>
                    <a:pt x="0" y="62"/>
                  </a:cubicBezTo>
                  <a:cubicBezTo>
                    <a:pt x="0" y="64"/>
                    <a:pt x="1" y="65"/>
                    <a:pt x="1" y="66"/>
                  </a:cubicBezTo>
                  <a:cubicBezTo>
                    <a:pt x="263" y="5"/>
                    <a:pt x="263" y="5"/>
                    <a:pt x="263" y="5"/>
                  </a:cubicBezTo>
                  <a:cubicBezTo>
                    <a:pt x="263" y="0"/>
                    <a:pt x="263" y="0"/>
                    <a:pt x="263"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20193"/>
            <p:cNvSpPr>
              <a:spLocks/>
            </p:cNvSpPr>
            <p:nvPr/>
          </p:nvSpPr>
          <p:spPr bwMode="auto">
            <a:xfrm>
              <a:off x="6668004" y="6273482"/>
              <a:ext cx="30015" cy="85376"/>
            </a:xfrm>
            <a:custGeom>
              <a:avLst/>
              <a:gdLst>
                <a:gd name="T0" fmla="*/ 19 w 19"/>
                <a:gd name="T1" fmla="*/ 0 h 54"/>
                <a:gd name="T2" fmla="*/ 0 w 19"/>
                <a:gd name="T3" fmla="*/ 54 h 54"/>
                <a:gd name="T4" fmla="*/ 0 w 19"/>
                <a:gd name="T5" fmla="*/ 54 h 54"/>
                <a:gd name="T6" fmla="*/ 19 w 19"/>
                <a:gd name="T7" fmla="*/ 0 h 54"/>
                <a:gd name="T8" fmla="*/ 19 w 19"/>
                <a:gd name="T9" fmla="*/ 0 h 54"/>
              </a:gdLst>
              <a:ahLst/>
              <a:cxnLst>
                <a:cxn ang="0">
                  <a:pos x="T0" y="T1"/>
                </a:cxn>
                <a:cxn ang="0">
                  <a:pos x="T2" y="T3"/>
                </a:cxn>
                <a:cxn ang="0">
                  <a:pos x="T4" y="T5"/>
                </a:cxn>
                <a:cxn ang="0">
                  <a:pos x="T6" y="T7"/>
                </a:cxn>
                <a:cxn ang="0">
                  <a:pos x="T8" y="T9"/>
                </a:cxn>
              </a:cxnLst>
              <a:rect l="0" t="0" r="r" b="b"/>
              <a:pathLst>
                <a:path w="19" h="54">
                  <a:moveTo>
                    <a:pt x="19" y="0"/>
                  </a:moveTo>
                  <a:cubicBezTo>
                    <a:pt x="0" y="54"/>
                    <a:pt x="0" y="54"/>
                    <a:pt x="0" y="54"/>
                  </a:cubicBezTo>
                  <a:cubicBezTo>
                    <a:pt x="0" y="54"/>
                    <a:pt x="0" y="54"/>
                    <a:pt x="0" y="54"/>
                  </a:cubicBezTo>
                  <a:cubicBezTo>
                    <a:pt x="19" y="0"/>
                    <a:pt x="19" y="0"/>
                    <a:pt x="19" y="0"/>
                  </a:cubicBezTo>
                  <a:cubicBezTo>
                    <a:pt x="19" y="0"/>
                    <a:pt x="19" y="0"/>
                    <a:pt x="19"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6" name="Freeform 20194"/>
            <p:cNvSpPr>
              <a:spLocks noEditPoints="1"/>
            </p:cNvSpPr>
            <p:nvPr/>
          </p:nvSpPr>
          <p:spPr bwMode="auto">
            <a:xfrm>
              <a:off x="5398026" y="6358858"/>
              <a:ext cx="1269978" cy="1093886"/>
            </a:xfrm>
            <a:custGeom>
              <a:avLst/>
              <a:gdLst>
                <a:gd name="T0" fmla="*/ 11 w 806"/>
                <a:gd name="T1" fmla="*/ 690 h 694"/>
                <a:gd name="T2" fmla="*/ 22 w 806"/>
                <a:gd name="T3" fmla="*/ 689 h 694"/>
                <a:gd name="T4" fmla="*/ 3 w 806"/>
                <a:gd name="T5" fmla="*/ 673 h 694"/>
                <a:gd name="T6" fmla="*/ 0 w 806"/>
                <a:gd name="T7" fmla="*/ 682 h 694"/>
                <a:gd name="T8" fmla="*/ 7 w 806"/>
                <a:gd name="T9" fmla="*/ 674 h 694"/>
                <a:gd name="T10" fmla="*/ 339 w 806"/>
                <a:gd name="T11" fmla="*/ 523 h 694"/>
                <a:gd name="T12" fmla="*/ 31 w 806"/>
                <a:gd name="T13" fmla="*/ 685 h 694"/>
                <a:gd name="T14" fmla="*/ 339 w 806"/>
                <a:gd name="T15" fmla="*/ 523 h 694"/>
                <a:gd name="T16" fmla="*/ 353 w 806"/>
                <a:gd name="T17" fmla="*/ 516 h 694"/>
                <a:gd name="T18" fmla="*/ 367 w 806"/>
                <a:gd name="T19" fmla="*/ 513 h 694"/>
                <a:gd name="T20" fmla="*/ 427 w 806"/>
                <a:gd name="T21" fmla="*/ 478 h 694"/>
                <a:gd name="T22" fmla="*/ 417 w 806"/>
                <a:gd name="T23" fmla="*/ 488 h 694"/>
                <a:gd name="T24" fmla="*/ 427 w 806"/>
                <a:gd name="T25" fmla="*/ 478 h 694"/>
                <a:gd name="T26" fmla="*/ 441 w 806"/>
                <a:gd name="T27" fmla="*/ 471 h 694"/>
                <a:gd name="T28" fmla="*/ 658 w 806"/>
                <a:gd name="T29" fmla="*/ 365 h 694"/>
                <a:gd name="T30" fmla="*/ 670 w 806"/>
                <a:gd name="T31" fmla="*/ 355 h 694"/>
                <a:gd name="T32" fmla="*/ 665 w 806"/>
                <a:gd name="T33" fmla="*/ 362 h 694"/>
                <a:gd name="T34" fmla="*/ 670 w 806"/>
                <a:gd name="T35" fmla="*/ 355 h 694"/>
                <a:gd name="T36" fmla="*/ 663 w 806"/>
                <a:gd name="T37" fmla="*/ 344 h 694"/>
                <a:gd name="T38" fmla="*/ 671 w 806"/>
                <a:gd name="T39" fmla="*/ 343 h 694"/>
                <a:gd name="T40" fmla="*/ 692 w 806"/>
                <a:gd name="T41" fmla="*/ 331 h 694"/>
                <a:gd name="T42" fmla="*/ 690 w 806"/>
                <a:gd name="T43" fmla="*/ 338 h 694"/>
                <a:gd name="T44" fmla="*/ 692 w 806"/>
                <a:gd name="T45" fmla="*/ 331 h 694"/>
                <a:gd name="T46" fmla="*/ 672 w 806"/>
                <a:gd name="T47" fmla="*/ 332 h 694"/>
                <a:gd name="T48" fmla="*/ 679 w 806"/>
                <a:gd name="T49" fmla="*/ 337 h 694"/>
                <a:gd name="T50" fmla="*/ 688 w 806"/>
                <a:gd name="T51" fmla="*/ 330 h 694"/>
                <a:gd name="T52" fmla="*/ 686 w 806"/>
                <a:gd name="T53" fmla="*/ 336 h 694"/>
                <a:gd name="T54" fmla="*/ 688 w 806"/>
                <a:gd name="T55" fmla="*/ 330 h 694"/>
                <a:gd name="T56" fmla="*/ 6 w 806"/>
                <a:gd name="T57" fmla="*/ 663 h 694"/>
                <a:gd name="T58" fmla="*/ 182 w 806"/>
                <a:gd name="T59" fmla="*/ 175 h 694"/>
                <a:gd name="T60" fmla="*/ 208 w 806"/>
                <a:gd name="T61" fmla="*/ 159 h 694"/>
                <a:gd name="T62" fmla="*/ 656 w 806"/>
                <a:gd name="T63" fmla="*/ 341 h 694"/>
                <a:gd name="T64" fmla="*/ 208 w 806"/>
                <a:gd name="T65" fmla="*/ 159 h 694"/>
                <a:gd name="T66" fmla="*/ 100 w 806"/>
                <a:gd name="T67" fmla="*/ 121 h 694"/>
                <a:gd name="T68" fmla="*/ 171 w 806"/>
                <a:gd name="T69" fmla="*/ 144 h 694"/>
                <a:gd name="T70" fmla="*/ 780 w 806"/>
                <a:gd name="T71" fmla="*/ 64 h 694"/>
                <a:gd name="T72" fmla="*/ 691 w 806"/>
                <a:gd name="T73" fmla="*/ 322 h 694"/>
                <a:gd name="T74" fmla="*/ 524 w 806"/>
                <a:gd name="T75" fmla="*/ 31 h 694"/>
                <a:gd name="T76" fmla="*/ 669 w 806"/>
                <a:gd name="T77" fmla="*/ 325 h 694"/>
                <a:gd name="T78" fmla="*/ 524 w 806"/>
                <a:gd name="T79" fmla="*/ 31 h 694"/>
                <a:gd name="T80" fmla="*/ 695 w 806"/>
                <a:gd name="T81" fmla="*/ 324 h 694"/>
                <a:gd name="T82" fmla="*/ 806 w 806"/>
                <a:gd name="T83" fmla="*/ 0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806" h="694">
                  <a:moveTo>
                    <a:pt x="20" y="685"/>
                  </a:moveTo>
                  <a:cubicBezTo>
                    <a:pt x="11" y="690"/>
                    <a:pt x="11" y="690"/>
                    <a:pt x="11" y="690"/>
                  </a:cubicBezTo>
                  <a:cubicBezTo>
                    <a:pt x="12" y="691"/>
                    <a:pt x="13" y="692"/>
                    <a:pt x="13" y="694"/>
                  </a:cubicBezTo>
                  <a:cubicBezTo>
                    <a:pt x="22" y="689"/>
                    <a:pt x="22" y="689"/>
                    <a:pt x="22" y="689"/>
                  </a:cubicBezTo>
                  <a:cubicBezTo>
                    <a:pt x="21" y="688"/>
                    <a:pt x="20" y="687"/>
                    <a:pt x="20" y="685"/>
                  </a:cubicBezTo>
                  <a:moveTo>
                    <a:pt x="3" y="673"/>
                  </a:moveTo>
                  <a:cubicBezTo>
                    <a:pt x="0" y="681"/>
                    <a:pt x="0" y="681"/>
                    <a:pt x="0" y="681"/>
                  </a:cubicBezTo>
                  <a:cubicBezTo>
                    <a:pt x="0" y="682"/>
                    <a:pt x="0" y="682"/>
                    <a:pt x="0" y="682"/>
                  </a:cubicBezTo>
                  <a:cubicBezTo>
                    <a:pt x="1" y="682"/>
                    <a:pt x="2" y="682"/>
                    <a:pt x="4" y="683"/>
                  </a:cubicBezTo>
                  <a:cubicBezTo>
                    <a:pt x="7" y="674"/>
                    <a:pt x="7" y="674"/>
                    <a:pt x="7" y="674"/>
                  </a:cubicBezTo>
                  <a:cubicBezTo>
                    <a:pt x="5" y="674"/>
                    <a:pt x="4" y="673"/>
                    <a:pt x="3" y="673"/>
                  </a:cubicBezTo>
                  <a:moveTo>
                    <a:pt x="339" y="523"/>
                  </a:moveTo>
                  <a:cubicBezTo>
                    <a:pt x="29" y="681"/>
                    <a:pt x="29" y="681"/>
                    <a:pt x="29" y="681"/>
                  </a:cubicBezTo>
                  <a:cubicBezTo>
                    <a:pt x="30" y="682"/>
                    <a:pt x="30" y="683"/>
                    <a:pt x="31" y="685"/>
                  </a:cubicBezTo>
                  <a:cubicBezTo>
                    <a:pt x="341" y="527"/>
                    <a:pt x="341" y="527"/>
                    <a:pt x="341" y="527"/>
                  </a:cubicBezTo>
                  <a:cubicBezTo>
                    <a:pt x="341" y="525"/>
                    <a:pt x="340" y="524"/>
                    <a:pt x="339" y="523"/>
                  </a:cubicBezTo>
                  <a:moveTo>
                    <a:pt x="365" y="509"/>
                  </a:moveTo>
                  <a:cubicBezTo>
                    <a:pt x="353" y="516"/>
                    <a:pt x="353" y="516"/>
                    <a:pt x="353" y="516"/>
                  </a:cubicBezTo>
                  <a:cubicBezTo>
                    <a:pt x="354" y="517"/>
                    <a:pt x="354" y="518"/>
                    <a:pt x="355" y="520"/>
                  </a:cubicBezTo>
                  <a:cubicBezTo>
                    <a:pt x="367" y="513"/>
                    <a:pt x="367" y="513"/>
                    <a:pt x="367" y="513"/>
                  </a:cubicBezTo>
                  <a:cubicBezTo>
                    <a:pt x="366" y="512"/>
                    <a:pt x="366" y="511"/>
                    <a:pt x="365" y="509"/>
                  </a:cubicBezTo>
                  <a:moveTo>
                    <a:pt x="427" y="478"/>
                  </a:moveTo>
                  <a:cubicBezTo>
                    <a:pt x="415" y="484"/>
                    <a:pt x="415" y="484"/>
                    <a:pt x="415" y="484"/>
                  </a:cubicBezTo>
                  <a:cubicBezTo>
                    <a:pt x="416" y="485"/>
                    <a:pt x="417" y="486"/>
                    <a:pt x="417" y="488"/>
                  </a:cubicBezTo>
                  <a:cubicBezTo>
                    <a:pt x="429" y="482"/>
                    <a:pt x="429" y="482"/>
                    <a:pt x="429" y="482"/>
                  </a:cubicBezTo>
                  <a:cubicBezTo>
                    <a:pt x="429" y="480"/>
                    <a:pt x="428" y="479"/>
                    <a:pt x="427" y="478"/>
                  </a:cubicBezTo>
                  <a:moveTo>
                    <a:pt x="656" y="361"/>
                  </a:moveTo>
                  <a:cubicBezTo>
                    <a:pt x="441" y="471"/>
                    <a:pt x="441" y="471"/>
                    <a:pt x="441" y="471"/>
                  </a:cubicBezTo>
                  <a:cubicBezTo>
                    <a:pt x="442" y="472"/>
                    <a:pt x="443" y="473"/>
                    <a:pt x="443" y="475"/>
                  </a:cubicBezTo>
                  <a:cubicBezTo>
                    <a:pt x="658" y="365"/>
                    <a:pt x="658" y="365"/>
                    <a:pt x="658" y="365"/>
                  </a:cubicBezTo>
                  <a:cubicBezTo>
                    <a:pt x="657" y="364"/>
                    <a:pt x="657" y="363"/>
                    <a:pt x="656" y="361"/>
                  </a:cubicBezTo>
                  <a:moveTo>
                    <a:pt x="670" y="355"/>
                  </a:moveTo>
                  <a:cubicBezTo>
                    <a:pt x="663" y="358"/>
                    <a:pt x="663" y="358"/>
                    <a:pt x="663" y="358"/>
                  </a:cubicBezTo>
                  <a:cubicBezTo>
                    <a:pt x="664" y="359"/>
                    <a:pt x="664" y="360"/>
                    <a:pt x="665" y="362"/>
                  </a:cubicBezTo>
                  <a:cubicBezTo>
                    <a:pt x="671" y="358"/>
                    <a:pt x="671" y="358"/>
                    <a:pt x="671" y="358"/>
                  </a:cubicBezTo>
                  <a:cubicBezTo>
                    <a:pt x="671" y="357"/>
                    <a:pt x="670" y="356"/>
                    <a:pt x="670" y="355"/>
                  </a:cubicBezTo>
                  <a:moveTo>
                    <a:pt x="665" y="340"/>
                  </a:moveTo>
                  <a:cubicBezTo>
                    <a:pt x="664" y="341"/>
                    <a:pt x="664" y="343"/>
                    <a:pt x="663" y="344"/>
                  </a:cubicBezTo>
                  <a:cubicBezTo>
                    <a:pt x="670" y="347"/>
                    <a:pt x="670" y="347"/>
                    <a:pt x="670" y="347"/>
                  </a:cubicBezTo>
                  <a:cubicBezTo>
                    <a:pt x="670" y="345"/>
                    <a:pt x="671" y="344"/>
                    <a:pt x="671" y="343"/>
                  </a:cubicBezTo>
                  <a:cubicBezTo>
                    <a:pt x="665" y="340"/>
                    <a:pt x="665" y="340"/>
                    <a:pt x="665" y="340"/>
                  </a:cubicBezTo>
                  <a:moveTo>
                    <a:pt x="692" y="331"/>
                  </a:moveTo>
                  <a:cubicBezTo>
                    <a:pt x="690" y="338"/>
                    <a:pt x="690" y="338"/>
                    <a:pt x="690" y="338"/>
                  </a:cubicBezTo>
                  <a:cubicBezTo>
                    <a:pt x="690" y="338"/>
                    <a:pt x="690" y="338"/>
                    <a:pt x="690" y="338"/>
                  </a:cubicBezTo>
                  <a:cubicBezTo>
                    <a:pt x="692" y="331"/>
                    <a:pt x="692" y="331"/>
                    <a:pt x="692" y="331"/>
                  </a:cubicBezTo>
                  <a:cubicBezTo>
                    <a:pt x="692" y="331"/>
                    <a:pt x="692" y="331"/>
                    <a:pt x="692" y="331"/>
                  </a:cubicBezTo>
                  <a:moveTo>
                    <a:pt x="676" y="330"/>
                  </a:moveTo>
                  <a:cubicBezTo>
                    <a:pt x="675" y="331"/>
                    <a:pt x="673" y="332"/>
                    <a:pt x="672" y="332"/>
                  </a:cubicBezTo>
                  <a:cubicBezTo>
                    <a:pt x="675" y="339"/>
                    <a:pt x="675" y="339"/>
                    <a:pt x="675" y="339"/>
                  </a:cubicBezTo>
                  <a:cubicBezTo>
                    <a:pt x="677" y="338"/>
                    <a:pt x="678" y="337"/>
                    <a:pt x="679" y="337"/>
                  </a:cubicBezTo>
                  <a:cubicBezTo>
                    <a:pt x="676" y="330"/>
                    <a:pt x="676" y="330"/>
                    <a:pt x="676" y="330"/>
                  </a:cubicBezTo>
                  <a:moveTo>
                    <a:pt x="688" y="330"/>
                  </a:moveTo>
                  <a:cubicBezTo>
                    <a:pt x="686" y="336"/>
                    <a:pt x="686" y="336"/>
                    <a:pt x="686" y="336"/>
                  </a:cubicBezTo>
                  <a:cubicBezTo>
                    <a:pt x="686" y="336"/>
                    <a:pt x="686" y="336"/>
                    <a:pt x="686" y="336"/>
                  </a:cubicBezTo>
                  <a:cubicBezTo>
                    <a:pt x="688" y="330"/>
                    <a:pt x="688" y="330"/>
                    <a:pt x="688" y="330"/>
                  </a:cubicBezTo>
                  <a:cubicBezTo>
                    <a:pt x="688" y="330"/>
                    <a:pt x="688" y="330"/>
                    <a:pt x="688" y="330"/>
                  </a:cubicBezTo>
                  <a:moveTo>
                    <a:pt x="178" y="174"/>
                  </a:moveTo>
                  <a:cubicBezTo>
                    <a:pt x="6" y="663"/>
                    <a:pt x="6" y="663"/>
                    <a:pt x="6" y="663"/>
                  </a:cubicBezTo>
                  <a:cubicBezTo>
                    <a:pt x="8" y="663"/>
                    <a:pt x="9" y="664"/>
                    <a:pt x="10" y="664"/>
                  </a:cubicBezTo>
                  <a:cubicBezTo>
                    <a:pt x="182" y="175"/>
                    <a:pt x="182" y="175"/>
                    <a:pt x="182" y="175"/>
                  </a:cubicBezTo>
                  <a:cubicBezTo>
                    <a:pt x="181" y="175"/>
                    <a:pt x="179" y="174"/>
                    <a:pt x="178" y="174"/>
                  </a:cubicBezTo>
                  <a:moveTo>
                    <a:pt x="208" y="159"/>
                  </a:moveTo>
                  <a:cubicBezTo>
                    <a:pt x="208" y="160"/>
                    <a:pt x="207" y="162"/>
                    <a:pt x="207" y="163"/>
                  </a:cubicBezTo>
                  <a:cubicBezTo>
                    <a:pt x="656" y="341"/>
                    <a:pt x="656" y="341"/>
                    <a:pt x="656" y="341"/>
                  </a:cubicBezTo>
                  <a:cubicBezTo>
                    <a:pt x="656" y="340"/>
                    <a:pt x="657" y="338"/>
                    <a:pt x="657" y="337"/>
                  </a:cubicBezTo>
                  <a:cubicBezTo>
                    <a:pt x="208" y="159"/>
                    <a:pt x="208" y="159"/>
                    <a:pt x="208" y="159"/>
                  </a:cubicBezTo>
                  <a:moveTo>
                    <a:pt x="102" y="116"/>
                  </a:moveTo>
                  <a:cubicBezTo>
                    <a:pt x="101" y="118"/>
                    <a:pt x="101" y="119"/>
                    <a:pt x="100" y="121"/>
                  </a:cubicBezTo>
                  <a:cubicBezTo>
                    <a:pt x="169" y="148"/>
                    <a:pt x="169" y="148"/>
                    <a:pt x="169" y="148"/>
                  </a:cubicBezTo>
                  <a:cubicBezTo>
                    <a:pt x="169" y="146"/>
                    <a:pt x="170" y="145"/>
                    <a:pt x="171" y="144"/>
                  </a:cubicBezTo>
                  <a:cubicBezTo>
                    <a:pt x="102" y="116"/>
                    <a:pt x="102" y="116"/>
                    <a:pt x="102" y="116"/>
                  </a:cubicBezTo>
                  <a:moveTo>
                    <a:pt x="780" y="64"/>
                  </a:moveTo>
                  <a:cubicBezTo>
                    <a:pt x="691" y="322"/>
                    <a:pt x="691" y="322"/>
                    <a:pt x="691" y="322"/>
                  </a:cubicBezTo>
                  <a:cubicBezTo>
                    <a:pt x="691" y="322"/>
                    <a:pt x="691" y="322"/>
                    <a:pt x="691" y="322"/>
                  </a:cubicBezTo>
                  <a:cubicBezTo>
                    <a:pt x="780" y="64"/>
                    <a:pt x="780" y="64"/>
                    <a:pt x="780" y="64"/>
                  </a:cubicBezTo>
                  <a:moveTo>
                    <a:pt x="524" y="31"/>
                  </a:moveTo>
                  <a:cubicBezTo>
                    <a:pt x="523" y="31"/>
                    <a:pt x="522" y="32"/>
                    <a:pt x="520" y="32"/>
                  </a:cubicBezTo>
                  <a:cubicBezTo>
                    <a:pt x="669" y="325"/>
                    <a:pt x="669" y="325"/>
                    <a:pt x="669" y="325"/>
                  </a:cubicBezTo>
                  <a:cubicBezTo>
                    <a:pt x="670" y="325"/>
                    <a:pt x="671" y="324"/>
                    <a:pt x="673" y="323"/>
                  </a:cubicBezTo>
                  <a:cubicBezTo>
                    <a:pt x="524" y="31"/>
                    <a:pt x="524" y="31"/>
                    <a:pt x="524" y="31"/>
                  </a:cubicBezTo>
                  <a:moveTo>
                    <a:pt x="806" y="0"/>
                  </a:moveTo>
                  <a:cubicBezTo>
                    <a:pt x="695" y="324"/>
                    <a:pt x="695" y="324"/>
                    <a:pt x="695" y="324"/>
                  </a:cubicBezTo>
                  <a:cubicBezTo>
                    <a:pt x="695" y="324"/>
                    <a:pt x="695" y="324"/>
                    <a:pt x="695" y="324"/>
                  </a:cubicBezTo>
                  <a:cubicBezTo>
                    <a:pt x="806" y="0"/>
                    <a:pt x="806" y="0"/>
                    <a:pt x="806" y="0"/>
                  </a:cubicBezTo>
                  <a:cubicBezTo>
                    <a:pt x="806" y="0"/>
                    <a:pt x="806" y="0"/>
                    <a:pt x="806"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20199"/>
            <p:cNvSpPr>
              <a:spLocks/>
            </p:cNvSpPr>
            <p:nvPr/>
          </p:nvSpPr>
          <p:spPr bwMode="auto">
            <a:xfrm>
              <a:off x="6527932" y="8010359"/>
              <a:ext cx="12673" cy="0"/>
            </a:xfrm>
            <a:custGeom>
              <a:avLst/>
              <a:gdLst>
                <a:gd name="T0" fmla="*/ 16 w 19"/>
                <a:gd name="T1" fmla="*/ 0 w 19"/>
                <a:gd name="T2" fmla="*/ 0 w 19"/>
                <a:gd name="T3" fmla="*/ 19 w 19"/>
                <a:gd name="T4" fmla="*/ 16 w 19"/>
              </a:gdLst>
              <a:ahLst/>
              <a:cxnLst>
                <a:cxn ang="0">
                  <a:pos x="T0" y="0"/>
                </a:cxn>
                <a:cxn ang="0">
                  <a:pos x="T1" y="0"/>
                </a:cxn>
                <a:cxn ang="0">
                  <a:pos x="T2" y="0"/>
                </a:cxn>
                <a:cxn ang="0">
                  <a:pos x="T3" y="0"/>
                </a:cxn>
                <a:cxn ang="0">
                  <a:pos x="T4" y="0"/>
                </a:cxn>
              </a:cxnLst>
              <a:rect l="0" t="0" r="r" b="b"/>
              <a:pathLst>
                <a:path w="19">
                  <a:moveTo>
                    <a:pt x="16" y="0"/>
                  </a:moveTo>
                  <a:lnTo>
                    <a:pt x="0" y="0"/>
                  </a:lnTo>
                  <a:lnTo>
                    <a:pt x="0" y="0"/>
                  </a:lnTo>
                  <a:lnTo>
                    <a:pt x="19" y="0"/>
                  </a:lnTo>
                  <a:lnTo>
                    <a:pt x="16"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8" name="Freeform 20200"/>
            <p:cNvSpPr>
              <a:spLocks/>
            </p:cNvSpPr>
            <p:nvPr/>
          </p:nvSpPr>
          <p:spPr bwMode="auto">
            <a:xfrm>
              <a:off x="6527932" y="8010359"/>
              <a:ext cx="12673" cy="0"/>
            </a:xfrm>
            <a:custGeom>
              <a:avLst/>
              <a:gdLst>
                <a:gd name="T0" fmla="*/ 16 w 19"/>
                <a:gd name="T1" fmla="*/ 0 w 19"/>
                <a:gd name="T2" fmla="*/ 0 w 19"/>
                <a:gd name="T3" fmla="*/ 19 w 19"/>
                <a:gd name="T4" fmla="*/ 16 w 19"/>
              </a:gdLst>
              <a:ahLst/>
              <a:cxnLst>
                <a:cxn ang="0">
                  <a:pos x="T0" y="0"/>
                </a:cxn>
                <a:cxn ang="0">
                  <a:pos x="T1" y="0"/>
                </a:cxn>
                <a:cxn ang="0">
                  <a:pos x="T2" y="0"/>
                </a:cxn>
                <a:cxn ang="0">
                  <a:pos x="T3" y="0"/>
                </a:cxn>
                <a:cxn ang="0">
                  <a:pos x="T4" y="0"/>
                </a:cxn>
              </a:cxnLst>
              <a:rect l="0" t="0" r="r" b="b"/>
              <a:pathLst>
                <a:path w="19">
                  <a:moveTo>
                    <a:pt x="16" y="0"/>
                  </a:moveTo>
                  <a:lnTo>
                    <a:pt x="0" y="0"/>
                  </a:lnTo>
                  <a:lnTo>
                    <a:pt x="0" y="0"/>
                  </a:lnTo>
                  <a:lnTo>
                    <a:pt x="19" y="0"/>
                  </a:lnTo>
                  <a:lnTo>
                    <a:pt x="16" y="0"/>
                  </a:ln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20201"/>
            <p:cNvSpPr>
              <a:spLocks noEditPoints="1"/>
            </p:cNvSpPr>
            <p:nvPr/>
          </p:nvSpPr>
          <p:spPr bwMode="auto">
            <a:xfrm>
              <a:off x="4506907" y="7470087"/>
              <a:ext cx="925803" cy="151410"/>
            </a:xfrm>
            <a:custGeom>
              <a:avLst/>
              <a:gdLst>
                <a:gd name="T0" fmla="*/ 18 w 587"/>
                <a:gd name="T1" fmla="*/ 79 h 96"/>
                <a:gd name="T2" fmla="*/ 15 w 587"/>
                <a:gd name="T3" fmla="*/ 95 h 96"/>
                <a:gd name="T4" fmla="*/ 19 w 587"/>
                <a:gd name="T5" fmla="*/ 96 h 96"/>
                <a:gd name="T6" fmla="*/ 22 w 587"/>
                <a:gd name="T7" fmla="*/ 80 h 96"/>
                <a:gd name="T8" fmla="*/ 18 w 587"/>
                <a:gd name="T9" fmla="*/ 79 h 96"/>
                <a:gd name="T10" fmla="*/ 578 w 587"/>
                <a:gd name="T11" fmla="*/ 2 h 96"/>
                <a:gd name="T12" fmla="*/ 577 w 587"/>
                <a:gd name="T13" fmla="*/ 5 h 96"/>
                <a:gd name="T14" fmla="*/ 585 w 587"/>
                <a:gd name="T15" fmla="*/ 9 h 96"/>
                <a:gd name="T16" fmla="*/ 587 w 587"/>
                <a:gd name="T17" fmla="*/ 6 h 96"/>
                <a:gd name="T18" fmla="*/ 578 w 587"/>
                <a:gd name="T19" fmla="*/ 2 h 96"/>
                <a:gd name="T20" fmla="*/ 4 w 587"/>
                <a:gd name="T21" fmla="*/ 0 h 96"/>
                <a:gd name="T22" fmla="*/ 0 w 587"/>
                <a:gd name="T23" fmla="*/ 2 h 96"/>
                <a:gd name="T24" fmla="*/ 8 w 587"/>
                <a:gd name="T25" fmla="*/ 17 h 96"/>
                <a:gd name="T26" fmla="*/ 12 w 587"/>
                <a:gd name="T27" fmla="*/ 14 h 96"/>
                <a:gd name="T28" fmla="*/ 4 w 587"/>
                <a:gd name="T29"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87" h="96">
                  <a:moveTo>
                    <a:pt x="18" y="79"/>
                  </a:moveTo>
                  <a:cubicBezTo>
                    <a:pt x="15" y="95"/>
                    <a:pt x="15" y="95"/>
                    <a:pt x="15" y="95"/>
                  </a:cubicBezTo>
                  <a:cubicBezTo>
                    <a:pt x="16" y="96"/>
                    <a:pt x="18" y="96"/>
                    <a:pt x="19" y="96"/>
                  </a:cubicBezTo>
                  <a:cubicBezTo>
                    <a:pt x="22" y="80"/>
                    <a:pt x="22" y="80"/>
                    <a:pt x="22" y="80"/>
                  </a:cubicBezTo>
                  <a:cubicBezTo>
                    <a:pt x="21" y="80"/>
                    <a:pt x="20" y="79"/>
                    <a:pt x="18" y="79"/>
                  </a:cubicBezTo>
                  <a:moveTo>
                    <a:pt x="578" y="2"/>
                  </a:moveTo>
                  <a:cubicBezTo>
                    <a:pt x="578" y="3"/>
                    <a:pt x="577" y="4"/>
                    <a:pt x="577" y="5"/>
                  </a:cubicBezTo>
                  <a:cubicBezTo>
                    <a:pt x="585" y="9"/>
                    <a:pt x="585" y="9"/>
                    <a:pt x="585" y="9"/>
                  </a:cubicBezTo>
                  <a:cubicBezTo>
                    <a:pt x="586" y="8"/>
                    <a:pt x="586" y="7"/>
                    <a:pt x="587" y="6"/>
                  </a:cubicBezTo>
                  <a:cubicBezTo>
                    <a:pt x="578" y="2"/>
                    <a:pt x="578" y="2"/>
                    <a:pt x="578" y="2"/>
                  </a:cubicBezTo>
                  <a:moveTo>
                    <a:pt x="4" y="0"/>
                  </a:moveTo>
                  <a:cubicBezTo>
                    <a:pt x="3" y="0"/>
                    <a:pt x="1" y="1"/>
                    <a:pt x="0" y="2"/>
                  </a:cubicBezTo>
                  <a:cubicBezTo>
                    <a:pt x="8" y="17"/>
                    <a:pt x="8" y="17"/>
                    <a:pt x="8" y="17"/>
                  </a:cubicBezTo>
                  <a:cubicBezTo>
                    <a:pt x="9" y="16"/>
                    <a:pt x="11" y="15"/>
                    <a:pt x="12" y="14"/>
                  </a:cubicBezTo>
                  <a:cubicBezTo>
                    <a:pt x="4" y="0"/>
                    <a:pt x="4" y="0"/>
                    <a:pt x="4"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20204"/>
            <p:cNvSpPr>
              <a:spLocks noEditPoints="1"/>
            </p:cNvSpPr>
            <p:nvPr/>
          </p:nvSpPr>
          <p:spPr bwMode="auto">
            <a:xfrm>
              <a:off x="6970824" y="6650339"/>
              <a:ext cx="90046" cy="725033"/>
            </a:xfrm>
            <a:custGeom>
              <a:avLst/>
              <a:gdLst>
                <a:gd name="T0" fmla="*/ 50 w 57"/>
                <a:gd name="T1" fmla="*/ 25 h 460"/>
                <a:gd name="T2" fmla="*/ 0 w 57"/>
                <a:gd name="T3" fmla="*/ 459 h 460"/>
                <a:gd name="T4" fmla="*/ 4 w 57"/>
                <a:gd name="T5" fmla="*/ 460 h 460"/>
                <a:gd name="T6" fmla="*/ 54 w 57"/>
                <a:gd name="T7" fmla="*/ 26 h 460"/>
                <a:gd name="T8" fmla="*/ 50 w 57"/>
                <a:gd name="T9" fmla="*/ 25 h 460"/>
                <a:gd name="T10" fmla="*/ 53 w 57"/>
                <a:gd name="T11" fmla="*/ 0 h 460"/>
                <a:gd name="T12" fmla="*/ 51 w 57"/>
                <a:gd name="T13" fmla="*/ 12 h 460"/>
                <a:gd name="T14" fmla="*/ 56 w 57"/>
                <a:gd name="T15" fmla="*/ 12 h 460"/>
                <a:gd name="T16" fmla="*/ 57 w 57"/>
                <a:gd name="T17" fmla="*/ 0 h 460"/>
                <a:gd name="T18" fmla="*/ 53 w 57"/>
                <a:gd name="T19" fmla="*/ 0 h 4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 h="460">
                  <a:moveTo>
                    <a:pt x="50" y="25"/>
                  </a:moveTo>
                  <a:cubicBezTo>
                    <a:pt x="0" y="459"/>
                    <a:pt x="0" y="459"/>
                    <a:pt x="0" y="459"/>
                  </a:cubicBezTo>
                  <a:cubicBezTo>
                    <a:pt x="1" y="459"/>
                    <a:pt x="3" y="460"/>
                    <a:pt x="4" y="460"/>
                  </a:cubicBezTo>
                  <a:cubicBezTo>
                    <a:pt x="54" y="26"/>
                    <a:pt x="54" y="26"/>
                    <a:pt x="54" y="26"/>
                  </a:cubicBezTo>
                  <a:cubicBezTo>
                    <a:pt x="53" y="26"/>
                    <a:pt x="51" y="26"/>
                    <a:pt x="50" y="25"/>
                  </a:cubicBezTo>
                  <a:moveTo>
                    <a:pt x="53" y="0"/>
                  </a:moveTo>
                  <a:cubicBezTo>
                    <a:pt x="51" y="12"/>
                    <a:pt x="51" y="12"/>
                    <a:pt x="51" y="12"/>
                  </a:cubicBezTo>
                  <a:cubicBezTo>
                    <a:pt x="53" y="12"/>
                    <a:pt x="54" y="12"/>
                    <a:pt x="56" y="12"/>
                  </a:cubicBezTo>
                  <a:cubicBezTo>
                    <a:pt x="57" y="0"/>
                    <a:pt x="57" y="0"/>
                    <a:pt x="57" y="0"/>
                  </a:cubicBezTo>
                  <a:cubicBezTo>
                    <a:pt x="55" y="0"/>
                    <a:pt x="54" y="0"/>
                    <a:pt x="53"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20205"/>
            <p:cNvSpPr>
              <a:spLocks/>
            </p:cNvSpPr>
            <p:nvPr/>
          </p:nvSpPr>
          <p:spPr bwMode="auto">
            <a:xfrm>
              <a:off x="6101049" y="7167267"/>
              <a:ext cx="387530" cy="124730"/>
            </a:xfrm>
            <a:custGeom>
              <a:avLst/>
              <a:gdLst>
                <a:gd name="T0" fmla="*/ 1 w 246"/>
                <a:gd name="T1" fmla="*/ 0 h 79"/>
                <a:gd name="T2" fmla="*/ 0 w 246"/>
                <a:gd name="T3" fmla="*/ 4 h 79"/>
                <a:gd name="T4" fmla="*/ 246 w 246"/>
                <a:gd name="T5" fmla="*/ 79 h 79"/>
                <a:gd name="T6" fmla="*/ 246 w 246"/>
                <a:gd name="T7" fmla="*/ 75 h 79"/>
                <a:gd name="T8" fmla="*/ 1 w 246"/>
                <a:gd name="T9" fmla="*/ 0 h 79"/>
              </a:gdLst>
              <a:ahLst/>
              <a:cxnLst>
                <a:cxn ang="0">
                  <a:pos x="T0" y="T1"/>
                </a:cxn>
                <a:cxn ang="0">
                  <a:pos x="T2" y="T3"/>
                </a:cxn>
                <a:cxn ang="0">
                  <a:pos x="T4" y="T5"/>
                </a:cxn>
                <a:cxn ang="0">
                  <a:pos x="T6" y="T7"/>
                </a:cxn>
                <a:cxn ang="0">
                  <a:pos x="T8" y="T9"/>
                </a:cxn>
              </a:cxnLst>
              <a:rect l="0" t="0" r="r" b="b"/>
              <a:pathLst>
                <a:path w="246" h="79">
                  <a:moveTo>
                    <a:pt x="1" y="0"/>
                  </a:moveTo>
                  <a:cubicBezTo>
                    <a:pt x="1" y="1"/>
                    <a:pt x="0" y="3"/>
                    <a:pt x="0" y="4"/>
                  </a:cubicBezTo>
                  <a:cubicBezTo>
                    <a:pt x="246" y="79"/>
                    <a:pt x="246" y="79"/>
                    <a:pt x="246" y="79"/>
                  </a:cubicBezTo>
                  <a:cubicBezTo>
                    <a:pt x="246" y="75"/>
                    <a:pt x="246" y="75"/>
                    <a:pt x="246" y="75"/>
                  </a:cubicBezTo>
                  <a:cubicBezTo>
                    <a:pt x="1" y="0"/>
                    <a:pt x="1" y="0"/>
                    <a:pt x="1"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2" name="Freeform 20208"/>
            <p:cNvSpPr>
              <a:spLocks/>
            </p:cNvSpPr>
            <p:nvPr/>
          </p:nvSpPr>
          <p:spPr bwMode="auto">
            <a:xfrm flipV="1">
              <a:off x="5435371" y="7487427"/>
              <a:ext cx="417540" cy="137401"/>
            </a:xfrm>
            <a:custGeom>
              <a:avLst/>
              <a:gdLst>
                <a:gd name="T0" fmla="*/ 168 w 172"/>
                <a:gd name="T1" fmla="*/ 0 h 350"/>
                <a:gd name="T2" fmla="*/ 41 w 172"/>
                <a:gd name="T3" fmla="*/ 264 h 350"/>
                <a:gd name="T4" fmla="*/ 39 w 172"/>
                <a:gd name="T5" fmla="*/ 268 h 350"/>
                <a:gd name="T6" fmla="*/ 0 w 172"/>
                <a:gd name="T7" fmla="*/ 350 h 350"/>
                <a:gd name="T8" fmla="*/ 5 w 172"/>
                <a:gd name="T9" fmla="*/ 350 h 350"/>
                <a:gd name="T10" fmla="*/ 43 w 172"/>
                <a:gd name="T11" fmla="*/ 270 h 350"/>
                <a:gd name="T12" fmla="*/ 45 w 172"/>
                <a:gd name="T13" fmla="*/ 266 h 350"/>
                <a:gd name="T14" fmla="*/ 172 w 172"/>
                <a:gd name="T15" fmla="*/ 2 h 350"/>
                <a:gd name="T16" fmla="*/ 168 w 172"/>
                <a:gd name="T17" fmla="*/ 0 h 3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2" h="350">
                  <a:moveTo>
                    <a:pt x="168" y="0"/>
                  </a:moveTo>
                  <a:cubicBezTo>
                    <a:pt x="41" y="264"/>
                    <a:pt x="41" y="264"/>
                    <a:pt x="41" y="264"/>
                  </a:cubicBezTo>
                  <a:cubicBezTo>
                    <a:pt x="39" y="268"/>
                    <a:pt x="39" y="268"/>
                    <a:pt x="39" y="268"/>
                  </a:cubicBezTo>
                  <a:cubicBezTo>
                    <a:pt x="0" y="350"/>
                    <a:pt x="0" y="350"/>
                    <a:pt x="0" y="350"/>
                  </a:cubicBezTo>
                  <a:cubicBezTo>
                    <a:pt x="5" y="350"/>
                    <a:pt x="5" y="350"/>
                    <a:pt x="5" y="350"/>
                  </a:cubicBezTo>
                  <a:cubicBezTo>
                    <a:pt x="43" y="270"/>
                    <a:pt x="43" y="270"/>
                    <a:pt x="43" y="270"/>
                  </a:cubicBezTo>
                  <a:cubicBezTo>
                    <a:pt x="45" y="266"/>
                    <a:pt x="45" y="266"/>
                    <a:pt x="45" y="266"/>
                  </a:cubicBezTo>
                  <a:cubicBezTo>
                    <a:pt x="172" y="2"/>
                    <a:pt x="172" y="2"/>
                    <a:pt x="172" y="2"/>
                  </a:cubicBezTo>
                  <a:cubicBezTo>
                    <a:pt x="170" y="1"/>
                    <a:pt x="169" y="0"/>
                    <a:pt x="168"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3" name="Freeform 20209"/>
            <p:cNvSpPr>
              <a:spLocks/>
            </p:cNvSpPr>
            <p:nvPr/>
          </p:nvSpPr>
          <p:spPr bwMode="auto">
            <a:xfrm>
              <a:off x="6668004" y="7339354"/>
              <a:ext cx="244791" cy="82042"/>
            </a:xfrm>
            <a:custGeom>
              <a:avLst/>
              <a:gdLst>
                <a:gd name="T0" fmla="*/ 0 w 155"/>
                <a:gd name="T1" fmla="*/ 0 h 52"/>
                <a:gd name="T2" fmla="*/ 0 w 155"/>
                <a:gd name="T3" fmla="*/ 5 h 52"/>
                <a:gd name="T4" fmla="*/ 154 w 155"/>
                <a:gd name="T5" fmla="*/ 52 h 52"/>
                <a:gd name="T6" fmla="*/ 155 w 155"/>
                <a:gd name="T7" fmla="*/ 48 h 52"/>
                <a:gd name="T8" fmla="*/ 0 w 155"/>
                <a:gd name="T9" fmla="*/ 0 h 52"/>
              </a:gdLst>
              <a:ahLst/>
              <a:cxnLst>
                <a:cxn ang="0">
                  <a:pos x="T0" y="T1"/>
                </a:cxn>
                <a:cxn ang="0">
                  <a:pos x="T2" y="T3"/>
                </a:cxn>
                <a:cxn ang="0">
                  <a:pos x="T4" y="T5"/>
                </a:cxn>
                <a:cxn ang="0">
                  <a:pos x="T6" y="T7"/>
                </a:cxn>
                <a:cxn ang="0">
                  <a:pos x="T8" y="T9"/>
                </a:cxn>
              </a:cxnLst>
              <a:rect l="0" t="0" r="r" b="b"/>
              <a:pathLst>
                <a:path w="155" h="52">
                  <a:moveTo>
                    <a:pt x="0" y="0"/>
                  </a:moveTo>
                  <a:cubicBezTo>
                    <a:pt x="0" y="5"/>
                    <a:pt x="0" y="5"/>
                    <a:pt x="0" y="5"/>
                  </a:cubicBezTo>
                  <a:cubicBezTo>
                    <a:pt x="154" y="52"/>
                    <a:pt x="154" y="52"/>
                    <a:pt x="154" y="52"/>
                  </a:cubicBezTo>
                  <a:cubicBezTo>
                    <a:pt x="155" y="50"/>
                    <a:pt x="155" y="49"/>
                    <a:pt x="155" y="48"/>
                  </a:cubicBezTo>
                  <a:cubicBezTo>
                    <a:pt x="0" y="0"/>
                    <a:pt x="0" y="0"/>
                    <a:pt x="0"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4" name="Freeform 20210"/>
            <p:cNvSpPr>
              <a:spLocks noEditPoints="1"/>
            </p:cNvSpPr>
            <p:nvPr/>
          </p:nvSpPr>
          <p:spPr bwMode="auto">
            <a:xfrm>
              <a:off x="5982322" y="7154594"/>
              <a:ext cx="685681" cy="192097"/>
            </a:xfrm>
            <a:custGeom>
              <a:avLst/>
              <a:gdLst>
                <a:gd name="T0" fmla="*/ 325 w 435"/>
                <a:gd name="T1" fmla="*/ 84 h 122"/>
                <a:gd name="T2" fmla="*/ 326 w 435"/>
                <a:gd name="T3" fmla="*/ 89 h 122"/>
                <a:gd name="T4" fmla="*/ 435 w 435"/>
                <a:gd name="T5" fmla="*/ 122 h 122"/>
                <a:gd name="T6" fmla="*/ 435 w 435"/>
                <a:gd name="T7" fmla="*/ 117 h 122"/>
                <a:gd name="T8" fmla="*/ 325 w 435"/>
                <a:gd name="T9" fmla="*/ 84 h 122"/>
                <a:gd name="T10" fmla="*/ 6 w 435"/>
                <a:gd name="T11" fmla="*/ 18 h 122"/>
                <a:gd name="T12" fmla="*/ 0 w 435"/>
                <a:gd name="T13" fmla="*/ 31 h 122"/>
                <a:gd name="T14" fmla="*/ 4 w 435"/>
                <a:gd name="T15" fmla="*/ 33 h 122"/>
                <a:gd name="T16" fmla="*/ 10 w 435"/>
                <a:gd name="T17" fmla="*/ 20 h 122"/>
                <a:gd name="T18" fmla="*/ 6 w 435"/>
                <a:gd name="T19" fmla="*/ 18 h 122"/>
                <a:gd name="T20" fmla="*/ 48 w 435"/>
                <a:gd name="T21" fmla="*/ 0 h 122"/>
                <a:gd name="T22" fmla="*/ 47 w 435"/>
                <a:gd name="T23" fmla="*/ 4 h 122"/>
                <a:gd name="T24" fmla="*/ 60 w 435"/>
                <a:gd name="T25" fmla="*/ 8 h 122"/>
                <a:gd name="T26" fmla="*/ 61 w 435"/>
                <a:gd name="T27" fmla="*/ 4 h 122"/>
                <a:gd name="T28" fmla="*/ 48 w 435"/>
                <a:gd name="T2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35" h="122">
                  <a:moveTo>
                    <a:pt x="325" y="84"/>
                  </a:moveTo>
                  <a:cubicBezTo>
                    <a:pt x="326" y="89"/>
                    <a:pt x="326" y="89"/>
                    <a:pt x="326" y="89"/>
                  </a:cubicBezTo>
                  <a:cubicBezTo>
                    <a:pt x="435" y="122"/>
                    <a:pt x="435" y="122"/>
                    <a:pt x="435" y="122"/>
                  </a:cubicBezTo>
                  <a:cubicBezTo>
                    <a:pt x="435" y="117"/>
                    <a:pt x="435" y="117"/>
                    <a:pt x="435" y="117"/>
                  </a:cubicBezTo>
                  <a:cubicBezTo>
                    <a:pt x="325" y="84"/>
                    <a:pt x="325" y="84"/>
                    <a:pt x="325" y="84"/>
                  </a:cubicBezTo>
                  <a:moveTo>
                    <a:pt x="6" y="18"/>
                  </a:moveTo>
                  <a:cubicBezTo>
                    <a:pt x="0" y="31"/>
                    <a:pt x="0" y="31"/>
                    <a:pt x="0" y="31"/>
                  </a:cubicBezTo>
                  <a:cubicBezTo>
                    <a:pt x="2" y="31"/>
                    <a:pt x="3" y="32"/>
                    <a:pt x="4" y="33"/>
                  </a:cubicBezTo>
                  <a:cubicBezTo>
                    <a:pt x="10" y="20"/>
                    <a:pt x="10" y="20"/>
                    <a:pt x="10" y="20"/>
                  </a:cubicBezTo>
                  <a:cubicBezTo>
                    <a:pt x="9" y="20"/>
                    <a:pt x="7" y="19"/>
                    <a:pt x="6" y="18"/>
                  </a:cubicBezTo>
                  <a:moveTo>
                    <a:pt x="48" y="0"/>
                  </a:moveTo>
                  <a:cubicBezTo>
                    <a:pt x="48" y="1"/>
                    <a:pt x="47" y="2"/>
                    <a:pt x="47" y="4"/>
                  </a:cubicBezTo>
                  <a:cubicBezTo>
                    <a:pt x="60" y="8"/>
                    <a:pt x="60" y="8"/>
                    <a:pt x="60" y="8"/>
                  </a:cubicBezTo>
                  <a:cubicBezTo>
                    <a:pt x="60" y="6"/>
                    <a:pt x="61" y="5"/>
                    <a:pt x="61" y="4"/>
                  </a:cubicBezTo>
                  <a:cubicBezTo>
                    <a:pt x="48" y="0"/>
                    <a:pt x="48" y="0"/>
                    <a:pt x="48"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20213"/>
            <p:cNvSpPr>
              <a:spLocks/>
            </p:cNvSpPr>
            <p:nvPr/>
          </p:nvSpPr>
          <p:spPr bwMode="auto">
            <a:xfrm>
              <a:off x="6513926" y="6809753"/>
              <a:ext cx="154078" cy="83376"/>
            </a:xfrm>
            <a:custGeom>
              <a:avLst/>
              <a:gdLst>
                <a:gd name="T0" fmla="*/ 98 w 98"/>
                <a:gd name="T1" fmla="*/ 0 h 53"/>
                <a:gd name="T2" fmla="*/ 0 w 98"/>
                <a:gd name="T3" fmla="*/ 49 h 53"/>
                <a:gd name="T4" fmla="*/ 2 w 98"/>
                <a:gd name="T5" fmla="*/ 53 h 53"/>
                <a:gd name="T6" fmla="*/ 98 w 98"/>
                <a:gd name="T7" fmla="*/ 5 h 53"/>
                <a:gd name="T8" fmla="*/ 98 w 98"/>
                <a:gd name="T9" fmla="*/ 0 h 53"/>
              </a:gdLst>
              <a:ahLst/>
              <a:cxnLst>
                <a:cxn ang="0">
                  <a:pos x="T0" y="T1"/>
                </a:cxn>
                <a:cxn ang="0">
                  <a:pos x="T2" y="T3"/>
                </a:cxn>
                <a:cxn ang="0">
                  <a:pos x="T4" y="T5"/>
                </a:cxn>
                <a:cxn ang="0">
                  <a:pos x="T6" y="T7"/>
                </a:cxn>
                <a:cxn ang="0">
                  <a:pos x="T8" y="T9"/>
                </a:cxn>
              </a:cxnLst>
              <a:rect l="0" t="0" r="r" b="b"/>
              <a:pathLst>
                <a:path w="98" h="53">
                  <a:moveTo>
                    <a:pt x="98" y="0"/>
                  </a:moveTo>
                  <a:cubicBezTo>
                    <a:pt x="0" y="49"/>
                    <a:pt x="0" y="49"/>
                    <a:pt x="0" y="49"/>
                  </a:cubicBezTo>
                  <a:cubicBezTo>
                    <a:pt x="1" y="50"/>
                    <a:pt x="2" y="52"/>
                    <a:pt x="2" y="53"/>
                  </a:cubicBezTo>
                  <a:cubicBezTo>
                    <a:pt x="98" y="5"/>
                    <a:pt x="98" y="5"/>
                    <a:pt x="98" y="5"/>
                  </a:cubicBezTo>
                  <a:cubicBezTo>
                    <a:pt x="98" y="0"/>
                    <a:pt x="98" y="0"/>
                    <a:pt x="98"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6" name="Freeform 20214"/>
            <p:cNvSpPr>
              <a:spLocks noEditPoints="1"/>
            </p:cNvSpPr>
            <p:nvPr/>
          </p:nvSpPr>
          <p:spPr bwMode="auto">
            <a:xfrm>
              <a:off x="6668004" y="6656342"/>
              <a:ext cx="780396" cy="737706"/>
            </a:xfrm>
            <a:custGeom>
              <a:avLst/>
              <a:gdLst>
                <a:gd name="T0" fmla="*/ 0 w 495"/>
                <a:gd name="T1" fmla="*/ 288 h 468"/>
                <a:gd name="T2" fmla="*/ 0 w 495"/>
                <a:gd name="T3" fmla="*/ 295 h 468"/>
                <a:gd name="T4" fmla="*/ 163 w 495"/>
                <a:gd name="T5" fmla="*/ 468 h 468"/>
                <a:gd name="T6" fmla="*/ 166 w 495"/>
                <a:gd name="T7" fmla="*/ 465 h 468"/>
                <a:gd name="T8" fmla="*/ 0 w 495"/>
                <a:gd name="T9" fmla="*/ 288 h 468"/>
                <a:gd name="T10" fmla="*/ 491 w 495"/>
                <a:gd name="T11" fmla="*/ 178 h 468"/>
                <a:gd name="T12" fmla="*/ 354 w 495"/>
                <a:gd name="T13" fmla="*/ 320 h 468"/>
                <a:gd name="T14" fmla="*/ 350 w 495"/>
                <a:gd name="T15" fmla="*/ 324 h 468"/>
                <a:gd name="T16" fmla="*/ 215 w 495"/>
                <a:gd name="T17" fmla="*/ 464 h 468"/>
                <a:gd name="T18" fmla="*/ 218 w 495"/>
                <a:gd name="T19" fmla="*/ 467 h 468"/>
                <a:gd name="T20" fmla="*/ 352 w 495"/>
                <a:gd name="T21" fmla="*/ 329 h 468"/>
                <a:gd name="T22" fmla="*/ 355 w 495"/>
                <a:gd name="T23" fmla="*/ 325 h 468"/>
                <a:gd name="T24" fmla="*/ 495 w 495"/>
                <a:gd name="T25" fmla="*/ 181 h 468"/>
                <a:gd name="T26" fmla="*/ 491 w 495"/>
                <a:gd name="T27" fmla="*/ 178 h 468"/>
                <a:gd name="T28" fmla="*/ 291 w 495"/>
                <a:gd name="T29" fmla="*/ 0 h 468"/>
                <a:gd name="T30" fmla="*/ 288 w 495"/>
                <a:gd name="T31" fmla="*/ 4 h 468"/>
                <a:gd name="T32" fmla="*/ 487 w 495"/>
                <a:gd name="T33" fmla="*/ 139 h 468"/>
                <a:gd name="T34" fmla="*/ 490 w 495"/>
                <a:gd name="T35" fmla="*/ 135 h 468"/>
                <a:gd name="T36" fmla="*/ 291 w 495"/>
                <a:gd name="T37" fmla="*/ 0 h 4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5" h="468">
                  <a:moveTo>
                    <a:pt x="0" y="288"/>
                  </a:moveTo>
                  <a:cubicBezTo>
                    <a:pt x="0" y="295"/>
                    <a:pt x="0" y="295"/>
                    <a:pt x="0" y="295"/>
                  </a:cubicBezTo>
                  <a:cubicBezTo>
                    <a:pt x="163" y="468"/>
                    <a:pt x="163" y="468"/>
                    <a:pt x="163" y="468"/>
                  </a:cubicBezTo>
                  <a:cubicBezTo>
                    <a:pt x="164" y="467"/>
                    <a:pt x="165" y="466"/>
                    <a:pt x="166" y="465"/>
                  </a:cubicBezTo>
                  <a:cubicBezTo>
                    <a:pt x="0" y="288"/>
                    <a:pt x="0" y="288"/>
                    <a:pt x="0" y="288"/>
                  </a:cubicBezTo>
                  <a:moveTo>
                    <a:pt x="491" y="178"/>
                  </a:moveTo>
                  <a:cubicBezTo>
                    <a:pt x="354" y="320"/>
                    <a:pt x="354" y="320"/>
                    <a:pt x="354" y="320"/>
                  </a:cubicBezTo>
                  <a:cubicBezTo>
                    <a:pt x="350" y="324"/>
                    <a:pt x="350" y="324"/>
                    <a:pt x="350" y="324"/>
                  </a:cubicBezTo>
                  <a:cubicBezTo>
                    <a:pt x="215" y="464"/>
                    <a:pt x="215" y="464"/>
                    <a:pt x="215" y="464"/>
                  </a:cubicBezTo>
                  <a:cubicBezTo>
                    <a:pt x="216" y="465"/>
                    <a:pt x="217" y="466"/>
                    <a:pt x="218" y="467"/>
                  </a:cubicBezTo>
                  <a:cubicBezTo>
                    <a:pt x="352" y="329"/>
                    <a:pt x="352" y="329"/>
                    <a:pt x="352" y="329"/>
                  </a:cubicBezTo>
                  <a:cubicBezTo>
                    <a:pt x="355" y="325"/>
                    <a:pt x="355" y="325"/>
                    <a:pt x="355" y="325"/>
                  </a:cubicBezTo>
                  <a:cubicBezTo>
                    <a:pt x="495" y="181"/>
                    <a:pt x="495" y="181"/>
                    <a:pt x="495" y="181"/>
                  </a:cubicBezTo>
                  <a:cubicBezTo>
                    <a:pt x="493" y="180"/>
                    <a:pt x="492" y="179"/>
                    <a:pt x="491" y="178"/>
                  </a:cubicBezTo>
                  <a:moveTo>
                    <a:pt x="291" y="0"/>
                  </a:moveTo>
                  <a:cubicBezTo>
                    <a:pt x="290" y="1"/>
                    <a:pt x="289" y="3"/>
                    <a:pt x="288" y="4"/>
                  </a:cubicBezTo>
                  <a:cubicBezTo>
                    <a:pt x="487" y="139"/>
                    <a:pt x="487" y="139"/>
                    <a:pt x="487" y="139"/>
                  </a:cubicBezTo>
                  <a:cubicBezTo>
                    <a:pt x="488" y="137"/>
                    <a:pt x="489" y="136"/>
                    <a:pt x="490" y="135"/>
                  </a:cubicBezTo>
                  <a:cubicBezTo>
                    <a:pt x="291" y="0"/>
                    <a:pt x="291" y="0"/>
                    <a:pt x="291"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37" name="Freeform 20215"/>
            <p:cNvSpPr>
              <a:spLocks/>
            </p:cNvSpPr>
            <p:nvPr/>
          </p:nvSpPr>
          <p:spPr bwMode="auto">
            <a:xfrm>
              <a:off x="6504588" y="6941820"/>
              <a:ext cx="163416" cy="179424"/>
            </a:xfrm>
            <a:custGeom>
              <a:avLst/>
              <a:gdLst>
                <a:gd name="T0" fmla="*/ 3 w 104"/>
                <a:gd name="T1" fmla="*/ 0 h 114"/>
                <a:gd name="T2" fmla="*/ 0 w 104"/>
                <a:gd name="T3" fmla="*/ 3 h 114"/>
                <a:gd name="T4" fmla="*/ 104 w 104"/>
                <a:gd name="T5" fmla="*/ 114 h 114"/>
                <a:gd name="T6" fmla="*/ 104 w 104"/>
                <a:gd name="T7" fmla="*/ 107 h 114"/>
                <a:gd name="T8" fmla="*/ 3 w 104"/>
                <a:gd name="T9" fmla="*/ 0 h 114"/>
              </a:gdLst>
              <a:ahLst/>
              <a:cxnLst>
                <a:cxn ang="0">
                  <a:pos x="T0" y="T1"/>
                </a:cxn>
                <a:cxn ang="0">
                  <a:pos x="T2" y="T3"/>
                </a:cxn>
                <a:cxn ang="0">
                  <a:pos x="T4" y="T5"/>
                </a:cxn>
                <a:cxn ang="0">
                  <a:pos x="T6" y="T7"/>
                </a:cxn>
                <a:cxn ang="0">
                  <a:pos x="T8" y="T9"/>
                </a:cxn>
              </a:cxnLst>
              <a:rect l="0" t="0" r="r" b="b"/>
              <a:pathLst>
                <a:path w="104" h="114">
                  <a:moveTo>
                    <a:pt x="3" y="0"/>
                  </a:moveTo>
                  <a:cubicBezTo>
                    <a:pt x="3" y="1"/>
                    <a:pt x="1" y="2"/>
                    <a:pt x="0" y="3"/>
                  </a:cubicBezTo>
                  <a:cubicBezTo>
                    <a:pt x="104" y="114"/>
                    <a:pt x="104" y="114"/>
                    <a:pt x="104" y="114"/>
                  </a:cubicBezTo>
                  <a:cubicBezTo>
                    <a:pt x="104" y="107"/>
                    <a:pt x="104" y="107"/>
                    <a:pt x="104" y="107"/>
                  </a:cubicBezTo>
                  <a:cubicBezTo>
                    <a:pt x="3" y="0"/>
                    <a:pt x="3" y="0"/>
                    <a:pt x="3"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8" name="Freeform 20217"/>
            <p:cNvSpPr>
              <a:spLocks noEditPoints="1"/>
            </p:cNvSpPr>
            <p:nvPr/>
          </p:nvSpPr>
          <p:spPr bwMode="auto">
            <a:xfrm>
              <a:off x="6488579" y="6893128"/>
              <a:ext cx="17342" cy="44022"/>
            </a:xfrm>
            <a:custGeom>
              <a:avLst/>
              <a:gdLst>
                <a:gd name="T0" fmla="*/ 3 w 11"/>
                <a:gd name="T1" fmla="*/ 20 h 28"/>
                <a:gd name="T2" fmla="*/ 0 w 11"/>
                <a:gd name="T3" fmla="*/ 23 h 28"/>
                <a:gd name="T4" fmla="*/ 5 w 11"/>
                <a:gd name="T5" fmla="*/ 28 h 28"/>
                <a:gd name="T6" fmla="*/ 8 w 11"/>
                <a:gd name="T7" fmla="*/ 25 h 28"/>
                <a:gd name="T8" fmla="*/ 3 w 11"/>
                <a:gd name="T9" fmla="*/ 20 h 28"/>
                <a:gd name="T10" fmla="*/ 9 w 11"/>
                <a:gd name="T11" fmla="*/ 0 h 28"/>
                <a:gd name="T12" fmla="*/ 3 w 11"/>
                <a:gd name="T13" fmla="*/ 3 h 28"/>
                <a:gd name="T14" fmla="*/ 5 w 11"/>
                <a:gd name="T15" fmla="*/ 7 h 28"/>
                <a:gd name="T16" fmla="*/ 11 w 11"/>
                <a:gd name="T17" fmla="*/ 3 h 28"/>
                <a:gd name="T18" fmla="*/ 9 w 11"/>
                <a:gd name="T19"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 h="28">
                  <a:moveTo>
                    <a:pt x="3" y="20"/>
                  </a:moveTo>
                  <a:cubicBezTo>
                    <a:pt x="2" y="21"/>
                    <a:pt x="1" y="22"/>
                    <a:pt x="0" y="23"/>
                  </a:cubicBezTo>
                  <a:cubicBezTo>
                    <a:pt x="5" y="28"/>
                    <a:pt x="5" y="28"/>
                    <a:pt x="5" y="28"/>
                  </a:cubicBezTo>
                  <a:cubicBezTo>
                    <a:pt x="6" y="27"/>
                    <a:pt x="7" y="26"/>
                    <a:pt x="8" y="25"/>
                  </a:cubicBezTo>
                  <a:cubicBezTo>
                    <a:pt x="3" y="20"/>
                    <a:pt x="3" y="20"/>
                    <a:pt x="3" y="20"/>
                  </a:cubicBezTo>
                  <a:moveTo>
                    <a:pt x="9" y="0"/>
                  </a:moveTo>
                  <a:cubicBezTo>
                    <a:pt x="3" y="3"/>
                    <a:pt x="3" y="3"/>
                    <a:pt x="3" y="3"/>
                  </a:cubicBezTo>
                  <a:cubicBezTo>
                    <a:pt x="4" y="4"/>
                    <a:pt x="5" y="5"/>
                    <a:pt x="5" y="7"/>
                  </a:cubicBezTo>
                  <a:cubicBezTo>
                    <a:pt x="11" y="3"/>
                    <a:pt x="11" y="3"/>
                    <a:pt x="11" y="3"/>
                  </a:cubicBezTo>
                  <a:cubicBezTo>
                    <a:pt x="11" y="2"/>
                    <a:pt x="10" y="1"/>
                    <a:pt x="9"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20218"/>
            <p:cNvSpPr>
              <a:spLocks/>
            </p:cNvSpPr>
            <p:nvPr/>
          </p:nvSpPr>
          <p:spPr bwMode="auto">
            <a:xfrm>
              <a:off x="6907459" y="6178767"/>
              <a:ext cx="16008" cy="11339"/>
            </a:xfrm>
            <a:custGeom>
              <a:avLst/>
              <a:gdLst>
                <a:gd name="T0" fmla="*/ 2 w 10"/>
                <a:gd name="T1" fmla="*/ 0 h 7"/>
                <a:gd name="T2" fmla="*/ 0 w 10"/>
                <a:gd name="T3" fmla="*/ 4 h 7"/>
                <a:gd name="T4" fmla="*/ 8 w 10"/>
                <a:gd name="T5" fmla="*/ 7 h 7"/>
                <a:gd name="T6" fmla="*/ 10 w 10"/>
                <a:gd name="T7" fmla="*/ 3 h 7"/>
                <a:gd name="T8" fmla="*/ 2 w 10"/>
                <a:gd name="T9" fmla="*/ 0 h 7"/>
              </a:gdLst>
              <a:ahLst/>
              <a:cxnLst>
                <a:cxn ang="0">
                  <a:pos x="T0" y="T1"/>
                </a:cxn>
                <a:cxn ang="0">
                  <a:pos x="T2" y="T3"/>
                </a:cxn>
                <a:cxn ang="0">
                  <a:pos x="T4" y="T5"/>
                </a:cxn>
                <a:cxn ang="0">
                  <a:pos x="T6" y="T7"/>
                </a:cxn>
                <a:cxn ang="0">
                  <a:pos x="T8" y="T9"/>
                </a:cxn>
              </a:cxnLst>
              <a:rect l="0" t="0" r="r" b="b"/>
              <a:pathLst>
                <a:path w="10" h="7">
                  <a:moveTo>
                    <a:pt x="2" y="0"/>
                  </a:moveTo>
                  <a:cubicBezTo>
                    <a:pt x="1" y="1"/>
                    <a:pt x="1" y="3"/>
                    <a:pt x="0" y="4"/>
                  </a:cubicBezTo>
                  <a:cubicBezTo>
                    <a:pt x="8" y="7"/>
                    <a:pt x="8" y="7"/>
                    <a:pt x="8" y="7"/>
                  </a:cubicBezTo>
                  <a:cubicBezTo>
                    <a:pt x="9" y="5"/>
                    <a:pt x="9" y="4"/>
                    <a:pt x="10" y="3"/>
                  </a:cubicBezTo>
                  <a:cubicBezTo>
                    <a:pt x="2" y="0"/>
                    <a:pt x="2" y="0"/>
                    <a:pt x="2"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0" name="Freeform 20219"/>
            <p:cNvSpPr>
              <a:spLocks noEditPoints="1"/>
            </p:cNvSpPr>
            <p:nvPr/>
          </p:nvSpPr>
          <p:spPr bwMode="auto">
            <a:xfrm>
              <a:off x="5986992" y="5852603"/>
              <a:ext cx="20677" cy="41354"/>
            </a:xfrm>
            <a:custGeom>
              <a:avLst/>
              <a:gdLst>
                <a:gd name="T0" fmla="*/ 2 w 13"/>
                <a:gd name="T1" fmla="*/ 18 h 26"/>
                <a:gd name="T2" fmla="*/ 0 w 13"/>
                <a:gd name="T3" fmla="*/ 22 h 26"/>
                <a:gd name="T4" fmla="*/ 6 w 13"/>
                <a:gd name="T5" fmla="*/ 24 h 26"/>
                <a:gd name="T6" fmla="*/ 12 w 13"/>
                <a:gd name="T7" fmla="*/ 26 h 26"/>
                <a:gd name="T8" fmla="*/ 13 w 13"/>
                <a:gd name="T9" fmla="*/ 22 h 26"/>
                <a:gd name="T10" fmla="*/ 2 w 13"/>
                <a:gd name="T11" fmla="*/ 18 h 26"/>
                <a:gd name="T12" fmla="*/ 12 w 13"/>
                <a:gd name="T13" fmla="*/ 0 h 26"/>
                <a:gd name="T14" fmla="*/ 0 w 13"/>
                <a:gd name="T15" fmla="*/ 4 h 26"/>
                <a:gd name="T16" fmla="*/ 1 w 13"/>
                <a:gd name="T17" fmla="*/ 8 h 26"/>
                <a:gd name="T18" fmla="*/ 13 w 13"/>
                <a:gd name="T19" fmla="*/ 4 h 26"/>
                <a:gd name="T20" fmla="*/ 12 w 13"/>
                <a:gd name="T21"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 h="26">
                  <a:moveTo>
                    <a:pt x="2" y="18"/>
                  </a:moveTo>
                  <a:cubicBezTo>
                    <a:pt x="1" y="20"/>
                    <a:pt x="1" y="21"/>
                    <a:pt x="0" y="22"/>
                  </a:cubicBezTo>
                  <a:cubicBezTo>
                    <a:pt x="6" y="24"/>
                    <a:pt x="6" y="24"/>
                    <a:pt x="6" y="24"/>
                  </a:cubicBezTo>
                  <a:cubicBezTo>
                    <a:pt x="12" y="26"/>
                    <a:pt x="12" y="26"/>
                    <a:pt x="12" y="26"/>
                  </a:cubicBezTo>
                  <a:cubicBezTo>
                    <a:pt x="12" y="25"/>
                    <a:pt x="13" y="23"/>
                    <a:pt x="13" y="22"/>
                  </a:cubicBezTo>
                  <a:cubicBezTo>
                    <a:pt x="2" y="18"/>
                    <a:pt x="2" y="18"/>
                    <a:pt x="2" y="18"/>
                  </a:cubicBezTo>
                  <a:moveTo>
                    <a:pt x="12" y="0"/>
                  </a:moveTo>
                  <a:cubicBezTo>
                    <a:pt x="0" y="4"/>
                    <a:pt x="0" y="4"/>
                    <a:pt x="0" y="4"/>
                  </a:cubicBezTo>
                  <a:cubicBezTo>
                    <a:pt x="1" y="5"/>
                    <a:pt x="1" y="6"/>
                    <a:pt x="1" y="8"/>
                  </a:cubicBezTo>
                  <a:cubicBezTo>
                    <a:pt x="13" y="4"/>
                    <a:pt x="13" y="4"/>
                    <a:pt x="13" y="4"/>
                  </a:cubicBezTo>
                  <a:cubicBezTo>
                    <a:pt x="13" y="3"/>
                    <a:pt x="12" y="2"/>
                    <a:pt x="12"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1" name="Freeform 20223"/>
            <p:cNvSpPr>
              <a:spLocks/>
            </p:cNvSpPr>
            <p:nvPr/>
          </p:nvSpPr>
          <p:spPr bwMode="auto">
            <a:xfrm>
              <a:off x="6026345" y="5893957"/>
              <a:ext cx="641659" cy="214108"/>
            </a:xfrm>
            <a:custGeom>
              <a:avLst/>
              <a:gdLst>
                <a:gd name="T0" fmla="*/ 1 w 407"/>
                <a:gd name="T1" fmla="*/ 0 h 136"/>
                <a:gd name="T2" fmla="*/ 0 w 407"/>
                <a:gd name="T3" fmla="*/ 4 h 136"/>
                <a:gd name="T4" fmla="*/ 407 w 407"/>
                <a:gd name="T5" fmla="*/ 136 h 136"/>
                <a:gd name="T6" fmla="*/ 407 w 407"/>
                <a:gd name="T7" fmla="*/ 131 h 136"/>
                <a:gd name="T8" fmla="*/ 1 w 407"/>
                <a:gd name="T9" fmla="*/ 0 h 136"/>
              </a:gdLst>
              <a:ahLst/>
              <a:cxnLst>
                <a:cxn ang="0">
                  <a:pos x="T0" y="T1"/>
                </a:cxn>
                <a:cxn ang="0">
                  <a:pos x="T2" y="T3"/>
                </a:cxn>
                <a:cxn ang="0">
                  <a:pos x="T4" y="T5"/>
                </a:cxn>
                <a:cxn ang="0">
                  <a:pos x="T6" y="T7"/>
                </a:cxn>
                <a:cxn ang="0">
                  <a:pos x="T8" y="T9"/>
                </a:cxn>
              </a:cxnLst>
              <a:rect l="0" t="0" r="r" b="b"/>
              <a:pathLst>
                <a:path w="407" h="136">
                  <a:moveTo>
                    <a:pt x="1" y="0"/>
                  </a:moveTo>
                  <a:cubicBezTo>
                    <a:pt x="1" y="1"/>
                    <a:pt x="0" y="3"/>
                    <a:pt x="0" y="4"/>
                  </a:cubicBezTo>
                  <a:cubicBezTo>
                    <a:pt x="407" y="136"/>
                    <a:pt x="407" y="136"/>
                    <a:pt x="407" y="136"/>
                  </a:cubicBezTo>
                  <a:cubicBezTo>
                    <a:pt x="407" y="131"/>
                    <a:pt x="407" y="131"/>
                    <a:pt x="407" y="131"/>
                  </a:cubicBezTo>
                  <a:cubicBezTo>
                    <a:pt x="1" y="0"/>
                    <a:pt x="1" y="0"/>
                    <a:pt x="1"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2" name="Freeform 20224"/>
            <p:cNvSpPr>
              <a:spLocks/>
            </p:cNvSpPr>
            <p:nvPr/>
          </p:nvSpPr>
          <p:spPr bwMode="auto">
            <a:xfrm>
              <a:off x="6668004" y="6272148"/>
              <a:ext cx="30015" cy="86710"/>
            </a:xfrm>
            <a:custGeom>
              <a:avLst/>
              <a:gdLst>
                <a:gd name="T0" fmla="*/ 15 w 19"/>
                <a:gd name="T1" fmla="*/ 0 h 55"/>
                <a:gd name="T2" fmla="*/ 0 w 19"/>
                <a:gd name="T3" fmla="*/ 42 h 55"/>
                <a:gd name="T4" fmla="*/ 0 w 19"/>
                <a:gd name="T5" fmla="*/ 55 h 55"/>
                <a:gd name="T6" fmla="*/ 19 w 19"/>
                <a:gd name="T7" fmla="*/ 1 h 55"/>
                <a:gd name="T8" fmla="*/ 15 w 19"/>
                <a:gd name="T9" fmla="*/ 0 h 55"/>
              </a:gdLst>
              <a:ahLst/>
              <a:cxnLst>
                <a:cxn ang="0">
                  <a:pos x="T0" y="T1"/>
                </a:cxn>
                <a:cxn ang="0">
                  <a:pos x="T2" y="T3"/>
                </a:cxn>
                <a:cxn ang="0">
                  <a:pos x="T4" y="T5"/>
                </a:cxn>
                <a:cxn ang="0">
                  <a:pos x="T6" y="T7"/>
                </a:cxn>
                <a:cxn ang="0">
                  <a:pos x="T8" y="T9"/>
                </a:cxn>
              </a:cxnLst>
              <a:rect l="0" t="0" r="r" b="b"/>
              <a:pathLst>
                <a:path w="19" h="55">
                  <a:moveTo>
                    <a:pt x="15" y="0"/>
                  </a:moveTo>
                  <a:cubicBezTo>
                    <a:pt x="0" y="42"/>
                    <a:pt x="0" y="42"/>
                    <a:pt x="0" y="42"/>
                  </a:cubicBezTo>
                  <a:cubicBezTo>
                    <a:pt x="0" y="55"/>
                    <a:pt x="0" y="55"/>
                    <a:pt x="0" y="55"/>
                  </a:cubicBezTo>
                  <a:cubicBezTo>
                    <a:pt x="19" y="1"/>
                    <a:pt x="19" y="1"/>
                    <a:pt x="19" y="1"/>
                  </a:cubicBezTo>
                  <a:cubicBezTo>
                    <a:pt x="17" y="1"/>
                    <a:pt x="16" y="0"/>
                    <a:pt x="15"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3" name="Freeform 20225"/>
            <p:cNvSpPr>
              <a:spLocks noEditPoints="1"/>
            </p:cNvSpPr>
            <p:nvPr/>
          </p:nvSpPr>
          <p:spPr bwMode="auto">
            <a:xfrm>
              <a:off x="5708183" y="6338181"/>
              <a:ext cx="959820" cy="731703"/>
            </a:xfrm>
            <a:custGeom>
              <a:avLst/>
              <a:gdLst>
                <a:gd name="T0" fmla="*/ 4 w 609"/>
                <a:gd name="T1" fmla="*/ 184 h 464"/>
                <a:gd name="T2" fmla="*/ 0 w 609"/>
                <a:gd name="T3" fmla="*/ 187 h 464"/>
                <a:gd name="T4" fmla="*/ 164 w 609"/>
                <a:gd name="T5" fmla="*/ 464 h 464"/>
                <a:gd name="T6" fmla="*/ 168 w 609"/>
                <a:gd name="T7" fmla="*/ 462 h 464"/>
                <a:gd name="T8" fmla="*/ 4 w 609"/>
                <a:gd name="T9" fmla="*/ 184 h 464"/>
                <a:gd name="T10" fmla="*/ 609 w 609"/>
                <a:gd name="T11" fmla="*/ 0 h 464"/>
                <a:gd name="T12" fmla="*/ 583 w 609"/>
                <a:gd name="T13" fmla="*/ 77 h 464"/>
                <a:gd name="T14" fmla="*/ 494 w 609"/>
                <a:gd name="T15" fmla="*/ 335 h 464"/>
                <a:gd name="T16" fmla="*/ 498 w 609"/>
                <a:gd name="T17" fmla="*/ 337 h 464"/>
                <a:gd name="T18" fmla="*/ 609 w 609"/>
                <a:gd name="T19" fmla="*/ 13 h 464"/>
                <a:gd name="T20" fmla="*/ 609 w 609"/>
                <a:gd name="T21" fmla="*/ 0 h 4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09" h="464">
                  <a:moveTo>
                    <a:pt x="4" y="184"/>
                  </a:moveTo>
                  <a:cubicBezTo>
                    <a:pt x="3" y="185"/>
                    <a:pt x="2" y="186"/>
                    <a:pt x="0" y="187"/>
                  </a:cubicBezTo>
                  <a:cubicBezTo>
                    <a:pt x="164" y="464"/>
                    <a:pt x="164" y="464"/>
                    <a:pt x="164" y="464"/>
                  </a:cubicBezTo>
                  <a:cubicBezTo>
                    <a:pt x="165" y="463"/>
                    <a:pt x="166" y="462"/>
                    <a:pt x="168" y="462"/>
                  </a:cubicBezTo>
                  <a:cubicBezTo>
                    <a:pt x="4" y="184"/>
                    <a:pt x="4" y="184"/>
                    <a:pt x="4" y="184"/>
                  </a:cubicBezTo>
                  <a:moveTo>
                    <a:pt x="609" y="0"/>
                  </a:moveTo>
                  <a:cubicBezTo>
                    <a:pt x="583" y="77"/>
                    <a:pt x="583" y="77"/>
                    <a:pt x="583" y="77"/>
                  </a:cubicBezTo>
                  <a:cubicBezTo>
                    <a:pt x="494" y="335"/>
                    <a:pt x="494" y="335"/>
                    <a:pt x="494" y="335"/>
                  </a:cubicBezTo>
                  <a:cubicBezTo>
                    <a:pt x="495" y="336"/>
                    <a:pt x="497" y="336"/>
                    <a:pt x="498" y="337"/>
                  </a:cubicBezTo>
                  <a:cubicBezTo>
                    <a:pt x="609" y="13"/>
                    <a:pt x="609" y="13"/>
                    <a:pt x="609" y="13"/>
                  </a:cubicBezTo>
                  <a:cubicBezTo>
                    <a:pt x="609" y="0"/>
                    <a:pt x="609" y="0"/>
                    <a:pt x="609"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4" name="Freeform 20226"/>
            <p:cNvSpPr>
              <a:spLocks/>
            </p:cNvSpPr>
            <p:nvPr/>
          </p:nvSpPr>
          <p:spPr bwMode="auto">
            <a:xfrm>
              <a:off x="6384526" y="7777575"/>
              <a:ext cx="143406" cy="242789"/>
            </a:xfrm>
            <a:custGeom>
              <a:avLst/>
              <a:gdLst>
                <a:gd name="T0" fmla="*/ 198 w 215"/>
                <a:gd name="T1" fmla="*/ 0 h 364"/>
                <a:gd name="T2" fmla="*/ 189 w 215"/>
                <a:gd name="T3" fmla="*/ 0 h 364"/>
                <a:gd name="T4" fmla="*/ 203 w 215"/>
                <a:gd name="T5" fmla="*/ 323 h 364"/>
                <a:gd name="T6" fmla="*/ 12 w 215"/>
                <a:gd name="T7" fmla="*/ 0 h 364"/>
                <a:gd name="T8" fmla="*/ 0 w 215"/>
                <a:gd name="T9" fmla="*/ 0 h 364"/>
                <a:gd name="T10" fmla="*/ 196 w 215"/>
                <a:gd name="T11" fmla="*/ 333 h 364"/>
                <a:gd name="T12" fmla="*/ 203 w 215"/>
                <a:gd name="T13" fmla="*/ 345 h 364"/>
                <a:gd name="T14" fmla="*/ 205 w 215"/>
                <a:gd name="T15" fmla="*/ 347 h 364"/>
                <a:gd name="T16" fmla="*/ 208 w 215"/>
                <a:gd name="T17" fmla="*/ 349 h 364"/>
                <a:gd name="T18" fmla="*/ 215 w 215"/>
                <a:gd name="T19" fmla="*/ 364 h 364"/>
                <a:gd name="T20" fmla="*/ 215 w 215"/>
                <a:gd name="T21" fmla="*/ 349 h 364"/>
                <a:gd name="T22" fmla="*/ 215 w 215"/>
                <a:gd name="T23" fmla="*/ 349 h 364"/>
                <a:gd name="T24" fmla="*/ 210 w 215"/>
                <a:gd name="T25" fmla="*/ 349 h 364"/>
                <a:gd name="T26" fmla="*/ 210 w 215"/>
                <a:gd name="T27" fmla="*/ 340 h 364"/>
                <a:gd name="T28" fmla="*/ 215 w 215"/>
                <a:gd name="T29" fmla="*/ 340 h 364"/>
                <a:gd name="T30" fmla="*/ 213 w 215"/>
                <a:gd name="T31" fmla="*/ 330 h 364"/>
                <a:gd name="T32" fmla="*/ 198 w 215"/>
                <a:gd name="T33"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5" h="364">
                  <a:moveTo>
                    <a:pt x="198" y="0"/>
                  </a:moveTo>
                  <a:lnTo>
                    <a:pt x="189" y="0"/>
                  </a:lnTo>
                  <a:lnTo>
                    <a:pt x="203" y="323"/>
                  </a:lnTo>
                  <a:lnTo>
                    <a:pt x="12" y="0"/>
                  </a:lnTo>
                  <a:lnTo>
                    <a:pt x="0" y="0"/>
                  </a:lnTo>
                  <a:lnTo>
                    <a:pt x="196" y="333"/>
                  </a:lnTo>
                  <a:lnTo>
                    <a:pt x="203" y="345"/>
                  </a:lnTo>
                  <a:lnTo>
                    <a:pt x="205" y="347"/>
                  </a:lnTo>
                  <a:lnTo>
                    <a:pt x="208" y="349"/>
                  </a:lnTo>
                  <a:lnTo>
                    <a:pt x="215" y="364"/>
                  </a:lnTo>
                  <a:lnTo>
                    <a:pt x="215" y="349"/>
                  </a:lnTo>
                  <a:lnTo>
                    <a:pt x="215" y="349"/>
                  </a:lnTo>
                  <a:lnTo>
                    <a:pt x="210" y="349"/>
                  </a:lnTo>
                  <a:lnTo>
                    <a:pt x="210" y="340"/>
                  </a:lnTo>
                  <a:lnTo>
                    <a:pt x="215" y="340"/>
                  </a:lnTo>
                  <a:lnTo>
                    <a:pt x="213" y="330"/>
                  </a:lnTo>
                  <a:lnTo>
                    <a:pt x="198"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5" name="Freeform 20227"/>
            <p:cNvSpPr>
              <a:spLocks/>
            </p:cNvSpPr>
            <p:nvPr/>
          </p:nvSpPr>
          <p:spPr bwMode="auto">
            <a:xfrm>
              <a:off x="6384526" y="7777575"/>
              <a:ext cx="143406" cy="242789"/>
            </a:xfrm>
            <a:custGeom>
              <a:avLst/>
              <a:gdLst>
                <a:gd name="T0" fmla="*/ 198 w 215"/>
                <a:gd name="T1" fmla="*/ 0 h 364"/>
                <a:gd name="T2" fmla="*/ 189 w 215"/>
                <a:gd name="T3" fmla="*/ 0 h 364"/>
                <a:gd name="T4" fmla="*/ 203 w 215"/>
                <a:gd name="T5" fmla="*/ 323 h 364"/>
                <a:gd name="T6" fmla="*/ 12 w 215"/>
                <a:gd name="T7" fmla="*/ 0 h 364"/>
                <a:gd name="T8" fmla="*/ 0 w 215"/>
                <a:gd name="T9" fmla="*/ 0 h 364"/>
                <a:gd name="T10" fmla="*/ 196 w 215"/>
                <a:gd name="T11" fmla="*/ 333 h 364"/>
                <a:gd name="T12" fmla="*/ 203 w 215"/>
                <a:gd name="T13" fmla="*/ 345 h 364"/>
                <a:gd name="T14" fmla="*/ 205 w 215"/>
                <a:gd name="T15" fmla="*/ 347 h 364"/>
                <a:gd name="T16" fmla="*/ 208 w 215"/>
                <a:gd name="T17" fmla="*/ 349 h 364"/>
                <a:gd name="T18" fmla="*/ 215 w 215"/>
                <a:gd name="T19" fmla="*/ 364 h 364"/>
                <a:gd name="T20" fmla="*/ 215 w 215"/>
                <a:gd name="T21" fmla="*/ 349 h 364"/>
                <a:gd name="T22" fmla="*/ 215 w 215"/>
                <a:gd name="T23" fmla="*/ 349 h 364"/>
                <a:gd name="T24" fmla="*/ 210 w 215"/>
                <a:gd name="T25" fmla="*/ 349 h 364"/>
                <a:gd name="T26" fmla="*/ 210 w 215"/>
                <a:gd name="T27" fmla="*/ 340 h 364"/>
                <a:gd name="T28" fmla="*/ 215 w 215"/>
                <a:gd name="T29" fmla="*/ 340 h 364"/>
                <a:gd name="T30" fmla="*/ 213 w 215"/>
                <a:gd name="T31" fmla="*/ 330 h 364"/>
                <a:gd name="T32" fmla="*/ 198 w 215"/>
                <a:gd name="T33" fmla="*/ 0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15" h="364">
                  <a:moveTo>
                    <a:pt x="198" y="0"/>
                  </a:moveTo>
                  <a:lnTo>
                    <a:pt x="189" y="0"/>
                  </a:lnTo>
                  <a:lnTo>
                    <a:pt x="203" y="323"/>
                  </a:lnTo>
                  <a:lnTo>
                    <a:pt x="12" y="0"/>
                  </a:lnTo>
                  <a:lnTo>
                    <a:pt x="0" y="0"/>
                  </a:lnTo>
                  <a:lnTo>
                    <a:pt x="196" y="333"/>
                  </a:lnTo>
                  <a:lnTo>
                    <a:pt x="203" y="345"/>
                  </a:lnTo>
                  <a:lnTo>
                    <a:pt x="205" y="347"/>
                  </a:lnTo>
                  <a:lnTo>
                    <a:pt x="208" y="349"/>
                  </a:lnTo>
                  <a:lnTo>
                    <a:pt x="215" y="364"/>
                  </a:lnTo>
                  <a:lnTo>
                    <a:pt x="215" y="349"/>
                  </a:lnTo>
                  <a:lnTo>
                    <a:pt x="215" y="349"/>
                  </a:lnTo>
                  <a:lnTo>
                    <a:pt x="210" y="349"/>
                  </a:lnTo>
                  <a:lnTo>
                    <a:pt x="210" y="340"/>
                  </a:lnTo>
                  <a:lnTo>
                    <a:pt x="215" y="340"/>
                  </a:lnTo>
                  <a:lnTo>
                    <a:pt x="213" y="330"/>
                  </a:lnTo>
                  <a:lnTo>
                    <a:pt x="198" y="0"/>
                  </a:ln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46" name="Freeform 20228"/>
            <p:cNvSpPr>
              <a:spLocks noEditPoints="1"/>
            </p:cNvSpPr>
            <p:nvPr/>
          </p:nvSpPr>
          <p:spPr bwMode="auto">
            <a:xfrm>
              <a:off x="5979654" y="6879121"/>
              <a:ext cx="536939" cy="898454"/>
            </a:xfrm>
            <a:custGeom>
              <a:avLst/>
              <a:gdLst>
                <a:gd name="T0" fmla="*/ 54 w 341"/>
                <a:gd name="T1" fmla="*/ 217 h 570"/>
                <a:gd name="T2" fmla="*/ 50 w 341"/>
                <a:gd name="T3" fmla="*/ 219 h 570"/>
                <a:gd name="T4" fmla="*/ 257 w 341"/>
                <a:gd name="T5" fmla="*/ 570 h 570"/>
                <a:gd name="T6" fmla="*/ 262 w 341"/>
                <a:gd name="T7" fmla="*/ 570 h 570"/>
                <a:gd name="T8" fmla="*/ 54 w 341"/>
                <a:gd name="T9" fmla="*/ 217 h 570"/>
                <a:gd name="T10" fmla="*/ 39 w 341"/>
                <a:gd name="T11" fmla="*/ 192 h 570"/>
                <a:gd name="T12" fmla="*/ 35 w 341"/>
                <a:gd name="T13" fmla="*/ 194 h 570"/>
                <a:gd name="T14" fmla="*/ 42 w 341"/>
                <a:gd name="T15" fmla="*/ 206 h 570"/>
                <a:gd name="T16" fmla="*/ 46 w 341"/>
                <a:gd name="T17" fmla="*/ 204 h 570"/>
                <a:gd name="T18" fmla="*/ 39 w 341"/>
                <a:gd name="T19" fmla="*/ 192 h 570"/>
                <a:gd name="T20" fmla="*/ 3 w 341"/>
                <a:gd name="T21" fmla="*/ 132 h 570"/>
                <a:gd name="T22" fmla="*/ 0 w 341"/>
                <a:gd name="T23" fmla="*/ 134 h 570"/>
                <a:gd name="T24" fmla="*/ 7 w 341"/>
                <a:gd name="T25" fmla="*/ 146 h 570"/>
                <a:gd name="T26" fmla="*/ 10 w 341"/>
                <a:gd name="T27" fmla="*/ 144 h 570"/>
                <a:gd name="T28" fmla="*/ 3 w 341"/>
                <a:gd name="T29" fmla="*/ 132 h 570"/>
                <a:gd name="T30" fmla="*/ 318 w 341"/>
                <a:gd name="T31" fmla="*/ 50 h 570"/>
                <a:gd name="T32" fmla="*/ 315 w 341"/>
                <a:gd name="T33" fmla="*/ 50 h 570"/>
                <a:gd name="T34" fmla="*/ 315 w 341"/>
                <a:gd name="T35" fmla="*/ 50 h 570"/>
                <a:gd name="T36" fmla="*/ 314 w 341"/>
                <a:gd name="T37" fmla="*/ 50 h 570"/>
                <a:gd name="T38" fmla="*/ 323 w 341"/>
                <a:gd name="T39" fmla="*/ 258 h 570"/>
                <a:gd name="T40" fmla="*/ 323 w 341"/>
                <a:gd name="T41" fmla="*/ 262 h 570"/>
                <a:gd name="T42" fmla="*/ 337 w 341"/>
                <a:gd name="T43" fmla="*/ 570 h 570"/>
                <a:gd name="T44" fmla="*/ 341 w 341"/>
                <a:gd name="T45" fmla="*/ 570 h 570"/>
                <a:gd name="T46" fmla="*/ 328 w 341"/>
                <a:gd name="T47" fmla="*/ 264 h 570"/>
                <a:gd name="T48" fmla="*/ 327 w 341"/>
                <a:gd name="T49" fmla="*/ 259 h 570"/>
                <a:gd name="T50" fmla="*/ 318 w 341"/>
                <a:gd name="T51" fmla="*/ 50 h 570"/>
                <a:gd name="T52" fmla="*/ 317 w 341"/>
                <a:gd name="T53" fmla="*/ 35 h 570"/>
                <a:gd name="T54" fmla="*/ 315 w 341"/>
                <a:gd name="T55" fmla="*/ 35 h 570"/>
                <a:gd name="T56" fmla="*/ 315 w 341"/>
                <a:gd name="T57" fmla="*/ 35 h 570"/>
                <a:gd name="T58" fmla="*/ 313 w 341"/>
                <a:gd name="T59" fmla="*/ 35 h 570"/>
                <a:gd name="T60" fmla="*/ 313 w 341"/>
                <a:gd name="T61" fmla="*/ 42 h 570"/>
                <a:gd name="T62" fmla="*/ 315 w 341"/>
                <a:gd name="T63" fmla="*/ 42 h 570"/>
                <a:gd name="T64" fmla="*/ 315 w 341"/>
                <a:gd name="T65" fmla="*/ 42 h 570"/>
                <a:gd name="T66" fmla="*/ 318 w 341"/>
                <a:gd name="T67" fmla="*/ 42 h 570"/>
                <a:gd name="T68" fmla="*/ 317 w 341"/>
                <a:gd name="T69" fmla="*/ 35 h 570"/>
                <a:gd name="T70" fmla="*/ 319 w 341"/>
                <a:gd name="T71" fmla="*/ 0 h 570"/>
                <a:gd name="T72" fmla="*/ 317 w 341"/>
                <a:gd name="T73" fmla="*/ 6 h 570"/>
                <a:gd name="T74" fmla="*/ 321 w 341"/>
                <a:gd name="T75" fmla="*/ 8 h 570"/>
                <a:gd name="T76" fmla="*/ 323 w 341"/>
                <a:gd name="T77" fmla="*/ 1 h 570"/>
                <a:gd name="T78" fmla="*/ 319 w 341"/>
                <a:gd name="T79" fmla="*/ 0 h 5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41" h="570">
                  <a:moveTo>
                    <a:pt x="54" y="217"/>
                  </a:moveTo>
                  <a:cubicBezTo>
                    <a:pt x="53" y="218"/>
                    <a:pt x="51" y="219"/>
                    <a:pt x="50" y="219"/>
                  </a:cubicBezTo>
                  <a:cubicBezTo>
                    <a:pt x="257" y="570"/>
                    <a:pt x="257" y="570"/>
                    <a:pt x="257" y="570"/>
                  </a:cubicBezTo>
                  <a:cubicBezTo>
                    <a:pt x="262" y="570"/>
                    <a:pt x="262" y="570"/>
                    <a:pt x="262" y="570"/>
                  </a:cubicBezTo>
                  <a:cubicBezTo>
                    <a:pt x="54" y="217"/>
                    <a:pt x="54" y="217"/>
                    <a:pt x="54" y="217"/>
                  </a:cubicBezTo>
                  <a:moveTo>
                    <a:pt x="39" y="192"/>
                  </a:moveTo>
                  <a:cubicBezTo>
                    <a:pt x="38" y="193"/>
                    <a:pt x="37" y="194"/>
                    <a:pt x="35" y="194"/>
                  </a:cubicBezTo>
                  <a:cubicBezTo>
                    <a:pt x="42" y="206"/>
                    <a:pt x="42" y="206"/>
                    <a:pt x="42" y="206"/>
                  </a:cubicBezTo>
                  <a:cubicBezTo>
                    <a:pt x="43" y="205"/>
                    <a:pt x="45" y="205"/>
                    <a:pt x="46" y="204"/>
                  </a:cubicBezTo>
                  <a:cubicBezTo>
                    <a:pt x="39" y="192"/>
                    <a:pt x="39" y="192"/>
                    <a:pt x="39" y="192"/>
                  </a:cubicBezTo>
                  <a:moveTo>
                    <a:pt x="3" y="132"/>
                  </a:moveTo>
                  <a:cubicBezTo>
                    <a:pt x="2" y="133"/>
                    <a:pt x="1" y="133"/>
                    <a:pt x="0" y="134"/>
                  </a:cubicBezTo>
                  <a:cubicBezTo>
                    <a:pt x="7" y="146"/>
                    <a:pt x="7" y="146"/>
                    <a:pt x="7" y="146"/>
                  </a:cubicBezTo>
                  <a:cubicBezTo>
                    <a:pt x="8" y="145"/>
                    <a:pt x="9" y="144"/>
                    <a:pt x="10" y="144"/>
                  </a:cubicBezTo>
                  <a:cubicBezTo>
                    <a:pt x="3" y="132"/>
                    <a:pt x="3" y="132"/>
                    <a:pt x="3" y="132"/>
                  </a:cubicBezTo>
                  <a:moveTo>
                    <a:pt x="318" y="50"/>
                  </a:moveTo>
                  <a:cubicBezTo>
                    <a:pt x="317" y="50"/>
                    <a:pt x="316" y="50"/>
                    <a:pt x="315" y="50"/>
                  </a:cubicBezTo>
                  <a:cubicBezTo>
                    <a:pt x="315" y="50"/>
                    <a:pt x="315" y="50"/>
                    <a:pt x="315" y="50"/>
                  </a:cubicBezTo>
                  <a:cubicBezTo>
                    <a:pt x="314" y="50"/>
                    <a:pt x="314" y="50"/>
                    <a:pt x="314" y="50"/>
                  </a:cubicBezTo>
                  <a:cubicBezTo>
                    <a:pt x="323" y="258"/>
                    <a:pt x="323" y="258"/>
                    <a:pt x="323" y="258"/>
                  </a:cubicBezTo>
                  <a:cubicBezTo>
                    <a:pt x="323" y="262"/>
                    <a:pt x="323" y="262"/>
                    <a:pt x="323" y="262"/>
                  </a:cubicBezTo>
                  <a:cubicBezTo>
                    <a:pt x="337" y="570"/>
                    <a:pt x="337" y="570"/>
                    <a:pt x="337" y="570"/>
                  </a:cubicBezTo>
                  <a:cubicBezTo>
                    <a:pt x="341" y="570"/>
                    <a:pt x="341" y="570"/>
                    <a:pt x="341" y="570"/>
                  </a:cubicBezTo>
                  <a:cubicBezTo>
                    <a:pt x="328" y="264"/>
                    <a:pt x="328" y="264"/>
                    <a:pt x="328" y="264"/>
                  </a:cubicBezTo>
                  <a:cubicBezTo>
                    <a:pt x="327" y="259"/>
                    <a:pt x="327" y="259"/>
                    <a:pt x="327" y="259"/>
                  </a:cubicBezTo>
                  <a:cubicBezTo>
                    <a:pt x="318" y="50"/>
                    <a:pt x="318" y="50"/>
                    <a:pt x="318" y="50"/>
                  </a:cubicBezTo>
                  <a:moveTo>
                    <a:pt x="317" y="35"/>
                  </a:moveTo>
                  <a:cubicBezTo>
                    <a:pt x="317" y="35"/>
                    <a:pt x="316" y="35"/>
                    <a:pt x="315" y="35"/>
                  </a:cubicBezTo>
                  <a:cubicBezTo>
                    <a:pt x="315" y="35"/>
                    <a:pt x="315" y="35"/>
                    <a:pt x="315" y="35"/>
                  </a:cubicBezTo>
                  <a:cubicBezTo>
                    <a:pt x="314" y="35"/>
                    <a:pt x="313" y="35"/>
                    <a:pt x="313" y="35"/>
                  </a:cubicBezTo>
                  <a:cubicBezTo>
                    <a:pt x="313" y="42"/>
                    <a:pt x="313" y="42"/>
                    <a:pt x="313" y="42"/>
                  </a:cubicBezTo>
                  <a:cubicBezTo>
                    <a:pt x="314" y="42"/>
                    <a:pt x="314" y="42"/>
                    <a:pt x="315" y="42"/>
                  </a:cubicBezTo>
                  <a:cubicBezTo>
                    <a:pt x="315" y="42"/>
                    <a:pt x="315" y="42"/>
                    <a:pt x="315" y="42"/>
                  </a:cubicBezTo>
                  <a:cubicBezTo>
                    <a:pt x="316" y="42"/>
                    <a:pt x="317" y="42"/>
                    <a:pt x="318" y="42"/>
                  </a:cubicBezTo>
                  <a:cubicBezTo>
                    <a:pt x="317" y="35"/>
                    <a:pt x="317" y="35"/>
                    <a:pt x="317" y="35"/>
                  </a:cubicBezTo>
                  <a:moveTo>
                    <a:pt x="319" y="0"/>
                  </a:moveTo>
                  <a:cubicBezTo>
                    <a:pt x="317" y="6"/>
                    <a:pt x="317" y="6"/>
                    <a:pt x="317" y="6"/>
                  </a:cubicBezTo>
                  <a:cubicBezTo>
                    <a:pt x="318" y="7"/>
                    <a:pt x="320" y="7"/>
                    <a:pt x="321" y="8"/>
                  </a:cubicBezTo>
                  <a:cubicBezTo>
                    <a:pt x="323" y="1"/>
                    <a:pt x="323" y="1"/>
                    <a:pt x="323" y="1"/>
                  </a:cubicBezTo>
                  <a:cubicBezTo>
                    <a:pt x="322" y="0"/>
                    <a:pt x="321" y="0"/>
                    <a:pt x="319"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7" name="Freeform 20252"/>
            <p:cNvSpPr>
              <a:spLocks/>
            </p:cNvSpPr>
            <p:nvPr/>
          </p:nvSpPr>
          <p:spPr bwMode="auto">
            <a:xfrm>
              <a:off x="4294132" y="6280152"/>
              <a:ext cx="64700" cy="64032"/>
            </a:xfrm>
            <a:custGeom>
              <a:avLst/>
              <a:gdLst>
                <a:gd name="T0" fmla="*/ 21 w 41"/>
                <a:gd name="T1" fmla="*/ 0 h 41"/>
                <a:gd name="T2" fmla="*/ 20 w 41"/>
                <a:gd name="T3" fmla="*/ 0 h 41"/>
                <a:gd name="T4" fmla="*/ 13 w 41"/>
                <a:gd name="T5" fmla="*/ 1 h 41"/>
                <a:gd name="T6" fmla="*/ 9 w 41"/>
                <a:gd name="T7" fmla="*/ 3 h 41"/>
                <a:gd name="T8" fmla="*/ 6 w 41"/>
                <a:gd name="T9" fmla="*/ 5 h 41"/>
                <a:gd name="T10" fmla="*/ 4 w 41"/>
                <a:gd name="T11" fmla="*/ 9 h 41"/>
                <a:gd name="T12" fmla="*/ 2 w 41"/>
                <a:gd name="T13" fmla="*/ 13 h 41"/>
                <a:gd name="T14" fmla="*/ 0 w 41"/>
                <a:gd name="T15" fmla="*/ 17 h 41"/>
                <a:gd name="T16" fmla="*/ 0 w 41"/>
                <a:gd name="T17" fmla="*/ 21 h 41"/>
                <a:gd name="T18" fmla="*/ 1 w 41"/>
                <a:gd name="T19" fmla="*/ 27 h 41"/>
                <a:gd name="T20" fmla="*/ 3 w 41"/>
                <a:gd name="T21" fmla="*/ 31 h 41"/>
                <a:gd name="T22" fmla="*/ 11 w 41"/>
                <a:gd name="T23" fmla="*/ 38 h 41"/>
                <a:gd name="T24" fmla="*/ 15 w 41"/>
                <a:gd name="T25" fmla="*/ 40 h 41"/>
                <a:gd name="T26" fmla="*/ 21 w 41"/>
                <a:gd name="T27" fmla="*/ 41 h 41"/>
                <a:gd name="T28" fmla="*/ 21 w 41"/>
                <a:gd name="T29" fmla="*/ 41 h 41"/>
                <a:gd name="T30" fmla="*/ 22 w 41"/>
                <a:gd name="T31" fmla="*/ 41 h 41"/>
                <a:gd name="T32" fmla="*/ 26 w 41"/>
                <a:gd name="T33" fmla="*/ 40 h 41"/>
                <a:gd name="T34" fmla="*/ 33 w 41"/>
                <a:gd name="T35" fmla="*/ 37 h 41"/>
                <a:gd name="T36" fmla="*/ 36 w 41"/>
                <a:gd name="T37" fmla="*/ 34 h 41"/>
                <a:gd name="T38" fmla="*/ 41 w 41"/>
                <a:gd name="T39" fmla="*/ 26 h 41"/>
                <a:gd name="T40" fmla="*/ 41 w 41"/>
                <a:gd name="T41" fmla="*/ 22 h 41"/>
                <a:gd name="T42" fmla="*/ 41 w 41"/>
                <a:gd name="T43" fmla="*/ 20 h 41"/>
                <a:gd name="T44" fmla="*/ 40 w 41"/>
                <a:gd name="T45" fmla="*/ 12 h 41"/>
                <a:gd name="T46" fmla="*/ 37 w 41"/>
                <a:gd name="T47" fmla="*/ 9 h 41"/>
                <a:gd name="T48" fmla="*/ 21 w 41"/>
                <a:gd name="T49"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1" h="41">
                  <a:moveTo>
                    <a:pt x="21" y="0"/>
                  </a:moveTo>
                  <a:cubicBezTo>
                    <a:pt x="21" y="0"/>
                    <a:pt x="20" y="0"/>
                    <a:pt x="20" y="0"/>
                  </a:cubicBezTo>
                  <a:cubicBezTo>
                    <a:pt x="18" y="0"/>
                    <a:pt x="15" y="0"/>
                    <a:pt x="13" y="1"/>
                  </a:cubicBezTo>
                  <a:cubicBezTo>
                    <a:pt x="12" y="2"/>
                    <a:pt x="10" y="2"/>
                    <a:pt x="9" y="3"/>
                  </a:cubicBezTo>
                  <a:cubicBezTo>
                    <a:pt x="8" y="4"/>
                    <a:pt x="7" y="5"/>
                    <a:pt x="6" y="5"/>
                  </a:cubicBezTo>
                  <a:cubicBezTo>
                    <a:pt x="5" y="6"/>
                    <a:pt x="4" y="8"/>
                    <a:pt x="4" y="9"/>
                  </a:cubicBezTo>
                  <a:cubicBezTo>
                    <a:pt x="3" y="10"/>
                    <a:pt x="2" y="11"/>
                    <a:pt x="2" y="13"/>
                  </a:cubicBezTo>
                  <a:cubicBezTo>
                    <a:pt x="1" y="14"/>
                    <a:pt x="1" y="15"/>
                    <a:pt x="0" y="17"/>
                  </a:cubicBezTo>
                  <a:cubicBezTo>
                    <a:pt x="0" y="18"/>
                    <a:pt x="0" y="19"/>
                    <a:pt x="0" y="21"/>
                  </a:cubicBezTo>
                  <a:cubicBezTo>
                    <a:pt x="0" y="23"/>
                    <a:pt x="0" y="25"/>
                    <a:pt x="1" y="27"/>
                  </a:cubicBezTo>
                  <a:cubicBezTo>
                    <a:pt x="2" y="28"/>
                    <a:pt x="2" y="30"/>
                    <a:pt x="3" y="31"/>
                  </a:cubicBezTo>
                  <a:cubicBezTo>
                    <a:pt x="5" y="34"/>
                    <a:pt x="7" y="37"/>
                    <a:pt x="11" y="38"/>
                  </a:cubicBezTo>
                  <a:cubicBezTo>
                    <a:pt x="12" y="39"/>
                    <a:pt x="13" y="40"/>
                    <a:pt x="15" y="40"/>
                  </a:cubicBezTo>
                  <a:cubicBezTo>
                    <a:pt x="16" y="41"/>
                    <a:pt x="18" y="41"/>
                    <a:pt x="21" y="41"/>
                  </a:cubicBezTo>
                  <a:cubicBezTo>
                    <a:pt x="21" y="41"/>
                    <a:pt x="21" y="41"/>
                    <a:pt x="21" y="41"/>
                  </a:cubicBezTo>
                  <a:cubicBezTo>
                    <a:pt x="21" y="41"/>
                    <a:pt x="22" y="41"/>
                    <a:pt x="22" y="41"/>
                  </a:cubicBezTo>
                  <a:cubicBezTo>
                    <a:pt x="24" y="41"/>
                    <a:pt x="25" y="41"/>
                    <a:pt x="26" y="40"/>
                  </a:cubicBezTo>
                  <a:cubicBezTo>
                    <a:pt x="29" y="40"/>
                    <a:pt x="31" y="38"/>
                    <a:pt x="33" y="37"/>
                  </a:cubicBezTo>
                  <a:cubicBezTo>
                    <a:pt x="34" y="36"/>
                    <a:pt x="35" y="35"/>
                    <a:pt x="36" y="34"/>
                  </a:cubicBezTo>
                  <a:cubicBezTo>
                    <a:pt x="38" y="32"/>
                    <a:pt x="40" y="29"/>
                    <a:pt x="41" y="26"/>
                  </a:cubicBezTo>
                  <a:cubicBezTo>
                    <a:pt x="41" y="24"/>
                    <a:pt x="41" y="23"/>
                    <a:pt x="41" y="22"/>
                  </a:cubicBezTo>
                  <a:cubicBezTo>
                    <a:pt x="41" y="21"/>
                    <a:pt x="41" y="21"/>
                    <a:pt x="41" y="20"/>
                  </a:cubicBezTo>
                  <a:cubicBezTo>
                    <a:pt x="41" y="17"/>
                    <a:pt x="41" y="15"/>
                    <a:pt x="40" y="12"/>
                  </a:cubicBezTo>
                  <a:cubicBezTo>
                    <a:pt x="39" y="11"/>
                    <a:pt x="38" y="10"/>
                    <a:pt x="37" y="9"/>
                  </a:cubicBezTo>
                  <a:cubicBezTo>
                    <a:pt x="34" y="3"/>
                    <a:pt x="28" y="0"/>
                    <a:pt x="21"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8" name="Freeform 20253"/>
            <p:cNvSpPr>
              <a:spLocks/>
            </p:cNvSpPr>
            <p:nvPr/>
          </p:nvSpPr>
          <p:spPr bwMode="auto">
            <a:xfrm>
              <a:off x="4762370" y="6016685"/>
              <a:ext cx="64700" cy="64700"/>
            </a:xfrm>
            <a:custGeom>
              <a:avLst/>
              <a:gdLst>
                <a:gd name="T0" fmla="*/ 20 w 41"/>
                <a:gd name="T1" fmla="*/ 0 h 41"/>
                <a:gd name="T2" fmla="*/ 20 w 41"/>
                <a:gd name="T3" fmla="*/ 0 h 41"/>
                <a:gd name="T4" fmla="*/ 0 w 41"/>
                <a:gd name="T5" fmla="*/ 21 h 41"/>
                <a:gd name="T6" fmla="*/ 1 w 41"/>
                <a:gd name="T7" fmla="*/ 28 h 41"/>
                <a:gd name="T8" fmla="*/ 3 w 41"/>
                <a:gd name="T9" fmla="*/ 32 h 41"/>
                <a:gd name="T10" fmla="*/ 19 w 41"/>
                <a:gd name="T11" fmla="*/ 41 h 41"/>
                <a:gd name="T12" fmla="*/ 20 w 41"/>
                <a:gd name="T13" fmla="*/ 41 h 41"/>
                <a:gd name="T14" fmla="*/ 21 w 41"/>
                <a:gd name="T15" fmla="*/ 41 h 41"/>
                <a:gd name="T16" fmla="*/ 24 w 41"/>
                <a:gd name="T17" fmla="*/ 41 h 41"/>
                <a:gd name="T18" fmla="*/ 32 w 41"/>
                <a:gd name="T19" fmla="*/ 38 h 41"/>
                <a:gd name="T20" fmla="*/ 35 w 41"/>
                <a:gd name="T21" fmla="*/ 35 h 41"/>
                <a:gd name="T22" fmla="*/ 41 w 41"/>
                <a:gd name="T23" fmla="*/ 21 h 41"/>
                <a:gd name="T24" fmla="*/ 20 w 41"/>
                <a:gd name="T25"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1" h="41">
                  <a:moveTo>
                    <a:pt x="20" y="0"/>
                  </a:moveTo>
                  <a:cubicBezTo>
                    <a:pt x="20" y="0"/>
                    <a:pt x="20" y="0"/>
                    <a:pt x="20" y="0"/>
                  </a:cubicBezTo>
                  <a:cubicBezTo>
                    <a:pt x="9" y="0"/>
                    <a:pt x="0" y="10"/>
                    <a:pt x="0" y="21"/>
                  </a:cubicBezTo>
                  <a:cubicBezTo>
                    <a:pt x="0" y="24"/>
                    <a:pt x="0" y="26"/>
                    <a:pt x="1" y="28"/>
                  </a:cubicBezTo>
                  <a:cubicBezTo>
                    <a:pt x="2" y="30"/>
                    <a:pt x="2" y="31"/>
                    <a:pt x="3" y="32"/>
                  </a:cubicBezTo>
                  <a:cubicBezTo>
                    <a:pt x="7" y="37"/>
                    <a:pt x="13" y="41"/>
                    <a:pt x="19" y="41"/>
                  </a:cubicBezTo>
                  <a:cubicBezTo>
                    <a:pt x="20" y="41"/>
                    <a:pt x="20" y="41"/>
                    <a:pt x="20" y="41"/>
                  </a:cubicBezTo>
                  <a:cubicBezTo>
                    <a:pt x="21" y="41"/>
                    <a:pt x="21" y="41"/>
                    <a:pt x="21" y="41"/>
                  </a:cubicBezTo>
                  <a:cubicBezTo>
                    <a:pt x="22" y="41"/>
                    <a:pt x="23" y="41"/>
                    <a:pt x="24" y="41"/>
                  </a:cubicBezTo>
                  <a:cubicBezTo>
                    <a:pt x="27" y="41"/>
                    <a:pt x="29" y="40"/>
                    <a:pt x="32" y="38"/>
                  </a:cubicBezTo>
                  <a:cubicBezTo>
                    <a:pt x="33" y="37"/>
                    <a:pt x="34" y="36"/>
                    <a:pt x="35" y="35"/>
                  </a:cubicBezTo>
                  <a:cubicBezTo>
                    <a:pt x="39" y="32"/>
                    <a:pt x="41" y="26"/>
                    <a:pt x="41" y="21"/>
                  </a:cubicBezTo>
                  <a:cubicBezTo>
                    <a:pt x="41" y="9"/>
                    <a:pt x="32" y="0"/>
                    <a:pt x="20"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9" name="Freeform 20254"/>
            <p:cNvSpPr>
              <a:spLocks/>
            </p:cNvSpPr>
            <p:nvPr/>
          </p:nvSpPr>
          <p:spPr bwMode="auto">
            <a:xfrm>
              <a:off x="5434044" y="6460910"/>
              <a:ext cx="126064" cy="128065"/>
            </a:xfrm>
            <a:custGeom>
              <a:avLst/>
              <a:gdLst>
                <a:gd name="T0" fmla="*/ 40 w 80"/>
                <a:gd name="T1" fmla="*/ 0 h 81"/>
                <a:gd name="T2" fmla="*/ 39 w 80"/>
                <a:gd name="T3" fmla="*/ 0 h 81"/>
                <a:gd name="T4" fmla="*/ 2 w 80"/>
                <a:gd name="T5" fmla="*/ 28 h 81"/>
                <a:gd name="T6" fmla="*/ 1 w 80"/>
                <a:gd name="T7" fmla="*/ 32 h 81"/>
                <a:gd name="T8" fmla="*/ 0 w 80"/>
                <a:gd name="T9" fmla="*/ 41 h 81"/>
                <a:gd name="T10" fmla="*/ 4 w 80"/>
                <a:gd name="T11" fmla="*/ 59 h 81"/>
                <a:gd name="T12" fmla="*/ 6 w 80"/>
                <a:gd name="T13" fmla="*/ 63 h 81"/>
                <a:gd name="T14" fmla="*/ 33 w 80"/>
                <a:gd name="T15" fmla="*/ 80 h 81"/>
                <a:gd name="T16" fmla="*/ 37 w 80"/>
                <a:gd name="T17" fmla="*/ 81 h 81"/>
                <a:gd name="T18" fmla="*/ 40 w 80"/>
                <a:gd name="T19" fmla="*/ 81 h 81"/>
                <a:gd name="T20" fmla="*/ 41 w 80"/>
                <a:gd name="T21" fmla="*/ 81 h 81"/>
                <a:gd name="T22" fmla="*/ 77 w 80"/>
                <a:gd name="T23" fmla="*/ 56 h 81"/>
                <a:gd name="T24" fmla="*/ 79 w 80"/>
                <a:gd name="T25" fmla="*/ 51 h 81"/>
                <a:gd name="T26" fmla="*/ 80 w 80"/>
                <a:gd name="T27" fmla="*/ 40 h 81"/>
                <a:gd name="T28" fmla="*/ 79 w 80"/>
                <a:gd name="T29" fmla="*/ 31 h 81"/>
                <a:gd name="T30" fmla="*/ 78 w 80"/>
                <a:gd name="T31" fmla="*/ 27 h 81"/>
                <a:gd name="T32" fmla="*/ 64 w 80"/>
                <a:gd name="T33" fmla="*/ 8 h 81"/>
                <a:gd name="T34" fmla="*/ 60 w 80"/>
                <a:gd name="T35" fmla="*/ 6 h 81"/>
                <a:gd name="T36" fmla="*/ 40 w 80"/>
                <a:gd name="T37"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0" h="81">
                  <a:moveTo>
                    <a:pt x="40" y="0"/>
                  </a:moveTo>
                  <a:cubicBezTo>
                    <a:pt x="40" y="0"/>
                    <a:pt x="39" y="0"/>
                    <a:pt x="39" y="0"/>
                  </a:cubicBezTo>
                  <a:cubicBezTo>
                    <a:pt x="22" y="1"/>
                    <a:pt x="7" y="12"/>
                    <a:pt x="2" y="28"/>
                  </a:cubicBezTo>
                  <a:cubicBezTo>
                    <a:pt x="1" y="29"/>
                    <a:pt x="1" y="31"/>
                    <a:pt x="1" y="32"/>
                  </a:cubicBezTo>
                  <a:cubicBezTo>
                    <a:pt x="0" y="35"/>
                    <a:pt x="0" y="38"/>
                    <a:pt x="0" y="41"/>
                  </a:cubicBezTo>
                  <a:cubicBezTo>
                    <a:pt x="0" y="48"/>
                    <a:pt x="1" y="54"/>
                    <a:pt x="4" y="59"/>
                  </a:cubicBezTo>
                  <a:cubicBezTo>
                    <a:pt x="5" y="60"/>
                    <a:pt x="5" y="61"/>
                    <a:pt x="6" y="63"/>
                  </a:cubicBezTo>
                  <a:cubicBezTo>
                    <a:pt x="12" y="72"/>
                    <a:pt x="22" y="78"/>
                    <a:pt x="33" y="80"/>
                  </a:cubicBezTo>
                  <a:cubicBezTo>
                    <a:pt x="34" y="80"/>
                    <a:pt x="36" y="81"/>
                    <a:pt x="37" y="81"/>
                  </a:cubicBezTo>
                  <a:cubicBezTo>
                    <a:pt x="38" y="81"/>
                    <a:pt x="39" y="81"/>
                    <a:pt x="40" y="81"/>
                  </a:cubicBezTo>
                  <a:cubicBezTo>
                    <a:pt x="40" y="81"/>
                    <a:pt x="40" y="81"/>
                    <a:pt x="41" y="81"/>
                  </a:cubicBezTo>
                  <a:cubicBezTo>
                    <a:pt x="57" y="81"/>
                    <a:pt x="71" y="70"/>
                    <a:pt x="77" y="56"/>
                  </a:cubicBezTo>
                  <a:cubicBezTo>
                    <a:pt x="78" y="54"/>
                    <a:pt x="78" y="53"/>
                    <a:pt x="79" y="51"/>
                  </a:cubicBezTo>
                  <a:cubicBezTo>
                    <a:pt x="80" y="48"/>
                    <a:pt x="80" y="44"/>
                    <a:pt x="80" y="40"/>
                  </a:cubicBezTo>
                  <a:cubicBezTo>
                    <a:pt x="80" y="37"/>
                    <a:pt x="80" y="34"/>
                    <a:pt x="79" y="31"/>
                  </a:cubicBezTo>
                  <a:cubicBezTo>
                    <a:pt x="79" y="30"/>
                    <a:pt x="78" y="29"/>
                    <a:pt x="78" y="27"/>
                  </a:cubicBezTo>
                  <a:cubicBezTo>
                    <a:pt x="75" y="20"/>
                    <a:pt x="70" y="13"/>
                    <a:pt x="64" y="8"/>
                  </a:cubicBezTo>
                  <a:cubicBezTo>
                    <a:pt x="62" y="7"/>
                    <a:pt x="61" y="7"/>
                    <a:pt x="60" y="6"/>
                  </a:cubicBezTo>
                  <a:cubicBezTo>
                    <a:pt x="54" y="2"/>
                    <a:pt x="47" y="0"/>
                    <a:pt x="40" y="0"/>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0" name="Freeform 20256"/>
            <p:cNvSpPr>
              <a:spLocks/>
            </p:cNvSpPr>
            <p:nvPr/>
          </p:nvSpPr>
          <p:spPr bwMode="auto">
            <a:xfrm>
              <a:off x="4830405" y="6869116"/>
              <a:ext cx="99384" cy="99384"/>
            </a:xfrm>
            <a:custGeom>
              <a:avLst/>
              <a:gdLst>
                <a:gd name="T0" fmla="*/ 31 w 63"/>
                <a:gd name="T1" fmla="*/ 0 h 63"/>
                <a:gd name="T2" fmla="*/ 31 w 63"/>
                <a:gd name="T3" fmla="*/ 0 h 63"/>
                <a:gd name="T4" fmla="*/ 30 w 63"/>
                <a:gd name="T5" fmla="*/ 0 h 63"/>
                <a:gd name="T6" fmla="*/ 26 w 63"/>
                <a:gd name="T7" fmla="*/ 0 h 63"/>
                <a:gd name="T8" fmla="*/ 12 w 63"/>
                <a:gd name="T9" fmla="*/ 6 h 63"/>
                <a:gd name="T10" fmla="*/ 9 w 63"/>
                <a:gd name="T11" fmla="*/ 9 h 63"/>
                <a:gd name="T12" fmla="*/ 0 w 63"/>
                <a:gd name="T13" fmla="*/ 32 h 63"/>
                <a:gd name="T14" fmla="*/ 14 w 63"/>
                <a:gd name="T15" fmla="*/ 58 h 63"/>
                <a:gd name="T16" fmla="*/ 18 w 63"/>
                <a:gd name="T17" fmla="*/ 60 h 63"/>
                <a:gd name="T18" fmla="*/ 31 w 63"/>
                <a:gd name="T19" fmla="*/ 63 h 63"/>
                <a:gd name="T20" fmla="*/ 31 w 63"/>
                <a:gd name="T21" fmla="*/ 63 h 63"/>
                <a:gd name="T22" fmla="*/ 32 w 63"/>
                <a:gd name="T23" fmla="*/ 63 h 63"/>
                <a:gd name="T24" fmla="*/ 35 w 63"/>
                <a:gd name="T25" fmla="*/ 63 h 63"/>
                <a:gd name="T26" fmla="*/ 52 w 63"/>
                <a:gd name="T27" fmla="*/ 55 h 63"/>
                <a:gd name="T28" fmla="*/ 55 w 63"/>
                <a:gd name="T29" fmla="*/ 52 h 63"/>
                <a:gd name="T30" fmla="*/ 63 w 63"/>
                <a:gd name="T31" fmla="*/ 31 h 63"/>
                <a:gd name="T32" fmla="*/ 58 w 63"/>
                <a:gd name="T33" fmla="*/ 15 h 63"/>
                <a:gd name="T34" fmla="*/ 56 w 63"/>
                <a:gd name="T35" fmla="*/ 12 h 63"/>
                <a:gd name="T36" fmla="*/ 47 w 63"/>
                <a:gd name="T37" fmla="*/ 4 h 63"/>
                <a:gd name="T38" fmla="*/ 43 w 63"/>
                <a:gd name="T39" fmla="*/ 2 h 63"/>
                <a:gd name="T40" fmla="*/ 31 w 63"/>
                <a:gd name="T41" fmla="*/ 0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3" h="63">
                  <a:moveTo>
                    <a:pt x="31" y="0"/>
                  </a:moveTo>
                  <a:cubicBezTo>
                    <a:pt x="31" y="0"/>
                    <a:pt x="31" y="0"/>
                    <a:pt x="31" y="0"/>
                  </a:cubicBezTo>
                  <a:cubicBezTo>
                    <a:pt x="31" y="0"/>
                    <a:pt x="30" y="0"/>
                    <a:pt x="30" y="0"/>
                  </a:cubicBezTo>
                  <a:cubicBezTo>
                    <a:pt x="29" y="0"/>
                    <a:pt x="27" y="0"/>
                    <a:pt x="26" y="0"/>
                  </a:cubicBezTo>
                  <a:cubicBezTo>
                    <a:pt x="21" y="1"/>
                    <a:pt x="16" y="3"/>
                    <a:pt x="12" y="6"/>
                  </a:cubicBezTo>
                  <a:cubicBezTo>
                    <a:pt x="11" y="7"/>
                    <a:pt x="10" y="8"/>
                    <a:pt x="9" y="9"/>
                  </a:cubicBezTo>
                  <a:cubicBezTo>
                    <a:pt x="3" y="15"/>
                    <a:pt x="0" y="23"/>
                    <a:pt x="0" y="32"/>
                  </a:cubicBezTo>
                  <a:cubicBezTo>
                    <a:pt x="0" y="43"/>
                    <a:pt x="6" y="52"/>
                    <a:pt x="14" y="58"/>
                  </a:cubicBezTo>
                  <a:cubicBezTo>
                    <a:pt x="15" y="59"/>
                    <a:pt x="17" y="59"/>
                    <a:pt x="18" y="60"/>
                  </a:cubicBezTo>
                  <a:cubicBezTo>
                    <a:pt x="22" y="62"/>
                    <a:pt x="26" y="63"/>
                    <a:pt x="31" y="63"/>
                  </a:cubicBezTo>
                  <a:cubicBezTo>
                    <a:pt x="31" y="63"/>
                    <a:pt x="31" y="63"/>
                    <a:pt x="31" y="63"/>
                  </a:cubicBezTo>
                  <a:cubicBezTo>
                    <a:pt x="31" y="63"/>
                    <a:pt x="32" y="63"/>
                    <a:pt x="32" y="63"/>
                  </a:cubicBezTo>
                  <a:cubicBezTo>
                    <a:pt x="33" y="63"/>
                    <a:pt x="34" y="63"/>
                    <a:pt x="35" y="63"/>
                  </a:cubicBezTo>
                  <a:cubicBezTo>
                    <a:pt x="41" y="62"/>
                    <a:pt x="47" y="59"/>
                    <a:pt x="52" y="55"/>
                  </a:cubicBezTo>
                  <a:cubicBezTo>
                    <a:pt x="53" y="54"/>
                    <a:pt x="54" y="53"/>
                    <a:pt x="55" y="52"/>
                  </a:cubicBezTo>
                  <a:cubicBezTo>
                    <a:pt x="60" y="47"/>
                    <a:pt x="63" y="39"/>
                    <a:pt x="63" y="31"/>
                  </a:cubicBezTo>
                  <a:cubicBezTo>
                    <a:pt x="63" y="25"/>
                    <a:pt x="61" y="20"/>
                    <a:pt x="58" y="15"/>
                  </a:cubicBezTo>
                  <a:cubicBezTo>
                    <a:pt x="57" y="14"/>
                    <a:pt x="57" y="13"/>
                    <a:pt x="56" y="12"/>
                  </a:cubicBezTo>
                  <a:cubicBezTo>
                    <a:pt x="53" y="9"/>
                    <a:pt x="50" y="6"/>
                    <a:pt x="47" y="4"/>
                  </a:cubicBezTo>
                  <a:cubicBezTo>
                    <a:pt x="46" y="4"/>
                    <a:pt x="44" y="3"/>
                    <a:pt x="43" y="2"/>
                  </a:cubicBezTo>
                  <a:cubicBezTo>
                    <a:pt x="39" y="1"/>
                    <a:pt x="35" y="0"/>
                    <a:pt x="31"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 name="Freeform 20257"/>
            <p:cNvSpPr>
              <a:spLocks/>
            </p:cNvSpPr>
            <p:nvPr/>
          </p:nvSpPr>
          <p:spPr bwMode="auto">
            <a:xfrm>
              <a:off x="5660826" y="6571633"/>
              <a:ext cx="64700" cy="64700"/>
            </a:xfrm>
            <a:custGeom>
              <a:avLst/>
              <a:gdLst>
                <a:gd name="T0" fmla="*/ 21 w 41"/>
                <a:gd name="T1" fmla="*/ 0 h 41"/>
                <a:gd name="T2" fmla="*/ 20 w 41"/>
                <a:gd name="T3" fmla="*/ 0 h 41"/>
                <a:gd name="T4" fmla="*/ 4 w 41"/>
                <a:gd name="T5" fmla="*/ 9 h 41"/>
                <a:gd name="T6" fmla="*/ 2 w 41"/>
                <a:gd name="T7" fmla="*/ 13 h 41"/>
                <a:gd name="T8" fmla="*/ 0 w 41"/>
                <a:gd name="T9" fmla="*/ 21 h 41"/>
                <a:gd name="T10" fmla="*/ 11 w 41"/>
                <a:gd name="T11" fmla="*/ 39 h 41"/>
                <a:gd name="T12" fmla="*/ 15 w 41"/>
                <a:gd name="T13" fmla="*/ 40 h 41"/>
                <a:gd name="T14" fmla="*/ 21 w 41"/>
                <a:gd name="T15" fmla="*/ 41 h 41"/>
                <a:gd name="T16" fmla="*/ 21 w 41"/>
                <a:gd name="T17" fmla="*/ 41 h 41"/>
                <a:gd name="T18" fmla="*/ 30 w 41"/>
                <a:gd name="T19" fmla="*/ 39 h 41"/>
                <a:gd name="T20" fmla="*/ 34 w 41"/>
                <a:gd name="T21" fmla="*/ 36 h 41"/>
                <a:gd name="T22" fmla="*/ 40 w 41"/>
                <a:gd name="T23" fmla="*/ 28 h 41"/>
                <a:gd name="T24" fmla="*/ 41 w 41"/>
                <a:gd name="T25" fmla="*/ 24 h 41"/>
                <a:gd name="T26" fmla="*/ 41 w 41"/>
                <a:gd name="T27" fmla="*/ 20 h 41"/>
                <a:gd name="T28" fmla="*/ 29 w 41"/>
                <a:gd name="T29" fmla="*/ 2 h 41"/>
                <a:gd name="T30" fmla="*/ 25 w 41"/>
                <a:gd name="T31" fmla="*/ 0 h 41"/>
                <a:gd name="T32" fmla="*/ 21 w 41"/>
                <a:gd name="T33" fmla="*/ 0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1" h="41">
                  <a:moveTo>
                    <a:pt x="21" y="0"/>
                  </a:moveTo>
                  <a:cubicBezTo>
                    <a:pt x="21" y="0"/>
                    <a:pt x="21" y="0"/>
                    <a:pt x="20" y="0"/>
                  </a:cubicBezTo>
                  <a:cubicBezTo>
                    <a:pt x="14" y="0"/>
                    <a:pt x="7" y="4"/>
                    <a:pt x="4" y="9"/>
                  </a:cubicBezTo>
                  <a:cubicBezTo>
                    <a:pt x="3" y="10"/>
                    <a:pt x="2" y="11"/>
                    <a:pt x="2" y="13"/>
                  </a:cubicBezTo>
                  <a:cubicBezTo>
                    <a:pt x="1" y="15"/>
                    <a:pt x="0" y="18"/>
                    <a:pt x="0" y="21"/>
                  </a:cubicBezTo>
                  <a:cubicBezTo>
                    <a:pt x="0" y="29"/>
                    <a:pt x="5" y="35"/>
                    <a:pt x="11" y="39"/>
                  </a:cubicBezTo>
                  <a:cubicBezTo>
                    <a:pt x="12" y="39"/>
                    <a:pt x="14" y="40"/>
                    <a:pt x="15" y="40"/>
                  </a:cubicBezTo>
                  <a:cubicBezTo>
                    <a:pt x="17" y="41"/>
                    <a:pt x="19" y="41"/>
                    <a:pt x="21" y="41"/>
                  </a:cubicBezTo>
                  <a:cubicBezTo>
                    <a:pt x="21" y="41"/>
                    <a:pt x="21" y="41"/>
                    <a:pt x="21" y="41"/>
                  </a:cubicBezTo>
                  <a:cubicBezTo>
                    <a:pt x="24" y="41"/>
                    <a:pt x="28" y="40"/>
                    <a:pt x="30" y="39"/>
                  </a:cubicBezTo>
                  <a:cubicBezTo>
                    <a:pt x="32" y="38"/>
                    <a:pt x="33" y="37"/>
                    <a:pt x="34" y="36"/>
                  </a:cubicBezTo>
                  <a:cubicBezTo>
                    <a:pt x="37" y="34"/>
                    <a:pt x="39" y="31"/>
                    <a:pt x="40" y="28"/>
                  </a:cubicBezTo>
                  <a:cubicBezTo>
                    <a:pt x="40" y="27"/>
                    <a:pt x="41" y="25"/>
                    <a:pt x="41" y="24"/>
                  </a:cubicBezTo>
                  <a:cubicBezTo>
                    <a:pt x="41" y="23"/>
                    <a:pt x="41" y="21"/>
                    <a:pt x="41" y="20"/>
                  </a:cubicBezTo>
                  <a:cubicBezTo>
                    <a:pt x="41" y="12"/>
                    <a:pt x="36" y="5"/>
                    <a:pt x="29" y="2"/>
                  </a:cubicBezTo>
                  <a:cubicBezTo>
                    <a:pt x="27" y="1"/>
                    <a:pt x="26" y="1"/>
                    <a:pt x="25" y="0"/>
                  </a:cubicBezTo>
                  <a:cubicBezTo>
                    <a:pt x="23" y="0"/>
                    <a:pt x="22" y="0"/>
                    <a:pt x="21"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2" name="Freeform 20258"/>
            <p:cNvSpPr>
              <a:spLocks/>
            </p:cNvSpPr>
            <p:nvPr/>
          </p:nvSpPr>
          <p:spPr bwMode="auto">
            <a:xfrm>
              <a:off x="6135734" y="6294159"/>
              <a:ext cx="119394" cy="119394"/>
            </a:xfrm>
            <a:custGeom>
              <a:avLst/>
              <a:gdLst>
                <a:gd name="T0" fmla="*/ 38 w 76"/>
                <a:gd name="T1" fmla="*/ 0 h 76"/>
                <a:gd name="T2" fmla="*/ 38 w 76"/>
                <a:gd name="T3" fmla="*/ 1 h 76"/>
                <a:gd name="T4" fmla="*/ 22 w 76"/>
                <a:gd name="T5" fmla="*/ 4 h 76"/>
                <a:gd name="T6" fmla="*/ 18 w 76"/>
                <a:gd name="T7" fmla="*/ 6 h 76"/>
                <a:gd name="T8" fmla="*/ 1 w 76"/>
                <a:gd name="T9" fmla="*/ 39 h 76"/>
                <a:gd name="T10" fmla="*/ 2 w 76"/>
                <a:gd name="T11" fmla="*/ 46 h 76"/>
                <a:gd name="T12" fmla="*/ 3 w 76"/>
                <a:gd name="T13" fmla="*/ 51 h 76"/>
                <a:gd name="T14" fmla="*/ 38 w 76"/>
                <a:gd name="T15" fmla="*/ 76 h 76"/>
                <a:gd name="T16" fmla="*/ 39 w 76"/>
                <a:gd name="T17" fmla="*/ 76 h 76"/>
                <a:gd name="T18" fmla="*/ 52 w 76"/>
                <a:gd name="T19" fmla="*/ 73 h 76"/>
                <a:gd name="T20" fmla="*/ 56 w 76"/>
                <a:gd name="T21" fmla="*/ 72 h 76"/>
                <a:gd name="T22" fmla="*/ 76 w 76"/>
                <a:gd name="T23" fmla="*/ 38 h 76"/>
                <a:gd name="T24" fmla="*/ 76 w 76"/>
                <a:gd name="T25" fmla="*/ 33 h 76"/>
                <a:gd name="T26" fmla="*/ 75 w 76"/>
                <a:gd name="T27" fmla="*/ 29 h 76"/>
                <a:gd name="T28" fmla="*/ 38 w 76"/>
                <a:gd name="T29"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6" h="76">
                  <a:moveTo>
                    <a:pt x="38" y="0"/>
                  </a:moveTo>
                  <a:cubicBezTo>
                    <a:pt x="38" y="0"/>
                    <a:pt x="38" y="1"/>
                    <a:pt x="38" y="1"/>
                  </a:cubicBezTo>
                  <a:cubicBezTo>
                    <a:pt x="32" y="1"/>
                    <a:pt x="27" y="2"/>
                    <a:pt x="22" y="4"/>
                  </a:cubicBezTo>
                  <a:cubicBezTo>
                    <a:pt x="21" y="5"/>
                    <a:pt x="20" y="5"/>
                    <a:pt x="18" y="6"/>
                  </a:cubicBezTo>
                  <a:cubicBezTo>
                    <a:pt x="8" y="13"/>
                    <a:pt x="0" y="25"/>
                    <a:pt x="1" y="39"/>
                  </a:cubicBezTo>
                  <a:cubicBezTo>
                    <a:pt x="1" y="42"/>
                    <a:pt x="1" y="44"/>
                    <a:pt x="2" y="46"/>
                  </a:cubicBezTo>
                  <a:cubicBezTo>
                    <a:pt x="2" y="48"/>
                    <a:pt x="2" y="49"/>
                    <a:pt x="3" y="51"/>
                  </a:cubicBezTo>
                  <a:cubicBezTo>
                    <a:pt x="8" y="65"/>
                    <a:pt x="22" y="76"/>
                    <a:pt x="38" y="76"/>
                  </a:cubicBezTo>
                  <a:cubicBezTo>
                    <a:pt x="39" y="76"/>
                    <a:pt x="39" y="76"/>
                    <a:pt x="39" y="76"/>
                  </a:cubicBezTo>
                  <a:cubicBezTo>
                    <a:pt x="44" y="76"/>
                    <a:pt x="48" y="75"/>
                    <a:pt x="52" y="73"/>
                  </a:cubicBezTo>
                  <a:cubicBezTo>
                    <a:pt x="54" y="73"/>
                    <a:pt x="55" y="72"/>
                    <a:pt x="56" y="72"/>
                  </a:cubicBezTo>
                  <a:cubicBezTo>
                    <a:pt x="68" y="65"/>
                    <a:pt x="76" y="52"/>
                    <a:pt x="76" y="38"/>
                  </a:cubicBezTo>
                  <a:cubicBezTo>
                    <a:pt x="76" y="36"/>
                    <a:pt x="76" y="35"/>
                    <a:pt x="76" y="33"/>
                  </a:cubicBezTo>
                  <a:cubicBezTo>
                    <a:pt x="76" y="32"/>
                    <a:pt x="75" y="31"/>
                    <a:pt x="75" y="29"/>
                  </a:cubicBezTo>
                  <a:cubicBezTo>
                    <a:pt x="71" y="13"/>
                    <a:pt x="56" y="0"/>
                    <a:pt x="38" y="0"/>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3" name="Freeform 20259"/>
            <p:cNvSpPr>
              <a:spLocks/>
            </p:cNvSpPr>
            <p:nvPr/>
          </p:nvSpPr>
          <p:spPr bwMode="auto">
            <a:xfrm>
              <a:off x="6909460" y="7374038"/>
              <a:ext cx="119394" cy="119394"/>
            </a:xfrm>
            <a:custGeom>
              <a:avLst/>
              <a:gdLst>
                <a:gd name="T0" fmla="*/ 38 w 76"/>
                <a:gd name="T1" fmla="*/ 0 h 76"/>
                <a:gd name="T2" fmla="*/ 37 w 76"/>
                <a:gd name="T3" fmla="*/ 0 h 76"/>
                <a:gd name="T4" fmla="*/ 31 w 76"/>
                <a:gd name="T5" fmla="*/ 1 h 76"/>
                <a:gd name="T6" fmla="*/ 26 w 76"/>
                <a:gd name="T7" fmla="*/ 2 h 76"/>
                <a:gd name="T8" fmla="*/ 13 w 76"/>
                <a:gd name="T9" fmla="*/ 10 h 76"/>
                <a:gd name="T10" fmla="*/ 10 w 76"/>
                <a:gd name="T11" fmla="*/ 13 h 76"/>
                <a:gd name="T12" fmla="*/ 2 w 76"/>
                <a:gd name="T13" fmla="*/ 26 h 76"/>
                <a:gd name="T14" fmla="*/ 1 w 76"/>
                <a:gd name="T15" fmla="*/ 30 h 76"/>
                <a:gd name="T16" fmla="*/ 0 w 76"/>
                <a:gd name="T17" fmla="*/ 39 h 76"/>
                <a:gd name="T18" fmla="*/ 12 w 76"/>
                <a:gd name="T19" fmla="*/ 66 h 76"/>
                <a:gd name="T20" fmla="*/ 16 w 76"/>
                <a:gd name="T21" fmla="*/ 69 h 76"/>
                <a:gd name="T22" fmla="*/ 38 w 76"/>
                <a:gd name="T23" fmla="*/ 76 h 76"/>
                <a:gd name="T24" fmla="*/ 39 w 76"/>
                <a:gd name="T25" fmla="*/ 76 h 76"/>
                <a:gd name="T26" fmla="*/ 68 w 76"/>
                <a:gd name="T27" fmla="*/ 62 h 76"/>
                <a:gd name="T28" fmla="*/ 70 w 76"/>
                <a:gd name="T29" fmla="*/ 58 h 76"/>
                <a:gd name="T30" fmla="*/ 76 w 76"/>
                <a:gd name="T31" fmla="*/ 38 h 76"/>
                <a:gd name="T32" fmla="*/ 65 w 76"/>
                <a:gd name="T33" fmla="*/ 12 h 76"/>
                <a:gd name="T34" fmla="*/ 62 w 76"/>
                <a:gd name="T35" fmla="*/ 9 h 76"/>
                <a:gd name="T36" fmla="*/ 43 w 76"/>
                <a:gd name="T37" fmla="*/ 1 h 76"/>
                <a:gd name="T38" fmla="*/ 39 w 76"/>
                <a:gd name="T39" fmla="*/ 0 h 76"/>
                <a:gd name="T40" fmla="*/ 38 w 76"/>
                <a:gd name="T41"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6" h="76">
                  <a:moveTo>
                    <a:pt x="38" y="0"/>
                  </a:moveTo>
                  <a:cubicBezTo>
                    <a:pt x="38" y="0"/>
                    <a:pt x="38" y="0"/>
                    <a:pt x="37" y="0"/>
                  </a:cubicBezTo>
                  <a:cubicBezTo>
                    <a:pt x="35" y="0"/>
                    <a:pt x="33" y="1"/>
                    <a:pt x="31" y="1"/>
                  </a:cubicBezTo>
                  <a:cubicBezTo>
                    <a:pt x="29" y="1"/>
                    <a:pt x="28" y="2"/>
                    <a:pt x="26" y="2"/>
                  </a:cubicBezTo>
                  <a:cubicBezTo>
                    <a:pt x="21" y="4"/>
                    <a:pt x="17" y="7"/>
                    <a:pt x="13" y="10"/>
                  </a:cubicBezTo>
                  <a:cubicBezTo>
                    <a:pt x="12" y="11"/>
                    <a:pt x="11" y="12"/>
                    <a:pt x="10" y="13"/>
                  </a:cubicBezTo>
                  <a:cubicBezTo>
                    <a:pt x="7" y="17"/>
                    <a:pt x="4" y="21"/>
                    <a:pt x="2" y="26"/>
                  </a:cubicBezTo>
                  <a:cubicBezTo>
                    <a:pt x="2" y="27"/>
                    <a:pt x="2" y="28"/>
                    <a:pt x="1" y="30"/>
                  </a:cubicBezTo>
                  <a:cubicBezTo>
                    <a:pt x="1" y="33"/>
                    <a:pt x="0" y="36"/>
                    <a:pt x="0" y="39"/>
                  </a:cubicBezTo>
                  <a:cubicBezTo>
                    <a:pt x="0" y="50"/>
                    <a:pt x="5" y="59"/>
                    <a:pt x="12" y="66"/>
                  </a:cubicBezTo>
                  <a:cubicBezTo>
                    <a:pt x="13" y="67"/>
                    <a:pt x="15" y="68"/>
                    <a:pt x="16" y="69"/>
                  </a:cubicBezTo>
                  <a:cubicBezTo>
                    <a:pt x="22" y="73"/>
                    <a:pt x="30" y="76"/>
                    <a:pt x="38" y="76"/>
                  </a:cubicBezTo>
                  <a:cubicBezTo>
                    <a:pt x="38" y="76"/>
                    <a:pt x="39" y="76"/>
                    <a:pt x="39" y="76"/>
                  </a:cubicBezTo>
                  <a:cubicBezTo>
                    <a:pt x="50" y="76"/>
                    <a:pt x="61" y="70"/>
                    <a:pt x="68" y="62"/>
                  </a:cubicBezTo>
                  <a:cubicBezTo>
                    <a:pt x="68" y="61"/>
                    <a:pt x="69" y="60"/>
                    <a:pt x="70" y="58"/>
                  </a:cubicBezTo>
                  <a:cubicBezTo>
                    <a:pt x="74" y="52"/>
                    <a:pt x="76" y="45"/>
                    <a:pt x="76" y="38"/>
                  </a:cubicBezTo>
                  <a:cubicBezTo>
                    <a:pt x="76" y="27"/>
                    <a:pt x="72" y="18"/>
                    <a:pt x="65" y="12"/>
                  </a:cubicBezTo>
                  <a:cubicBezTo>
                    <a:pt x="64" y="11"/>
                    <a:pt x="63" y="10"/>
                    <a:pt x="62" y="9"/>
                  </a:cubicBezTo>
                  <a:cubicBezTo>
                    <a:pt x="57" y="5"/>
                    <a:pt x="50" y="2"/>
                    <a:pt x="43" y="1"/>
                  </a:cubicBezTo>
                  <a:cubicBezTo>
                    <a:pt x="42" y="1"/>
                    <a:pt x="40" y="0"/>
                    <a:pt x="39" y="0"/>
                  </a:cubicBezTo>
                  <a:cubicBezTo>
                    <a:pt x="39" y="0"/>
                    <a:pt x="38" y="0"/>
                    <a:pt x="38"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4" name="Freeform 20260"/>
            <p:cNvSpPr>
              <a:spLocks/>
            </p:cNvSpPr>
            <p:nvPr/>
          </p:nvSpPr>
          <p:spPr bwMode="auto">
            <a:xfrm>
              <a:off x="6668004" y="6199445"/>
              <a:ext cx="76038" cy="75372"/>
            </a:xfrm>
            <a:custGeom>
              <a:avLst/>
              <a:gdLst>
                <a:gd name="T0" fmla="*/ 24 w 48"/>
                <a:gd name="T1" fmla="*/ 0 h 48"/>
                <a:gd name="T2" fmla="*/ 24 w 48"/>
                <a:gd name="T3" fmla="*/ 0 h 48"/>
                <a:gd name="T4" fmla="*/ 4 w 48"/>
                <a:gd name="T5" fmla="*/ 11 h 48"/>
                <a:gd name="T6" fmla="*/ 2 w 48"/>
                <a:gd name="T7" fmla="*/ 15 h 48"/>
                <a:gd name="T8" fmla="*/ 0 w 48"/>
                <a:gd name="T9" fmla="*/ 24 h 48"/>
                <a:gd name="T10" fmla="*/ 1 w 48"/>
                <a:gd name="T11" fmla="*/ 27 h 48"/>
                <a:gd name="T12" fmla="*/ 2 w 48"/>
                <a:gd name="T13" fmla="*/ 31 h 48"/>
                <a:gd name="T14" fmla="*/ 15 w 48"/>
                <a:gd name="T15" fmla="*/ 46 h 48"/>
                <a:gd name="T16" fmla="*/ 19 w 48"/>
                <a:gd name="T17" fmla="*/ 47 h 48"/>
                <a:gd name="T18" fmla="*/ 19 w 48"/>
                <a:gd name="T19" fmla="*/ 47 h 48"/>
                <a:gd name="T20" fmla="*/ 24 w 48"/>
                <a:gd name="T21" fmla="*/ 48 h 48"/>
                <a:gd name="T22" fmla="*/ 25 w 48"/>
                <a:gd name="T23" fmla="*/ 48 h 48"/>
                <a:gd name="T24" fmla="*/ 27 w 48"/>
                <a:gd name="T25" fmla="*/ 47 h 48"/>
                <a:gd name="T26" fmla="*/ 32 w 48"/>
                <a:gd name="T27" fmla="*/ 47 h 48"/>
                <a:gd name="T28" fmla="*/ 39 w 48"/>
                <a:gd name="T29" fmla="*/ 43 h 48"/>
                <a:gd name="T30" fmla="*/ 42 w 48"/>
                <a:gd name="T31" fmla="*/ 40 h 48"/>
                <a:gd name="T32" fmla="*/ 48 w 48"/>
                <a:gd name="T33" fmla="*/ 23 h 48"/>
                <a:gd name="T34" fmla="*/ 48 w 48"/>
                <a:gd name="T35" fmla="*/ 22 h 48"/>
                <a:gd name="T36" fmla="*/ 48 w 48"/>
                <a:gd name="T37" fmla="*/ 18 h 48"/>
                <a:gd name="T38" fmla="*/ 30 w 48"/>
                <a:gd name="T39" fmla="*/ 0 h 48"/>
                <a:gd name="T40" fmla="*/ 26 w 48"/>
                <a:gd name="T41" fmla="*/ 0 h 48"/>
                <a:gd name="T42" fmla="*/ 24 w 48"/>
                <a:gd name="T43"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8" h="48">
                  <a:moveTo>
                    <a:pt x="24" y="0"/>
                  </a:moveTo>
                  <a:cubicBezTo>
                    <a:pt x="24" y="0"/>
                    <a:pt x="24" y="0"/>
                    <a:pt x="24" y="0"/>
                  </a:cubicBezTo>
                  <a:cubicBezTo>
                    <a:pt x="15" y="0"/>
                    <a:pt x="8" y="5"/>
                    <a:pt x="4" y="11"/>
                  </a:cubicBezTo>
                  <a:cubicBezTo>
                    <a:pt x="3" y="13"/>
                    <a:pt x="2" y="14"/>
                    <a:pt x="2" y="15"/>
                  </a:cubicBezTo>
                  <a:cubicBezTo>
                    <a:pt x="1" y="18"/>
                    <a:pt x="0" y="21"/>
                    <a:pt x="0" y="24"/>
                  </a:cubicBezTo>
                  <a:cubicBezTo>
                    <a:pt x="0" y="25"/>
                    <a:pt x="1" y="26"/>
                    <a:pt x="1" y="27"/>
                  </a:cubicBezTo>
                  <a:cubicBezTo>
                    <a:pt x="1" y="28"/>
                    <a:pt x="1" y="30"/>
                    <a:pt x="2" y="31"/>
                  </a:cubicBezTo>
                  <a:cubicBezTo>
                    <a:pt x="4" y="38"/>
                    <a:pt x="9" y="43"/>
                    <a:pt x="15" y="46"/>
                  </a:cubicBezTo>
                  <a:cubicBezTo>
                    <a:pt x="16" y="46"/>
                    <a:pt x="17" y="47"/>
                    <a:pt x="19" y="47"/>
                  </a:cubicBezTo>
                  <a:cubicBezTo>
                    <a:pt x="19" y="47"/>
                    <a:pt x="19" y="47"/>
                    <a:pt x="19" y="47"/>
                  </a:cubicBezTo>
                  <a:cubicBezTo>
                    <a:pt x="20" y="47"/>
                    <a:pt x="22" y="48"/>
                    <a:pt x="24" y="48"/>
                  </a:cubicBezTo>
                  <a:cubicBezTo>
                    <a:pt x="25" y="48"/>
                    <a:pt x="25" y="48"/>
                    <a:pt x="25" y="48"/>
                  </a:cubicBezTo>
                  <a:cubicBezTo>
                    <a:pt x="26" y="48"/>
                    <a:pt x="27" y="48"/>
                    <a:pt x="27" y="47"/>
                  </a:cubicBezTo>
                  <a:cubicBezTo>
                    <a:pt x="29" y="47"/>
                    <a:pt x="30" y="47"/>
                    <a:pt x="32" y="47"/>
                  </a:cubicBezTo>
                  <a:cubicBezTo>
                    <a:pt x="34" y="46"/>
                    <a:pt x="37" y="44"/>
                    <a:pt x="39" y="43"/>
                  </a:cubicBezTo>
                  <a:cubicBezTo>
                    <a:pt x="40" y="42"/>
                    <a:pt x="41" y="41"/>
                    <a:pt x="42" y="40"/>
                  </a:cubicBezTo>
                  <a:cubicBezTo>
                    <a:pt x="46" y="35"/>
                    <a:pt x="48" y="30"/>
                    <a:pt x="48" y="23"/>
                  </a:cubicBezTo>
                  <a:cubicBezTo>
                    <a:pt x="48" y="23"/>
                    <a:pt x="48" y="22"/>
                    <a:pt x="48" y="22"/>
                  </a:cubicBezTo>
                  <a:cubicBezTo>
                    <a:pt x="48" y="20"/>
                    <a:pt x="48" y="19"/>
                    <a:pt x="48" y="18"/>
                  </a:cubicBezTo>
                  <a:cubicBezTo>
                    <a:pt x="45" y="9"/>
                    <a:pt x="39" y="3"/>
                    <a:pt x="30" y="0"/>
                  </a:cubicBezTo>
                  <a:cubicBezTo>
                    <a:pt x="29" y="0"/>
                    <a:pt x="27" y="0"/>
                    <a:pt x="26" y="0"/>
                  </a:cubicBezTo>
                  <a:cubicBezTo>
                    <a:pt x="25" y="0"/>
                    <a:pt x="25" y="0"/>
                    <a:pt x="24"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5" name="Freeform 20262"/>
            <p:cNvSpPr>
              <a:spLocks/>
            </p:cNvSpPr>
            <p:nvPr/>
          </p:nvSpPr>
          <p:spPr bwMode="auto">
            <a:xfrm>
              <a:off x="7177596" y="6117403"/>
              <a:ext cx="69368" cy="68034"/>
            </a:xfrm>
            <a:custGeom>
              <a:avLst/>
              <a:gdLst>
                <a:gd name="T0" fmla="*/ 22 w 44"/>
                <a:gd name="T1" fmla="*/ 0 h 43"/>
                <a:gd name="T2" fmla="*/ 22 w 44"/>
                <a:gd name="T3" fmla="*/ 0 h 43"/>
                <a:gd name="T4" fmla="*/ 10 w 44"/>
                <a:gd name="T5" fmla="*/ 3 h 43"/>
                <a:gd name="T6" fmla="*/ 7 w 44"/>
                <a:gd name="T7" fmla="*/ 6 h 43"/>
                <a:gd name="T8" fmla="*/ 0 w 44"/>
                <a:gd name="T9" fmla="*/ 22 h 43"/>
                <a:gd name="T10" fmla="*/ 0 w 44"/>
                <a:gd name="T11" fmla="*/ 23 h 43"/>
                <a:gd name="T12" fmla="*/ 1 w 44"/>
                <a:gd name="T13" fmla="*/ 27 h 43"/>
                <a:gd name="T14" fmla="*/ 13 w 44"/>
                <a:gd name="T15" fmla="*/ 41 h 43"/>
                <a:gd name="T16" fmla="*/ 17 w 44"/>
                <a:gd name="T17" fmla="*/ 43 h 43"/>
                <a:gd name="T18" fmla="*/ 22 w 44"/>
                <a:gd name="T19" fmla="*/ 43 h 43"/>
                <a:gd name="T20" fmla="*/ 22 w 44"/>
                <a:gd name="T21" fmla="*/ 43 h 43"/>
                <a:gd name="T22" fmla="*/ 27 w 44"/>
                <a:gd name="T23" fmla="*/ 42 h 43"/>
                <a:gd name="T24" fmla="*/ 31 w 44"/>
                <a:gd name="T25" fmla="*/ 41 h 43"/>
                <a:gd name="T26" fmla="*/ 36 w 44"/>
                <a:gd name="T27" fmla="*/ 38 h 43"/>
                <a:gd name="T28" fmla="*/ 39 w 44"/>
                <a:gd name="T29" fmla="*/ 35 h 43"/>
                <a:gd name="T30" fmla="*/ 44 w 44"/>
                <a:gd name="T31" fmla="*/ 21 h 43"/>
                <a:gd name="T32" fmla="*/ 34 w 44"/>
                <a:gd name="T33" fmla="*/ 4 h 43"/>
                <a:gd name="T34" fmla="*/ 31 w 44"/>
                <a:gd name="T35" fmla="*/ 2 h 43"/>
                <a:gd name="T36" fmla="*/ 22 w 44"/>
                <a:gd name="T37"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4" h="43">
                  <a:moveTo>
                    <a:pt x="22" y="0"/>
                  </a:moveTo>
                  <a:cubicBezTo>
                    <a:pt x="22" y="0"/>
                    <a:pt x="22" y="0"/>
                    <a:pt x="22" y="0"/>
                  </a:cubicBezTo>
                  <a:cubicBezTo>
                    <a:pt x="17" y="0"/>
                    <a:pt x="13" y="1"/>
                    <a:pt x="10" y="3"/>
                  </a:cubicBezTo>
                  <a:cubicBezTo>
                    <a:pt x="9" y="4"/>
                    <a:pt x="8" y="5"/>
                    <a:pt x="7" y="6"/>
                  </a:cubicBezTo>
                  <a:cubicBezTo>
                    <a:pt x="3" y="10"/>
                    <a:pt x="0" y="16"/>
                    <a:pt x="0" y="22"/>
                  </a:cubicBezTo>
                  <a:cubicBezTo>
                    <a:pt x="0" y="22"/>
                    <a:pt x="0" y="23"/>
                    <a:pt x="0" y="23"/>
                  </a:cubicBezTo>
                  <a:cubicBezTo>
                    <a:pt x="0" y="24"/>
                    <a:pt x="1" y="26"/>
                    <a:pt x="1" y="27"/>
                  </a:cubicBezTo>
                  <a:cubicBezTo>
                    <a:pt x="3" y="34"/>
                    <a:pt x="7" y="39"/>
                    <a:pt x="13" y="41"/>
                  </a:cubicBezTo>
                  <a:cubicBezTo>
                    <a:pt x="15" y="42"/>
                    <a:pt x="16" y="42"/>
                    <a:pt x="17" y="43"/>
                  </a:cubicBezTo>
                  <a:cubicBezTo>
                    <a:pt x="19" y="43"/>
                    <a:pt x="20" y="43"/>
                    <a:pt x="22" y="43"/>
                  </a:cubicBezTo>
                  <a:cubicBezTo>
                    <a:pt x="22" y="43"/>
                    <a:pt x="22" y="43"/>
                    <a:pt x="22" y="43"/>
                  </a:cubicBezTo>
                  <a:cubicBezTo>
                    <a:pt x="24" y="43"/>
                    <a:pt x="26" y="43"/>
                    <a:pt x="27" y="42"/>
                  </a:cubicBezTo>
                  <a:cubicBezTo>
                    <a:pt x="29" y="42"/>
                    <a:pt x="30" y="42"/>
                    <a:pt x="31" y="41"/>
                  </a:cubicBezTo>
                  <a:cubicBezTo>
                    <a:pt x="33" y="40"/>
                    <a:pt x="34" y="39"/>
                    <a:pt x="36" y="38"/>
                  </a:cubicBezTo>
                  <a:cubicBezTo>
                    <a:pt x="37" y="37"/>
                    <a:pt x="38" y="36"/>
                    <a:pt x="39" y="35"/>
                  </a:cubicBezTo>
                  <a:cubicBezTo>
                    <a:pt x="42" y="31"/>
                    <a:pt x="44" y="26"/>
                    <a:pt x="44" y="21"/>
                  </a:cubicBezTo>
                  <a:cubicBezTo>
                    <a:pt x="43" y="14"/>
                    <a:pt x="40" y="8"/>
                    <a:pt x="34" y="4"/>
                  </a:cubicBezTo>
                  <a:cubicBezTo>
                    <a:pt x="33" y="3"/>
                    <a:pt x="32" y="2"/>
                    <a:pt x="31" y="2"/>
                  </a:cubicBezTo>
                  <a:cubicBezTo>
                    <a:pt x="28" y="0"/>
                    <a:pt x="25" y="0"/>
                    <a:pt x="22" y="0"/>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6" name="Freeform 20263"/>
            <p:cNvSpPr>
              <a:spLocks/>
            </p:cNvSpPr>
            <p:nvPr/>
          </p:nvSpPr>
          <p:spPr bwMode="auto">
            <a:xfrm>
              <a:off x="7429724" y="6849106"/>
              <a:ext cx="105387" cy="105387"/>
            </a:xfrm>
            <a:custGeom>
              <a:avLst/>
              <a:gdLst>
                <a:gd name="T0" fmla="*/ 33 w 67"/>
                <a:gd name="T1" fmla="*/ 0 h 67"/>
                <a:gd name="T2" fmla="*/ 33 w 67"/>
                <a:gd name="T3" fmla="*/ 0 h 67"/>
                <a:gd name="T4" fmla="*/ 24 w 67"/>
                <a:gd name="T5" fmla="*/ 1 h 67"/>
                <a:gd name="T6" fmla="*/ 20 w 67"/>
                <a:gd name="T7" fmla="*/ 3 h 67"/>
                <a:gd name="T8" fmla="*/ 7 w 67"/>
                <a:gd name="T9" fmla="*/ 13 h 67"/>
                <a:gd name="T10" fmla="*/ 4 w 67"/>
                <a:gd name="T11" fmla="*/ 17 h 67"/>
                <a:gd name="T12" fmla="*/ 0 w 67"/>
                <a:gd name="T13" fmla="*/ 34 h 67"/>
                <a:gd name="T14" fmla="*/ 8 w 67"/>
                <a:gd name="T15" fmla="*/ 56 h 67"/>
                <a:gd name="T16" fmla="*/ 12 w 67"/>
                <a:gd name="T17" fmla="*/ 59 h 67"/>
                <a:gd name="T18" fmla="*/ 27 w 67"/>
                <a:gd name="T19" fmla="*/ 67 h 67"/>
                <a:gd name="T20" fmla="*/ 32 w 67"/>
                <a:gd name="T21" fmla="*/ 67 h 67"/>
                <a:gd name="T22" fmla="*/ 33 w 67"/>
                <a:gd name="T23" fmla="*/ 67 h 67"/>
                <a:gd name="T24" fmla="*/ 34 w 67"/>
                <a:gd name="T25" fmla="*/ 67 h 67"/>
                <a:gd name="T26" fmla="*/ 48 w 67"/>
                <a:gd name="T27" fmla="*/ 64 h 67"/>
                <a:gd name="T28" fmla="*/ 51 w 67"/>
                <a:gd name="T29" fmla="*/ 62 h 67"/>
                <a:gd name="T30" fmla="*/ 67 w 67"/>
                <a:gd name="T31" fmla="*/ 33 h 67"/>
                <a:gd name="T32" fmla="*/ 67 w 67"/>
                <a:gd name="T33" fmla="*/ 32 h 67"/>
                <a:gd name="T34" fmla="*/ 66 w 67"/>
                <a:gd name="T35" fmla="*/ 28 h 67"/>
                <a:gd name="T36" fmla="*/ 33 w 67"/>
                <a:gd name="T37" fmla="*/ 0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7" h="67">
                  <a:moveTo>
                    <a:pt x="33" y="0"/>
                  </a:moveTo>
                  <a:cubicBezTo>
                    <a:pt x="33" y="0"/>
                    <a:pt x="33" y="0"/>
                    <a:pt x="33" y="0"/>
                  </a:cubicBezTo>
                  <a:cubicBezTo>
                    <a:pt x="30" y="0"/>
                    <a:pt x="27" y="1"/>
                    <a:pt x="24" y="1"/>
                  </a:cubicBezTo>
                  <a:cubicBezTo>
                    <a:pt x="23" y="2"/>
                    <a:pt x="21" y="2"/>
                    <a:pt x="20" y="3"/>
                  </a:cubicBezTo>
                  <a:cubicBezTo>
                    <a:pt x="15" y="5"/>
                    <a:pt x="10" y="9"/>
                    <a:pt x="7" y="13"/>
                  </a:cubicBezTo>
                  <a:cubicBezTo>
                    <a:pt x="6" y="14"/>
                    <a:pt x="5" y="15"/>
                    <a:pt x="4" y="17"/>
                  </a:cubicBezTo>
                  <a:cubicBezTo>
                    <a:pt x="1" y="22"/>
                    <a:pt x="0" y="28"/>
                    <a:pt x="0" y="34"/>
                  </a:cubicBezTo>
                  <a:cubicBezTo>
                    <a:pt x="0" y="43"/>
                    <a:pt x="3" y="50"/>
                    <a:pt x="8" y="56"/>
                  </a:cubicBezTo>
                  <a:cubicBezTo>
                    <a:pt x="9" y="57"/>
                    <a:pt x="10" y="58"/>
                    <a:pt x="12" y="59"/>
                  </a:cubicBezTo>
                  <a:cubicBezTo>
                    <a:pt x="16" y="63"/>
                    <a:pt x="21" y="65"/>
                    <a:pt x="27" y="67"/>
                  </a:cubicBezTo>
                  <a:cubicBezTo>
                    <a:pt x="29" y="67"/>
                    <a:pt x="30" y="67"/>
                    <a:pt x="32" y="67"/>
                  </a:cubicBezTo>
                  <a:cubicBezTo>
                    <a:pt x="32" y="67"/>
                    <a:pt x="33" y="67"/>
                    <a:pt x="33" y="67"/>
                  </a:cubicBezTo>
                  <a:cubicBezTo>
                    <a:pt x="33" y="67"/>
                    <a:pt x="34" y="67"/>
                    <a:pt x="34" y="67"/>
                  </a:cubicBezTo>
                  <a:cubicBezTo>
                    <a:pt x="39" y="67"/>
                    <a:pt x="43" y="66"/>
                    <a:pt x="48" y="64"/>
                  </a:cubicBezTo>
                  <a:cubicBezTo>
                    <a:pt x="49" y="63"/>
                    <a:pt x="50" y="63"/>
                    <a:pt x="51" y="62"/>
                  </a:cubicBezTo>
                  <a:cubicBezTo>
                    <a:pt x="61" y="56"/>
                    <a:pt x="67" y="45"/>
                    <a:pt x="67" y="33"/>
                  </a:cubicBezTo>
                  <a:cubicBezTo>
                    <a:pt x="67" y="33"/>
                    <a:pt x="67" y="32"/>
                    <a:pt x="67" y="32"/>
                  </a:cubicBezTo>
                  <a:cubicBezTo>
                    <a:pt x="67" y="31"/>
                    <a:pt x="66" y="29"/>
                    <a:pt x="66" y="28"/>
                  </a:cubicBezTo>
                  <a:cubicBezTo>
                    <a:pt x="63" y="12"/>
                    <a:pt x="50" y="0"/>
                    <a:pt x="33"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7" name="Freeform 20293"/>
            <p:cNvSpPr>
              <a:spLocks noEditPoints="1"/>
            </p:cNvSpPr>
            <p:nvPr/>
          </p:nvSpPr>
          <p:spPr bwMode="auto">
            <a:xfrm>
              <a:off x="5870933" y="5794573"/>
              <a:ext cx="160748" cy="158747"/>
            </a:xfrm>
            <a:custGeom>
              <a:avLst/>
              <a:gdLst>
                <a:gd name="T0" fmla="*/ 27 w 102"/>
                <a:gd name="T1" fmla="*/ 78 h 101"/>
                <a:gd name="T2" fmla="*/ 14 w 102"/>
                <a:gd name="T3" fmla="*/ 51 h 101"/>
                <a:gd name="T4" fmla="*/ 51 w 102"/>
                <a:gd name="T5" fmla="*/ 13 h 101"/>
                <a:gd name="T6" fmla="*/ 51 w 102"/>
                <a:gd name="T7" fmla="*/ 13 h 101"/>
                <a:gd name="T8" fmla="*/ 86 w 102"/>
                <a:gd name="T9" fmla="*/ 37 h 101"/>
                <a:gd name="T10" fmla="*/ 87 w 102"/>
                <a:gd name="T11" fmla="*/ 41 h 101"/>
                <a:gd name="T12" fmla="*/ 88 w 102"/>
                <a:gd name="T13" fmla="*/ 50 h 101"/>
                <a:gd name="T14" fmla="*/ 87 w 102"/>
                <a:gd name="T15" fmla="*/ 59 h 101"/>
                <a:gd name="T16" fmla="*/ 86 w 102"/>
                <a:gd name="T17" fmla="*/ 63 h 101"/>
                <a:gd name="T18" fmla="*/ 86 w 102"/>
                <a:gd name="T19" fmla="*/ 64 h 101"/>
                <a:gd name="T20" fmla="*/ 84 w 102"/>
                <a:gd name="T21" fmla="*/ 68 h 101"/>
                <a:gd name="T22" fmla="*/ 69 w 102"/>
                <a:gd name="T23" fmla="*/ 83 h 101"/>
                <a:gd name="T24" fmla="*/ 66 w 102"/>
                <a:gd name="T25" fmla="*/ 84 h 101"/>
                <a:gd name="T26" fmla="*/ 52 w 102"/>
                <a:gd name="T27" fmla="*/ 87 h 101"/>
                <a:gd name="T28" fmla="*/ 51 w 102"/>
                <a:gd name="T29" fmla="*/ 87 h 101"/>
                <a:gd name="T30" fmla="*/ 40 w 102"/>
                <a:gd name="T31" fmla="*/ 85 h 101"/>
                <a:gd name="T32" fmla="*/ 36 w 102"/>
                <a:gd name="T33" fmla="*/ 84 h 101"/>
                <a:gd name="T34" fmla="*/ 31 w 102"/>
                <a:gd name="T35" fmla="*/ 81 h 101"/>
                <a:gd name="T36" fmla="*/ 27 w 102"/>
                <a:gd name="T37" fmla="*/ 78 h 101"/>
                <a:gd name="T38" fmla="*/ 51 w 102"/>
                <a:gd name="T39" fmla="*/ 0 h 101"/>
                <a:gd name="T40" fmla="*/ 50 w 102"/>
                <a:gd name="T41" fmla="*/ 0 h 101"/>
                <a:gd name="T42" fmla="*/ 1 w 102"/>
                <a:gd name="T43" fmla="*/ 51 h 101"/>
                <a:gd name="T44" fmla="*/ 19 w 102"/>
                <a:gd name="T45" fmla="*/ 90 h 101"/>
                <a:gd name="T46" fmla="*/ 23 w 102"/>
                <a:gd name="T47" fmla="*/ 92 h 101"/>
                <a:gd name="T48" fmla="*/ 31 w 102"/>
                <a:gd name="T49" fmla="*/ 97 h 101"/>
                <a:gd name="T50" fmla="*/ 35 w 102"/>
                <a:gd name="T51" fmla="*/ 98 h 101"/>
                <a:gd name="T52" fmla="*/ 51 w 102"/>
                <a:gd name="T53" fmla="*/ 101 h 101"/>
                <a:gd name="T54" fmla="*/ 52 w 102"/>
                <a:gd name="T55" fmla="*/ 101 h 101"/>
                <a:gd name="T56" fmla="*/ 72 w 102"/>
                <a:gd name="T57" fmla="*/ 97 h 101"/>
                <a:gd name="T58" fmla="*/ 76 w 102"/>
                <a:gd name="T59" fmla="*/ 95 h 101"/>
                <a:gd name="T60" fmla="*/ 96 w 102"/>
                <a:gd name="T61" fmla="*/ 74 h 101"/>
                <a:gd name="T62" fmla="*/ 98 w 102"/>
                <a:gd name="T63" fmla="*/ 70 h 101"/>
                <a:gd name="T64" fmla="*/ 99 w 102"/>
                <a:gd name="T65" fmla="*/ 67 h 101"/>
                <a:gd name="T66" fmla="*/ 100 w 102"/>
                <a:gd name="T67" fmla="*/ 63 h 101"/>
                <a:gd name="T68" fmla="*/ 102 w 102"/>
                <a:gd name="T69" fmla="*/ 49 h 101"/>
                <a:gd name="T70" fmla="*/ 100 w 102"/>
                <a:gd name="T71" fmla="*/ 38 h 101"/>
                <a:gd name="T72" fmla="*/ 99 w 102"/>
                <a:gd name="T73" fmla="*/ 34 h 101"/>
                <a:gd name="T74" fmla="*/ 51 w 102"/>
                <a:gd name="T75"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2" h="101">
                  <a:moveTo>
                    <a:pt x="27" y="78"/>
                  </a:moveTo>
                  <a:cubicBezTo>
                    <a:pt x="19" y="72"/>
                    <a:pt x="14" y="62"/>
                    <a:pt x="14" y="51"/>
                  </a:cubicBezTo>
                  <a:cubicBezTo>
                    <a:pt x="14" y="31"/>
                    <a:pt x="30" y="14"/>
                    <a:pt x="51" y="13"/>
                  </a:cubicBezTo>
                  <a:cubicBezTo>
                    <a:pt x="51" y="13"/>
                    <a:pt x="51" y="13"/>
                    <a:pt x="51" y="13"/>
                  </a:cubicBezTo>
                  <a:cubicBezTo>
                    <a:pt x="67" y="13"/>
                    <a:pt x="80" y="23"/>
                    <a:pt x="86" y="37"/>
                  </a:cubicBezTo>
                  <a:cubicBezTo>
                    <a:pt x="86" y="39"/>
                    <a:pt x="87" y="40"/>
                    <a:pt x="87" y="41"/>
                  </a:cubicBezTo>
                  <a:cubicBezTo>
                    <a:pt x="88" y="44"/>
                    <a:pt x="88" y="47"/>
                    <a:pt x="88" y="50"/>
                  </a:cubicBezTo>
                  <a:cubicBezTo>
                    <a:pt x="88" y="53"/>
                    <a:pt x="88" y="56"/>
                    <a:pt x="87" y="59"/>
                  </a:cubicBezTo>
                  <a:cubicBezTo>
                    <a:pt x="87" y="60"/>
                    <a:pt x="86" y="62"/>
                    <a:pt x="86" y="63"/>
                  </a:cubicBezTo>
                  <a:cubicBezTo>
                    <a:pt x="86" y="63"/>
                    <a:pt x="86" y="64"/>
                    <a:pt x="86" y="64"/>
                  </a:cubicBezTo>
                  <a:cubicBezTo>
                    <a:pt x="85" y="65"/>
                    <a:pt x="84" y="67"/>
                    <a:pt x="84" y="68"/>
                  </a:cubicBezTo>
                  <a:cubicBezTo>
                    <a:pt x="80" y="74"/>
                    <a:pt x="75" y="79"/>
                    <a:pt x="69" y="83"/>
                  </a:cubicBezTo>
                  <a:cubicBezTo>
                    <a:pt x="68" y="83"/>
                    <a:pt x="67" y="84"/>
                    <a:pt x="66" y="84"/>
                  </a:cubicBezTo>
                  <a:cubicBezTo>
                    <a:pt x="61" y="86"/>
                    <a:pt x="57" y="87"/>
                    <a:pt x="52" y="87"/>
                  </a:cubicBezTo>
                  <a:cubicBezTo>
                    <a:pt x="52" y="87"/>
                    <a:pt x="51" y="87"/>
                    <a:pt x="51" y="87"/>
                  </a:cubicBezTo>
                  <a:cubicBezTo>
                    <a:pt x="47" y="87"/>
                    <a:pt x="43" y="87"/>
                    <a:pt x="40" y="85"/>
                  </a:cubicBezTo>
                  <a:cubicBezTo>
                    <a:pt x="38" y="85"/>
                    <a:pt x="37" y="84"/>
                    <a:pt x="36" y="84"/>
                  </a:cubicBezTo>
                  <a:cubicBezTo>
                    <a:pt x="34" y="83"/>
                    <a:pt x="32" y="82"/>
                    <a:pt x="31" y="81"/>
                  </a:cubicBezTo>
                  <a:cubicBezTo>
                    <a:pt x="29" y="80"/>
                    <a:pt x="28" y="79"/>
                    <a:pt x="27" y="78"/>
                  </a:cubicBezTo>
                  <a:moveTo>
                    <a:pt x="51" y="0"/>
                  </a:moveTo>
                  <a:cubicBezTo>
                    <a:pt x="51" y="0"/>
                    <a:pt x="51" y="0"/>
                    <a:pt x="50" y="0"/>
                  </a:cubicBezTo>
                  <a:cubicBezTo>
                    <a:pt x="22" y="0"/>
                    <a:pt x="0" y="23"/>
                    <a:pt x="1" y="51"/>
                  </a:cubicBezTo>
                  <a:cubicBezTo>
                    <a:pt x="1" y="67"/>
                    <a:pt x="8" y="81"/>
                    <a:pt x="19" y="90"/>
                  </a:cubicBezTo>
                  <a:cubicBezTo>
                    <a:pt x="21" y="90"/>
                    <a:pt x="22" y="91"/>
                    <a:pt x="23" y="92"/>
                  </a:cubicBezTo>
                  <a:cubicBezTo>
                    <a:pt x="25" y="94"/>
                    <a:pt x="28" y="95"/>
                    <a:pt x="31" y="97"/>
                  </a:cubicBezTo>
                  <a:cubicBezTo>
                    <a:pt x="32" y="97"/>
                    <a:pt x="34" y="98"/>
                    <a:pt x="35" y="98"/>
                  </a:cubicBezTo>
                  <a:cubicBezTo>
                    <a:pt x="40" y="100"/>
                    <a:pt x="46" y="101"/>
                    <a:pt x="51" y="101"/>
                  </a:cubicBezTo>
                  <a:cubicBezTo>
                    <a:pt x="51" y="101"/>
                    <a:pt x="52" y="101"/>
                    <a:pt x="52" y="101"/>
                  </a:cubicBezTo>
                  <a:cubicBezTo>
                    <a:pt x="59" y="101"/>
                    <a:pt x="66" y="99"/>
                    <a:pt x="72" y="97"/>
                  </a:cubicBezTo>
                  <a:cubicBezTo>
                    <a:pt x="73" y="96"/>
                    <a:pt x="74" y="95"/>
                    <a:pt x="76" y="95"/>
                  </a:cubicBezTo>
                  <a:cubicBezTo>
                    <a:pt x="84" y="90"/>
                    <a:pt x="91" y="83"/>
                    <a:pt x="96" y="74"/>
                  </a:cubicBezTo>
                  <a:cubicBezTo>
                    <a:pt x="97" y="72"/>
                    <a:pt x="97" y="71"/>
                    <a:pt x="98" y="70"/>
                  </a:cubicBezTo>
                  <a:cubicBezTo>
                    <a:pt x="98" y="69"/>
                    <a:pt x="98" y="68"/>
                    <a:pt x="99" y="67"/>
                  </a:cubicBezTo>
                  <a:cubicBezTo>
                    <a:pt x="99" y="66"/>
                    <a:pt x="100" y="64"/>
                    <a:pt x="100" y="63"/>
                  </a:cubicBezTo>
                  <a:cubicBezTo>
                    <a:pt x="101" y="59"/>
                    <a:pt x="102" y="54"/>
                    <a:pt x="102" y="49"/>
                  </a:cubicBezTo>
                  <a:cubicBezTo>
                    <a:pt x="102" y="46"/>
                    <a:pt x="101" y="42"/>
                    <a:pt x="100" y="38"/>
                  </a:cubicBezTo>
                  <a:cubicBezTo>
                    <a:pt x="100" y="37"/>
                    <a:pt x="99" y="35"/>
                    <a:pt x="99" y="34"/>
                  </a:cubicBezTo>
                  <a:cubicBezTo>
                    <a:pt x="92" y="14"/>
                    <a:pt x="73" y="0"/>
                    <a:pt x="51"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20294"/>
            <p:cNvSpPr>
              <a:spLocks/>
            </p:cNvSpPr>
            <p:nvPr/>
          </p:nvSpPr>
          <p:spPr bwMode="auto">
            <a:xfrm>
              <a:off x="7021516" y="6572967"/>
              <a:ext cx="78706" cy="77372"/>
            </a:xfrm>
            <a:custGeom>
              <a:avLst/>
              <a:gdLst>
                <a:gd name="T0" fmla="*/ 25 w 50"/>
                <a:gd name="T1" fmla="*/ 0 h 49"/>
                <a:gd name="T2" fmla="*/ 25 w 50"/>
                <a:gd name="T3" fmla="*/ 0 h 49"/>
                <a:gd name="T4" fmla="*/ 20 w 50"/>
                <a:gd name="T5" fmla="*/ 0 h 49"/>
                <a:gd name="T6" fmla="*/ 16 w 50"/>
                <a:gd name="T7" fmla="*/ 1 h 49"/>
                <a:gd name="T8" fmla="*/ 8 w 50"/>
                <a:gd name="T9" fmla="*/ 6 h 49"/>
                <a:gd name="T10" fmla="*/ 5 w 50"/>
                <a:gd name="T11" fmla="*/ 10 h 49"/>
                <a:gd name="T12" fmla="*/ 0 w 50"/>
                <a:gd name="T13" fmla="*/ 25 h 49"/>
                <a:gd name="T14" fmla="*/ 3 w 50"/>
                <a:gd name="T15" fmla="*/ 36 h 49"/>
                <a:gd name="T16" fmla="*/ 6 w 50"/>
                <a:gd name="T17" fmla="*/ 40 h 49"/>
                <a:gd name="T18" fmla="*/ 21 w 50"/>
                <a:gd name="T19" fmla="*/ 49 h 49"/>
                <a:gd name="T20" fmla="*/ 25 w 50"/>
                <a:gd name="T21" fmla="*/ 49 h 49"/>
                <a:gd name="T22" fmla="*/ 25 w 50"/>
                <a:gd name="T23" fmla="*/ 49 h 49"/>
                <a:gd name="T24" fmla="*/ 26 w 50"/>
                <a:gd name="T25" fmla="*/ 49 h 49"/>
                <a:gd name="T26" fmla="*/ 29 w 50"/>
                <a:gd name="T27" fmla="*/ 49 h 49"/>
                <a:gd name="T28" fmla="*/ 33 w 50"/>
                <a:gd name="T29" fmla="*/ 48 h 49"/>
                <a:gd name="T30" fmla="*/ 43 w 50"/>
                <a:gd name="T31" fmla="*/ 42 h 49"/>
                <a:gd name="T32" fmla="*/ 45 w 50"/>
                <a:gd name="T33" fmla="*/ 39 h 49"/>
                <a:gd name="T34" fmla="*/ 50 w 50"/>
                <a:gd name="T35" fmla="*/ 24 h 49"/>
                <a:gd name="T36" fmla="*/ 36 w 50"/>
                <a:gd name="T37" fmla="*/ 2 h 49"/>
                <a:gd name="T38" fmla="*/ 32 w 50"/>
                <a:gd name="T39" fmla="*/ 0 h 49"/>
                <a:gd name="T40" fmla="*/ 25 w 50"/>
                <a:gd name="T41"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49">
                  <a:moveTo>
                    <a:pt x="25" y="0"/>
                  </a:moveTo>
                  <a:cubicBezTo>
                    <a:pt x="25" y="0"/>
                    <a:pt x="25" y="0"/>
                    <a:pt x="25" y="0"/>
                  </a:cubicBezTo>
                  <a:cubicBezTo>
                    <a:pt x="23" y="0"/>
                    <a:pt x="22" y="0"/>
                    <a:pt x="20" y="0"/>
                  </a:cubicBezTo>
                  <a:cubicBezTo>
                    <a:pt x="19" y="0"/>
                    <a:pt x="17" y="1"/>
                    <a:pt x="16" y="1"/>
                  </a:cubicBezTo>
                  <a:cubicBezTo>
                    <a:pt x="13" y="3"/>
                    <a:pt x="10" y="4"/>
                    <a:pt x="8" y="6"/>
                  </a:cubicBezTo>
                  <a:cubicBezTo>
                    <a:pt x="7" y="7"/>
                    <a:pt x="6" y="8"/>
                    <a:pt x="5" y="10"/>
                  </a:cubicBezTo>
                  <a:cubicBezTo>
                    <a:pt x="2" y="14"/>
                    <a:pt x="0" y="19"/>
                    <a:pt x="0" y="25"/>
                  </a:cubicBezTo>
                  <a:cubicBezTo>
                    <a:pt x="0" y="29"/>
                    <a:pt x="1" y="33"/>
                    <a:pt x="3" y="36"/>
                  </a:cubicBezTo>
                  <a:cubicBezTo>
                    <a:pt x="4" y="38"/>
                    <a:pt x="5" y="39"/>
                    <a:pt x="6" y="40"/>
                  </a:cubicBezTo>
                  <a:cubicBezTo>
                    <a:pt x="9" y="45"/>
                    <a:pt x="15" y="48"/>
                    <a:pt x="21" y="49"/>
                  </a:cubicBezTo>
                  <a:cubicBezTo>
                    <a:pt x="22" y="49"/>
                    <a:pt x="23" y="49"/>
                    <a:pt x="25" y="49"/>
                  </a:cubicBezTo>
                  <a:cubicBezTo>
                    <a:pt x="25" y="49"/>
                    <a:pt x="25" y="49"/>
                    <a:pt x="25" y="49"/>
                  </a:cubicBezTo>
                  <a:cubicBezTo>
                    <a:pt x="25" y="49"/>
                    <a:pt x="25" y="49"/>
                    <a:pt x="26" y="49"/>
                  </a:cubicBezTo>
                  <a:cubicBezTo>
                    <a:pt x="27" y="49"/>
                    <a:pt x="28" y="49"/>
                    <a:pt x="29" y="49"/>
                  </a:cubicBezTo>
                  <a:cubicBezTo>
                    <a:pt x="31" y="49"/>
                    <a:pt x="32" y="48"/>
                    <a:pt x="33" y="48"/>
                  </a:cubicBezTo>
                  <a:cubicBezTo>
                    <a:pt x="37" y="47"/>
                    <a:pt x="40" y="45"/>
                    <a:pt x="43" y="42"/>
                  </a:cubicBezTo>
                  <a:cubicBezTo>
                    <a:pt x="44" y="41"/>
                    <a:pt x="45" y="40"/>
                    <a:pt x="45" y="39"/>
                  </a:cubicBezTo>
                  <a:cubicBezTo>
                    <a:pt x="48" y="35"/>
                    <a:pt x="50" y="30"/>
                    <a:pt x="50" y="24"/>
                  </a:cubicBezTo>
                  <a:cubicBezTo>
                    <a:pt x="50" y="14"/>
                    <a:pt x="44" y="6"/>
                    <a:pt x="36" y="2"/>
                  </a:cubicBezTo>
                  <a:cubicBezTo>
                    <a:pt x="35" y="1"/>
                    <a:pt x="33" y="1"/>
                    <a:pt x="32" y="0"/>
                  </a:cubicBezTo>
                  <a:cubicBezTo>
                    <a:pt x="30" y="0"/>
                    <a:pt x="27" y="0"/>
                    <a:pt x="25"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59" name="Freeform 20295"/>
            <p:cNvSpPr>
              <a:spLocks noEditPoints="1"/>
            </p:cNvSpPr>
            <p:nvPr/>
          </p:nvSpPr>
          <p:spPr bwMode="auto">
            <a:xfrm>
              <a:off x="6980162" y="6532279"/>
              <a:ext cx="160748" cy="158747"/>
            </a:xfrm>
            <a:custGeom>
              <a:avLst/>
              <a:gdLst>
                <a:gd name="T0" fmla="*/ 43 w 102"/>
                <a:gd name="T1" fmla="*/ 14 h 101"/>
                <a:gd name="T2" fmla="*/ 51 w 102"/>
                <a:gd name="T3" fmla="*/ 13 h 101"/>
                <a:gd name="T4" fmla="*/ 51 w 102"/>
                <a:gd name="T5" fmla="*/ 13 h 101"/>
                <a:gd name="T6" fmla="*/ 62 w 102"/>
                <a:gd name="T7" fmla="*/ 15 h 101"/>
                <a:gd name="T8" fmla="*/ 66 w 102"/>
                <a:gd name="T9" fmla="*/ 16 h 101"/>
                <a:gd name="T10" fmla="*/ 88 w 102"/>
                <a:gd name="T11" fmla="*/ 50 h 101"/>
                <a:gd name="T12" fmla="*/ 81 w 102"/>
                <a:gd name="T13" fmla="*/ 72 h 101"/>
                <a:gd name="T14" fmla="*/ 79 w 102"/>
                <a:gd name="T15" fmla="*/ 75 h 101"/>
                <a:gd name="T16" fmla="*/ 63 w 102"/>
                <a:gd name="T17" fmla="*/ 85 h 101"/>
                <a:gd name="T18" fmla="*/ 59 w 102"/>
                <a:gd name="T19" fmla="*/ 87 h 101"/>
                <a:gd name="T20" fmla="*/ 52 w 102"/>
                <a:gd name="T21" fmla="*/ 87 h 101"/>
                <a:gd name="T22" fmla="*/ 51 w 102"/>
                <a:gd name="T23" fmla="*/ 87 h 101"/>
                <a:gd name="T24" fmla="*/ 50 w 102"/>
                <a:gd name="T25" fmla="*/ 87 h 101"/>
                <a:gd name="T26" fmla="*/ 45 w 102"/>
                <a:gd name="T27" fmla="*/ 87 h 101"/>
                <a:gd name="T28" fmla="*/ 21 w 102"/>
                <a:gd name="T29" fmla="*/ 71 h 101"/>
                <a:gd name="T30" fmla="*/ 19 w 102"/>
                <a:gd name="T31" fmla="*/ 68 h 101"/>
                <a:gd name="T32" fmla="*/ 14 w 102"/>
                <a:gd name="T33" fmla="*/ 51 h 101"/>
                <a:gd name="T34" fmla="*/ 23 w 102"/>
                <a:gd name="T35" fmla="*/ 27 h 101"/>
                <a:gd name="T36" fmla="*/ 26 w 102"/>
                <a:gd name="T37" fmla="*/ 24 h 101"/>
                <a:gd name="T38" fmla="*/ 39 w 102"/>
                <a:gd name="T39" fmla="*/ 16 h 101"/>
                <a:gd name="T40" fmla="*/ 43 w 102"/>
                <a:gd name="T41" fmla="*/ 14 h 101"/>
                <a:gd name="T42" fmla="*/ 51 w 102"/>
                <a:gd name="T43" fmla="*/ 0 h 101"/>
                <a:gd name="T44" fmla="*/ 50 w 102"/>
                <a:gd name="T45" fmla="*/ 0 h 101"/>
                <a:gd name="T46" fmla="*/ 39 w 102"/>
                <a:gd name="T47" fmla="*/ 1 h 101"/>
                <a:gd name="T48" fmla="*/ 35 w 102"/>
                <a:gd name="T49" fmla="*/ 3 h 101"/>
                <a:gd name="T50" fmla="*/ 17 w 102"/>
                <a:gd name="T51" fmla="*/ 14 h 101"/>
                <a:gd name="T52" fmla="*/ 14 w 102"/>
                <a:gd name="T53" fmla="*/ 17 h 101"/>
                <a:gd name="T54" fmla="*/ 1 w 102"/>
                <a:gd name="T55" fmla="*/ 51 h 101"/>
                <a:gd name="T56" fmla="*/ 6 w 102"/>
                <a:gd name="T57" fmla="*/ 74 h 101"/>
                <a:gd name="T58" fmla="*/ 9 w 102"/>
                <a:gd name="T59" fmla="*/ 78 h 101"/>
                <a:gd name="T60" fmla="*/ 44 w 102"/>
                <a:gd name="T61" fmla="*/ 100 h 101"/>
                <a:gd name="T62" fmla="*/ 48 w 102"/>
                <a:gd name="T63" fmla="*/ 101 h 101"/>
                <a:gd name="T64" fmla="*/ 51 w 102"/>
                <a:gd name="T65" fmla="*/ 101 h 101"/>
                <a:gd name="T66" fmla="*/ 52 w 102"/>
                <a:gd name="T67" fmla="*/ 101 h 101"/>
                <a:gd name="T68" fmla="*/ 63 w 102"/>
                <a:gd name="T69" fmla="*/ 100 h 101"/>
                <a:gd name="T70" fmla="*/ 67 w 102"/>
                <a:gd name="T71" fmla="*/ 98 h 101"/>
                <a:gd name="T72" fmla="*/ 90 w 102"/>
                <a:gd name="T73" fmla="*/ 83 h 101"/>
                <a:gd name="T74" fmla="*/ 93 w 102"/>
                <a:gd name="T75" fmla="*/ 79 h 101"/>
                <a:gd name="T76" fmla="*/ 102 w 102"/>
                <a:gd name="T77" fmla="*/ 49 h 101"/>
                <a:gd name="T78" fmla="*/ 70 w 102"/>
                <a:gd name="T79" fmla="*/ 3 h 101"/>
                <a:gd name="T80" fmla="*/ 66 w 102"/>
                <a:gd name="T81" fmla="*/ 2 h 101"/>
                <a:gd name="T82" fmla="*/ 51 w 102"/>
                <a:gd name="T8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2" h="101">
                  <a:moveTo>
                    <a:pt x="43" y="14"/>
                  </a:moveTo>
                  <a:cubicBezTo>
                    <a:pt x="45" y="14"/>
                    <a:pt x="48" y="14"/>
                    <a:pt x="51" y="13"/>
                  </a:cubicBezTo>
                  <a:cubicBezTo>
                    <a:pt x="51" y="13"/>
                    <a:pt x="51" y="13"/>
                    <a:pt x="51" y="13"/>
                  </a:cubicBezTo>
                  <a:cubicBezTo>
                    <a:pt x="55" y="13"/>
                    <a:pt x="58" y="14"/>
                    <a:pt x="62" y="15"/>
                  </a:cubicBezTo>
                  <a:cubicBezTo>
                    <a:pt x="63" y="15"/>
                    <a:pt x="64" y="16"/>
                    <a:pt x="66" y="16"/>
                  </a:cubicBezTo>
                  <a:cubicBezTo>
                    <a:pt x="79" y="22"/>
                    <a:pt x="88" y="35"/>
                    <a:pt x="88" y="50"/>
                  </a:cubicBezTo>
                  <a:cubicBezTo>
                    <a:pt x="88" y="58"/>
                    <a:pt x="86" y="65"/>
                    <a:pt x="81" y="72"/>
                  </a:cubicBezTo>
                  <a:cubicBezTo>
                    <a:pt x="81" y="73"/>
                    <a:pt x="80" y="74"/>
                    <a:pt x="79" y="75"/>
                  </a:cubicBezTo>
                  <a:cubicBezTo>
                    <a:pt x="74" y="80"/>
                    <a:pt x="69" y="83"/>
                    <a:pt x="63" y="85"/>
                  </a:cubicBezTo>
                  <a:cubicBezTo>
                    <a:pt x="61" y="86"/>
                    <a:pt x="60" y="86"/>
                    <a:pt x="59" y="87"/>
                  </a:cubicBezTo>
                  <a:cubicBezTo>
                    <a:pt x="56" y="87"/>
                    <a:pt x="54" y="87"/>
                    <a:pt x="52" y="87"/>
                  </a:cubicBezTo>
                  <a:cubicBezTo>
                    <a:pt x="52" y="87"/>
                    <a:pt x="51" y="87"/>
                    <a:pt x="51" y="87"/>
                  </a:cubicBezTo>
                  <a:cubicBezTo>
                    <a:pt x="51" y="87"/>
                    <a:pt x="50" y="87"/>
                    <a:pt x="50" y="87"/>
                  </a:cubicBezTo>
                  <a:cubicBezTo>
                    <a:pt x="48" y="87"/>
                    <a:pt x="47" y="87"/>
                    <a:pt x="45" y="87"/>
                  </a:cubicBezTo>
                  <a:cubicBezTo>
                    <a:pt x="35" y="85"/>
                    <a:pt x="26" y="80"/>
                    <a:pt x="21" y="71"/>
                  </a:cubicBezTo>
                  <a:cubicBezTo>
                    <a:pt x="20" y="70"/>
                    <a:pt x="19" y="69"/>
                    <a:pt x="19" y="68"/>
                  </a:cubicBezTo>
                  <a:cubicBezTo>
                    <a:pt x="16" y="63"/>
                    <a:pt x="14" y="57"/>
                    <a:pt x="14" y="51"/>
                  </a:cubicBezTo>
                  <a:cubicBezTo>
                    <a:pt x="14" y="42"/>
                    <a:pt x="17" y="33"/>
                    <a:pt x="23" y="27"/>
                  </a:cubicBezTo>
                  <a:cubicBezTo>
                    <a:pt x="24" y="26"/>
                    <a:pt x="25" y="25"/>
                    <a:pt x="26" y="24"/>
                  </a:cubicBezTo>
                  <a:cubicBezTo>
                    <a:pt x="30" y="20"/>
                    <a:pt x="34" y="17"/>
                    <a:pt x="39" y="16"/>
                  </a:cubicBezTo>
                  <a:cubicBezTo>
                    <a:pt x="40" y="15"/>
                    <a:pt x="41" y="15"/>
                    <a:pt x="43" y="14"/>
                  </a:cubicBezTo>
                  <a:moveTo>
                    <a:pt x="51" y="0"/>
                  </a:moveTo>
                  <a:cubicBezTo>
                    <a:pt x="51" y="0"/>
                    <a:pt x="51" y="0"/>
                    <a:pt x="50" y="0"/>
                  </a:cubicBezTo>
                  <a:cubicBezTo>
                    <a:pt x="46" y="0"/>
                    <a:pt x="43" y="0"/>
                    <a:pt x="39" y="1"/>
                  </a:cubicBezTo>
                  <a:cubicBezTo>
                    <a:pt x="38" y="2"/>
                    <a:pt x="36" y="2"/>
                    <a:pt x="35" y="3"/>
                  </a:cubicBezTo>
                  <a:cubicBezTo>
                    <a:pt x="28" y="5"/>
                    <a:pt x="22" y="9"/>
                    <a:pt x="17" y="14"/>
                  </a:cubicBezTo>
                  <a:cubicBezTo>
                    <a:pt x="16" y="15"/>
                    <a:pt x="15" y="16"/>
                    <a:pt x="14" y="17"/>
                  </a:cubicBezTo>
                  <a:cubicBezTo>
                    <a:pt x="5" y="26"/>
                    <a:pt x="0" y="38"/>
                    <a:pt x="1" y="51"/>
                  </a:cubicBezTo>
                  <a:cubicBezTo>
                    <a:pt x="1" y="59"/>
                    <a:pt x="3" y="67"/>
                    <a:pt x="6" y="74"/>
                  </a:cubicBezTo>
                  <a:cubicBezTo>
                    <a:pt x="7" y="75"/>
                    <a:pt x="8" y="76"/>
                    <a:pt x="9" y="78"/>
                  </a:cubicBezTo>
                  <a:cubicBezTo>
                    <a:pt x="16" y="90"/>
                    <a:pt x="29" y="98"/>
                    <a:pt x="44" y="100"/>
                  </a:cubicBezTo>
                  <a:cubicBezTo>
                    <a:pt x="45" y="101"/>
                    <a:pt x="47" y="101"/>
                    <a:pt x="48" y="101"/>
                  </a:cubicBezTo>
                  <a:cubicBezTo>
                    <a:pt x="49" y="101"/>
                    <a:pt x="50" y="101"/>
                    <a:pt x="51" y="101"/>
                  </a:cubicBezTo>
                  <a:cubicBezTo>
                    <a:pt x="51" y="101"/>
                    <a:pt x="52" y="101"/>
                    <a:pt x="52" y="101"/>
                  </a:cubicBezTo>
                  <a:cubicBezTo>
                    <a:pt x="56" y="101"/>
                    <a:pt x="59" y="100"/>
                    <a:pt x="63" y="100"/>
                  </a:cubicBezTo>
                  <a:cubicBezTo>
                    <a:pt x="64" y="99"/>
                    <a:pt x="65" y="99"/>
                    <a:pt x="67" y="98"/>
                  </a:cubicBezTo>
                  <a:cubicBezTo>
                    <a:pt x="76" y="95"/>
                    <a:pt x="84" y="90"/>
                    <a:pt x="90" y="83"/>
                  </a:cubicBezTo>
                  <a:cubicBezTo>
                    <a:pt x="91" y="82"/>
                    <a:pt x="92" y="80"/>
                    <a:pt x="93" y="79"/>
                  </a:cubicBezTo>
                  <a:cubicBezTo>
                    <a:pt x="98" y="71"/>
                    <a:pt x="102" y="61"/>
                    <a:pt x="102" y="49"/>
                  </a:cubicBezTo>
                  <a:cubicBezTo>
                    <a:pt x="101" y="29"/>
                    <a:pt x="88" y="11"/>
                    <a:pt x="70" y="3"/>
                  </a:cubicBezTo>
                  <a:cubicBezTo>
                    <a:pt x="68" y="3"/>
                    <a:pt x="67" y="2"/>
                    <a:pt x="66" y="2"/>
                  </a:cubicBezTo>
                  <a:cubicBezTo>
                    <a:pt x="61" y="1"/>
                    <a:pt x="56" y="0"/>
                    <a:pt x="51"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0" name="Freeform 20296"/>
            <p:cNvSpPr>
              <a:spLocks/>
            </p:cNvSpPr>
            <p:nvPr/>
          </p:nvSpPr>
          <p:spPr bwMode="auto">
            <a:xfrm>
              <a:off x="7349016" y="7680860"/>
              <a:ext cx="77372" cy="79374"/>
            </a:xfrm>
            <a:custGeom>
              <a:avLst/>
              <a:gdLst>
                <a:gd name="T0" fmla="*/ 25 w 49"/>
                <a:gd name="T1" fmla="*/ 0 h 50"/>
                <a:gd name="T2" fmla="*/ 24 w 49"/>
                <a:gd name="T3" fmla="*/ 0 h 50"/>
                <a:gd name="T4" fmla="*/ 20 w 49"/>
                <a:gd name="T5" fmla="*/ 1 h 50"/>
                <a:gd name="T6" fmla="*/ 15 w 49"/>
                <a:gd name="T7" fmla="*/ 2 h 50"/>
                <a:gd name="T8" fmla="*/ 5 w 49"/>
                <a:gd name="T9" fmla="*/ 9 h 50"/>
                <a:gd name="T10" fmla="*/ 3 w 49"/>
                <a:gd name="T11" fmla="*/ 13 h 50"/>
                <a:gd name="T12" fmla="*/ 0 w 49"/>
                <a:gd name="T13" fmla="*/ 25 h 50"/>
                <a:gd name="T14" fmla="*/ 0 w 49"/>
                <a:gd name="T15" fmla="*/ 31 h 50"/>
                <a:gd name="T16" fmla="*/ 2 w 49"/>
                <a:gd name="T17" fmla="*/ 35 h 50"/>
                <a:gd name="T18" fmla="*/ 25 w 49"/>
                <a:gd name="T19" fmla="*/ 50 h 50"/>
                <a:gd name="T20" fmla="*/ 25 w 49"/>
                <a:gd name="T21" fmla="*/ 50 h 50"/>
                <a:gd name="T22" fmla="*/ 47 w 49"/>
                <a:gd name="T23" fmla="*/ 36 h 50"/>
                <a:gd name="T24" fmla="*/ 48 w 49"/>
                <a:gd name="T25" fmla="*/ 32 h 50"/>
                <a:gd name="T26" fmla="*/ 49 w 49"/>
                <a:gd name="T27" fmla="*/ 24 h 50"/>
                <a:gd name="T28" fmla="*/ 30 w 49"/>
                <a:gd name="T29" fmla="*/ 1 h 50"/>
                <a:gd name="T30" fmla="*/ 25 w 49"/>
                <a:gd name="T31" fmla="*/ 0 h 50"/>
                <a:gd name="T32" fmla="*/ 25 w 49"/>
                <a:gd name="T33"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9" h="50">
                  <a:moveTo>
                    <a:pt x="25" y="0"/>
                  </a:moveTo>
                  <a:cubicBezTo>
                    <a:pt x="24" y="0"/>
                    <a:pt x="24" y="0"/>
                    <a:pt x="24" y="0"/>
                  </a:cubicBezTo>
                  <a:cubicBezTo>
                    <a:pt x="23" y="0"/>
                    <a:pt x="21" y="0"/>
                    <a:pt x="20" y="1"/>
                  </a:cubicBezTo>
                  <a:cubicBezTo>
                    <a:pt x="18" y="1"/>
                    <a:pt x="17" y="1"/>
                    <a:pt x="15" y="2"/>
                  </a:cubicBezTo>
                  <a:cubicBezTo>
                    <a:pt x="11" y="3"/>
                    <a:pt x="8" y="6"/>
                    <a:pt x="5" y="9"/>
                  </a:cubicBezTo>
                  <a:cubicBezTo>
                    <a:pt x="4" y="10"/>
                    <a:pt x="4" y="12"/>
                    <a:pt x="3" y="13"/>
                  </a:cubicBezTo>
                  <a:cubicBezTo>
                    <a:pt x="1" y="17"/>
                    <a:pt x="0" y="21"/>
                    <a:pt x="0" y="25"/>
                  </a:cubicBezTo>
                  <a:cubicBezTo>
                    <a:pt x="0" y="27"/>
                    <a:pt x="0" y="29"/>
                    <a:pt x="0" y="31"/>
                  </a:cubicBezTo>
                  <a:cubicBezTo>
                    <a:pt x="1" y="32"/>
                    <a:pt x="1" y="33"/>
                    <a:pt x="2" y="35"/>
                  </a:cubicBezTo>
                  <a:cubicBezTo>
                    <a:pt x="6" y="44"/>
                    <a:pt x="14" y="50"/>
                    <a:pt x="25" y="50"/>
                  </a:cubicBezTo>
                  <a:cubicBezTo>
                    <a:pt x="25" y="50"/>
                    <a:pt x="25" y="50"/>
                    <a:pt x="25" y="50"/>
                  </a:cubicBezTo>
                  <a:cubicBezTo>
                    <a:pt x="35" y="50"/>
                    <a:pt x="43" y="44"/>
                    <a:pt x="47" y="36"/>
                  </a:cubicBezTo>
                  <a:cubicBezTo>
                    <a:pt x="47" y="35"/>
                    <a:pt x="48" y="33"/>
                    <a:pt x="48" y="32"/>
                  </a:cubicBezTo>
                  <a:cubicBezTo>
                    <a:pt x="49" y="30"/>
                    <a:pt x="49" y="27"/>
                    <a:pt x="49" y="24"/>
                  </a:cubicBezTo>
                  <a:cubicBezTo>
                    <a:pt x="49" y="13"/>
                    <a:pt x="41" y="3"/>
                    <a:pt x="30" y="1"/>
                  </a:cubicBezTo>
                  <a:cubicBezTo>
                    <a:pt x="28" y="0"/>
                    <a:pt x="27" y="0"/>
                    <a:pt x="25" y="0"/>
                  </a:cubicBezTo>
                  <a:cubicBezTo>
                    <a:pt x="25" y="0"/>
                    <a:pt x="25" y="0"/>
                    <a:pt x="25"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1" name="Freeform 20297"/>
            <p:cNvSpPr>
              <a:spLocks noEditPoints="1"/>
            </p:cNvSpPr>
            <p:nvPr/>
          </p:nvSpPr>
          <p:spPr bwMode="auto">
            <a:xfrm>
              <a:off x="7308329" y="7640172"/>
              <a:ext cx="158747" cy="159414"/>
            </a:xfrm>
            <a:custGeom>
              <a:avLst/>
              <a:gdLst>
                <a:gd name="T0" fmla="*/ 42 w 101"/>
                <a:gd name="T1" fmla="*/ 15 h 101"/>
                <a:gd name="T2" fmla="*/ 50 w 101"/>
                <a:gd name="T3" fmla="*/ 14 h 101"/>
                <a:gd name="T4" fmla="*/ 51 w 101"/>
                <a:gd name="T5" fmla="*/ 14 h 101"/>
                <a:gd name="T6" fmla="*/ 53 w 101"/>
                <a:gd name="T7" fmla="*/ 14 h 101"/>
                <a:gd name="T8" fmla="*/ 57 w 101"/>
                <a:gd name="T9" fmla="*/ 15 h 101"/>
                <a:gd name="T10" fmla="*/ 87 w 101"/>
                <a:gd name="T11" fmla="*/ 50 h 101"/>
                <a:gd name="T12" fmla="*/ 86 w 101"/>
                <a:gd name="T13" fmla="*/ 63 h 101"/>
                <a:gd name="T14" fmla="*/ 84 w 101"/>
                <a:gd name="T15" fmla="*/ 67 h 101"/>
                <a:gd name="T16" fmla="*/ 51 w 101"/>
                <a:gd name="T17" fmla="*/ 88 h 101"/>
                <a:gd name="T18" fmla="*/ 51 w 101"/>
                <a:gd name="T19" fmla="*/ 88 h 101"/>
                <a:gd name="T20" fmla="*/ 16 w 101"/>
                <a:gd name="T21" fmla="*/ 65 h 101"/>
                <a:gd name="T22" fmla="*/ 15 w 101"/>
                <a:gd name="T23" fmla="*/ 60 h 101"/>
                <a:gd name="T24" fmla="*/ 14 w 101"/>
                <a:gd name="T25" fmla="*/ 52 h 101"/>
                <a:gd name="T26" fmla="*/ 19 w 101"/>
                <a:gd name="T27" fmla="*/ 32 h 101"/>
                <a:gd name="T28" fmla="*/ 21 w 101"/>
                <a:gd name="T29" fmla="*/ 28 h 101"/>
                <a:gd name="T30" fmla="*/ 38 w 101"/>
                <a:gd name="T31" fmla="*/ 16 h 101"/>
                <a:gd name="T32" fmla="*/ 42 w 101"/>
                <a:gd name="T33" fmla="*/ 15 h 101"/>
                <a:gd name="T34" fmla="*/ 51 w 101"/>
                <a:gd name="T35" fmla="*/ 0 h 101"/>
                <a:gd name="T36" fmla="*/ 50 w 101"/>
                <a:gd name="T37" fmla="*/ 0 h 101"/>
                <a:gd name="T38" fmla="*/ 38 w 101"/>
                <a:gd name="T39" fmla="*/ 2 h 101"/>
                <a:gd name="T40" fmla="*/ 34 w 101"/>
                <a:gd name="T41" fmla="*/ 3 h 101"/>
                <a:gd name="T42" fmla="*/ 10 w 101"/>
                <a:gd name="T43" fmla="*/ 21 h 101"/>
                <a:gd name="T44" fmla="*/ 8 w 101"/>
                <a:gd name="T45" fmla="*/ 24 h 101"/>
                <a:gd name="T46" fmla="*/ 0 w 101"/>
                <a:gd name="T47" fmla="*/ 52 h 101"/>
                <a:gd name="T48" fmla="*/ 2 w 101"/>
                <a:gd name="T49" fmla="*/ 65 h 101"/>
                <a:gd name="T50" fmla="*/ 3 w 101"/>
                <a:gd name="T51" fmla="*/ 69 h 101"/>
                <a:gd name="T52" fmla="*/ 51 w 101"/>
                <a:gd name="T53" fmla="*/ 101 h 101"/>
                <a:gd name="T54" fmla="*/ 51 w 101"/>
                <a:gd name="T55" fmla="*/ 101 h 101"/>
                <a:gd name="T56" fmla="*/ 97 w 101"/>
                <a:gd name="T57" fmla="*/ 72 h 101"/>
                <a:gd name="T58" fmla="*/ 98 w 101"/>
                <a:gd name="T59" fmla="*/ 68 h 101"/>
                <a:gd name="T60" fmla="*/ 101 w 101"/>
                <a:gd name="T61" fmla="*/ 50 h 101"/>
                <a:gd name="T62" fmla="*/ 58 w 101"/>
                <a:gd name="T63" fmla="*/ 1 h 101"/>
                <a:gd name="T64" fmla="*/ 54 w 101"/>
                <a:gd name="T65" fmla="*/ 1 h 101"/>
                <a:gd name="T66" fmla="*/ 51 w 101"/>
                <a:gd name="T67"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01" h="101">
                  <a:moveTo>
                    <a:pt x="42" y="15"/>
                  </a:moveTo>
                  <a:cubicBezTo>
                    <a:pt x="45" y="14"/>
                    <a:pt x="47" y="14"/>
                    <a:pt x="50" y="14"/>
                  </a:cubicBezTo>
                  <a:cubicBezTo>
                    <a:pt x="50" y="14"/>
                    <a:pt x="50" y="14"/>
                    <a:pt x="51" y="14"/>
                  </a:cubicBezTo>
                  <a:cubicBezTo>
                    <a:pt x="51" y="14"/>
                    <a:pt x="52" y="14"/>
                    <a:pt x="53" y="14"/>
                  </a:cubicBezTo>
                  <a:cubicBezTo>
                    <a:pt x="54" y="14"/>
                    <a:pt x="56" y="14"/>
                    <a:pt x="57" y="15"/>
                  </a:cubicBezTo>
                  <a:cubicBezTo>
                    <a:pt x="74" y="18"/>
                    <a:pt x="87" y="32"/>
                    <a:pt x="87" y="50"/>
                  </a:cubicBezTo>
                  <a:cubicBezTo>
                    <a:pt x="88" y="55"/>
                    <a:pt x="87" y="59"/>
                    <a:pt x="86" y="63"/>
                  </a:cubicBezTo>
                  <a:cubicBezTo>
                    <a:pt x="85" y="64"/>
                    <a:pt x="85" y="65"/>
                    <a:pt x="84" y="67"/>
                  </a:cubicBezTo>
                  <a:cubicBezTo>
                    <a:pt x="78" y="79"/>
                    <a:pt x="66" y="88"/>
                    <a:pt x="51" y="88"/>
                  </a:cubicBezTo>
                  <a:cubicBezTo>
                    <a:pt x="51" y="88"/>
                    <a:pt x="51" y="88"/>
                    <a:pt x="51" y="88"/>
                  </a:cubicBezTo>
                  <a:cubicBezTo>
                    <a:pt x="35" y="88"/>
                    <a:pt x="22" y="78"/>
                    <a:pt x="16" y="65"/>
                  </a:cubicBezTo>
                  <a:cubicBezTo>
                    <a:pt x="16" y="63"/>
                    <a:pt x="15" y="62"/>
                    <a:pt x="15" y="60"/>
                  </a:cubicBezTo>
                  <a:cubicBezTo>
                    <a:pt x="14" y="58"/>
                    <a:pt x="14" y="55"/>
                    <a:pt x="14" y="52"/>
                  </a:cubicBezTo>
                  <a:cubicBezTo>
                    <a:pt x="14" y="44"/>
                    <a:pt x="15" y="38"/>
                    <a:pt x="19" y="32"/>
                  </a:cubicBezTo>
                  <a:cubicBezTo>
                    <a:pt x="20" y="31"/>
                    <a:pt x="20" y="30"/>
                    <a:pt x="21" y="28"/>
                  </a:cubicBezTo>
                  <a:cubicBezTo>
                    <a:pt x="26" y="23"/>
                    <a:pt x="31" y="19"/>
                    <a:pt x="38" y="16"/>
                  </a:cubicBezTo>
                  <a:cubicBezTo>
                    <a:pt x="39" y="16"/>
                    <a:pt x="41" y="15"/>
                    <a:pt x="42" y="15"/>
                  </a:cubicBezTo>
                  <a:moveTo>
                    <a:pt x="51" y="0"/>
                  </a:moveTo>
                  <a:cubicBezTo>
                    <a:pt x="50" y="0"/>
                    <a:pt x="50" y="0"/>
                    <a:pt x="50" y="0"/>
                  </a:cubicBezTo>
                  <a:cubicBezTo>
                    <a:pt x="46" y="1"/>
                    <a:pt x="42" y="1"/>
                    <a:pt x="38" y="2"/>
                  </a:cubicBezTo>
                  <a:cubicBezTo>
                    <a:pt x="37" y="2"/>
                    <a:pt x="36" y="3"/>
                    <a:pt x="34" y="3"/>
                  </a:cubicBezTo>
                  <a:cubicBezTo>
                    <a:pt x="24" y="7"/>
                    <a:pt x="16" y="13"/>
                    <a:pt x="10" y="21"/>
                  </a:cubicBezTo>
                  <a:cubicBezTo>
                    <a:pt x="9" y="22"/>
                    <a:pt x="8" y="23"/>
                    <a:pt x="8" y="24"/>
                  </a:cubicBezTo>
                  <a:cubicBezTo>
                    <a:pt x="3" y="32"/>
                    <a:pt x="0" y="42"/>
                    <a:pt x="0" y="52"/>
                  </a:cubicBezTo>
                  <a:cubicBezTo>
                    <a:pt x="0" y="56"/>
                    <a:pt x="1" y="61"/>
                    <a:pt x="2" y="65"/>
                  </a:cubicBezTo>
                  <a:cubicBezTo>
                    <a:pt x="2" y="66"/>
                    <a:pt x="3" y="68"/>
                    <a:pt x="3" y="69"/>
                  </a:cubicBezTo>
                  <a:cubicBezTo>
                    <a:pt x="11" y="88"/>
                    <a:pt x="29" y="101"/>
                    <a:pt x="51" y="101"/>
                  </a:cubicBezTo>
                  <a:cubicBezTo>
                    <a:pt x="51" y="101"/>
                    <a:pt x="51" y="101"/>
                    <a:pt x="51" y="101"/>
                  </a:cubicBezTo>
                  <a:cubicBezTo>
                    <a:pt x="72" y="101"/>
                    <a:pt x="89" y="89"/>
                    <a:pt x="97" y="72"/>
                  </a:cubicBezTo>
                  <a:cubicBezTo>
                    <a:pt x="97" y="70"/>
                    <a:pt x="98" y="69"/>
                    <a:pt x="98" y="68"/>
                  </a:cubicBezTo>
                  <a:cubicBezTo>
                    <a:pt x="100" y="62"/>
                    <a:pt x="101" y="56"/>
                    <a:pt x="101" y="50"/>
                  </a:cubicBezTo>
                  <a:cubicBezTo>
                    <a:pt x="101" y="25"/>
                    <a:pt x="82" y="5"/>
                    <a:pt x="58" y="1"/>
                  </a:cubicBezTo>
                  <a:cubicBezTo>
                    <a:pt x="57" y="1"/>
                    <a:pt x="56" y="1"/>
                    <a:pt x="54" y="1"/>
                  </a:cubicBezTo>
                  <a:cubicBezTo>
                    <a:pt x="53" y="0"/>
                    <a:pt x="52" y="0"/>
                    <a:pt x="51"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2" name="Freeform 20298"/>
            <p:cNvSpPr>
              <a:spLocks/>
            </p:cNvSpPr>
            <p:nvPr/>
          </p:nvSpPr>
          <p:spPr bwMode="auto">
            <a:xfrm>
              <a:off x="6920132" y="6168095"/>
              <a:ext cx="54027" cy="53360"/>
            </a:xfrm>
            <a:custGeom>
              <a:avLst/>
              <a:gdLst>
                <a:gd name="T0" fmla="*/ 17 w 34"/>
                <a:gd name="T1" fmla="*/ 0 h 34"/>
                <a:gd name="T2" fmla="*/ 17 w 34"/>
                <a:gd name="T3" fmla="*/ 0 h 34"/>
                <a:gd name="T4" fmla="*/ 15 w 34"/>
                <a:gd name="T5" fmla="*/ 0 h 34"/>
                <a:gd name="T6" fmla="*/ 11 w 34"/>
                <a:gd name="T7" fmla="*/ 1 h 34"/>
                <a:gd name="T8" fmla="*/ 2 w 34"/>
                <a:gd name="T9" fmla="*/ 10 h 34"/>
                <a:gd name="T10" fmla="*/ 0 w 34"/>
                <a:gd name="T11" fmla="*/ 14 h 34"/>
                <a:gd name="T12" fmla="*/ 0 w 34"/>
                <a:gd name="T13" fmla="*/ 17 h 34"/>
                <a:gd name="T14" fmla="*/ 0 w 34"/>
                <a:gd name="T15" fmla="*/ 19 h 34"/>
                <a:gd name="T16" fmla="*/ 1 w 34"/>
                <a:gd name="T17" fmla="*/ 23 h 34"/>
                <a:gd name="T18" fmla="*/ 17 w 34"/>
                <a:gd name="T19" fmla="*/ 34 h 34"/>
                <a:gd name="T20" fmla="*/ 17 w 34"/>
                <a:gd name="T21" fmla="*/ 34 h 34"/>
                <a:gd name="T22" fmla="*/ 19 w 34"/>
                <a:gd name="T23" fmla="*/ 34 h 34"/>
                <a:gd name="T24" fmla="*/ 23 w 34"/>
                <a:gd name="T25" fmla="*/ 33 h 34"/>
                <a:gd name="T26" fmla="*/ 34 w 34"/>
                <a:gd name="T27" fmla="*/ 17 h 34"/>
                <a:gd name="T28" fmla="*/ 34 w 34"/>
                <a:gd name="T29" fmla="*/ 17 h 34"/>
                <a:gd name="T30" fmla="*/ 33 w 34"/>
                <a:gd name="T31" fmla="*/ 13 h 34"/>
                <a:gd name="T32" fmla="*/ 17 w 34"/>
                <a:gd name="T33" fmla="*/ 0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4" h="34">
                  <a:moveTo>
                    <a:pt x="17" y="0"/>
                  </a:moveTo>
                  <a:cubicBezTo>
                    <a:pt x="17" y="0"/>
                    <a:pt x="17" y="0"/>
                    <a:pt x="17" y="0"/>
                  </a:cubicBezTo>
                  <a:cubicBezTo>
                    <a:pt x="16" y="0"/>
                    <a:pt x="15" y="0"/>
                    <a:pt x="15" y="0"/>
                  </a:cubicBezTo>
                  <a:cubicBezTo>
                    <a:pt x="13" y="0"/>
                    <a:pt x="12" y="1"/>
                    <a:pt x="11" y="1"/>
                  </a:cubicBezTo>
                  <a:cubicBezTo>
                    <a:pt x="7" y="3"/>
                    <a:pt x="3" y="6"/>
                    <a:pt x="2" y="10"/>
                  </a:cubicBezTo>
                  <a:cubicBezTo>
                    <a:pt x="1" y="11"/>
                    <a:pt x="1" y="12"/>
                    <a:pt x="0" y="14"/>
                  </a:cubicBezTo>
                  <a:cubicBezTo>
                    <a:pt x="0" y="15"/>
                    <a:pt x="0" y="16"/>
                    <a:pt x="0" y="17"/>
                  </a:cubicBezTo>
                  <a:cubicBezTo>
                    <a:pt x="0" y="18"/>
                    <a:pt x="0" y="18"/>
                    <a:pt x="0" y="19"/>
                  </a:cubicBezTo>
                  <a:cubicBezTo>
                    <a:pt x="0" y="20"/>
                    <a:pt x="0" y="21"/>
                    <a:pt x="1" y="23"/>
                  </a:cubicBezTo>
                  <a:cubicBezTo>
                    <a:pt x="3" y="29"/>
                    <a:pt x="10" y="34"/>
                    <a:pt x="17" y="34"/>
                  </a:cubicBezTo>
                  <a:cubicBezTo>
                    <a:pt x="17" y="34"/>
                    <a:pt x="17" y="34"/>
                    <a:pt x="17" y="34"/>
                  </a:cubicBezTo>
                  <a:cubicBezTo>
                    <a:pt x="18" y="34"/>
                    <a:pt x="19" y="34"/>
                    <a:pt x="19" y="34"/>
                  </a:cubicBezTo>
                  <a:cubicBezTo>
                    <a:pt x="21" y="34"/>
                    <a:pt x="22" y="33"/>
                    <a:pt x="23" y="33"/>
                  </a:cubicBezTo>
                  <a:cubicBezTo>
                    <a:pt x="30" y="30"/>
                    <a:pt x="34" y="24"/>
                    <a:pt x="34" y="17"/>
                  </a:cubicBezTo>
                  <a:cubicBezTo>
                    <a:pt x="34" y="17"/>
                    <a:pt x="34" y="17"/>
                    <a:pt x="34" y="17"/>
                  </a:cubicBezTo>
                  <a:cubicBezTo>
                    <a:pt x="34" y="15"/>
                    <a:pt x="34" y="14"/>
                    <a:pt x="33" y="13"/>
                  </a:cubicBezTo>
                  <a:cubicBezTo>
                    <a:pt x="32" y="5"/>
                    <a:pt x="25" y="0"/>
                    <a:pt x="17"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3" name="Freeform 20299"/>
            <p:cNvSpPr>
              <a:spLocks noEditPoints="1"/>
            </p:cNvSpPr>
            <p:nvPr/>
          </p:nvSpPr>
          <p:spPr bwMode="auto">
            <a:xfrm>
              <a:off x="6892118" y="6139414"/>
              <a:ext cx="110056" cy="108722"/>
            </a:xfrm>
            <a:custGeom>
              <a:avLst/>
              <a:gdLst>
                <a:gd name="T0" fmla="*/ 31 w 70"/>
                <a:gd name="T1" fmla="*/ 10 h 69"/>
                <a:gd name="T2" fmla="*/ 34 w 70"/>
                <a:gd name="T3" fmla="*/ 10 h 69"/>
                <a:gd name="T4" fmla="*/ 35 w 70"/>
                <a:gd name="T5" fmla="*/ 10 h 69"/>
                <a:gd name="T6" fmla="*/ 60 w 70"/>
                <a:gd name="T7" fmla="*/ 30 h 69"/>
                <a:gd name="T8" fmla="*/ 60 w 70"/>
                <a:gd name="T9" fmla="*/ 34 h 69"/>
                <a:gd name="T10" fmla="*/ 60 w 70"/>
                <a:gd name="T11" fmla="*/ 35 h 69"/>
                <a:gd name="T12" fmla="*/ 44 w 70"/>
                <a:gd name="T13" fmla="*/ 59 h 69"/>
                <a:gd name="T14" fmla="*/ 39 w 70"/>
                <a:gd name="T15" fmla="*/ 60 h 69"/>
                <a:gd name="T16" fmla="*/ 35 w 70"/>
                <a:gd name="T17" fmla="*/ 60 h 69"/>
                <a:gd name="T18" fmla="*/ 35 w 70"/>
                <a:gd name="T19" fmla="*/ 60 h 69"/>
                <a:gd name="T20" fmla="*/ 11 w 70"/>
                <a:gd name="T21" fmla="*/ 42 h 69"/>
                <a:gd name="T22" fmla="*/ 10 w 70"/>
                <a:gd name="T23" fmla="*/ 38 h 69"/>
                <a:gd name="T24" fmla="*/ 10 w 70"/>
                <a:gd name="T25" fmla="*/ 35 h 69"/>
                <a:gd name="T26" fmla="*/ 10 w 70"/>
                <a:gd name="T27" fmla="*/ 29 h 69"/>
                <a:gd name="T28" fmla="*/ 12 w 70"/>
                <a:gd name="T29" fmla="*/ 25 h 69"/>
                <a:gd name="T30" fmla="*/ 26 w 70"/>
                <a:gd name="T31" fmla="*/ 11 h 69"/>
                <a:gd name="T32" fmla="*/ 31 w 70"/>
                <a:gd name="T33" fmla="*/ 10 h 69"/>
                <a:gd name="T34" fmla="*/ 35 w 70"/>
                <a:gd name="T35" fmla="*/ 0 h 69"/>
                <a:gd name="T36" fmla="*/ 34 w 70"/>
                <a:gd name="T37" fmla="*/ 0 h 69"/>
                <a:gd name="T38" fmla="*/ 28 w 70"/>
                <a:gd name="T39" fmla="*/ 1 h 69"/>
                <a:gd name="T40" fmla="*/ 24 w 70"/>
                <a:gd name="T41" fmla="*/ 2 h 69"/>
                <a:gd name="T42" fmla="*/ 3 w 70"/>
                <a:gd name="T43" fmla="*/ 22 h 69"/>
                <a:gd name="T44" fmla="*/ 2 w 70"/>
                <a:gd name="T45" fmla="*/ 26 h 69"/>
                <a:gd name="T46" fmla="*/ 0 w 70"/>
                <a:gd name="T47" fmla="*/ 36 h 69"/>
                <a:gd name="T48" fmla="*/ 1 w 70"/>
                <a:gd name="T49" fmla="*/ 39 h 69"/>
                <a:gd name="T50" fmla="*/ 2 w 70"/>
                <a:gd name="T51" fmla="*/ 44 h 69"/>
                <a:gd name="T52" fmla="*/ 35 w 70"/>
                <a:gd name="T53" fmla="*/ 69 h 69"/>
                <a:gd name="T54" fmla="*/ 36 w 70"/>
                <a:gd name="T55" fmla="*/ 69 h 69"/>
                <a:gd name="T56" fmla="*/ 42 w 70"/>
                <a:gd name="T57" fmla="*/ 69 h 69"/>
                <a:gd name="T58" fmla="*/ 46 w 70"/>
                <a:gd name="T59" fmla="*/ 68 h 69"/>
                <a:gd name="T60" fmla="*/ 69 w 70"/>
                <a:gd name="T61" fmla="*/ 34 h 69"/>
                <a:gd name="T62" fmla="*/ 69 w 70"/>
                <a:gd name="T63" fmla="*/ 32 h 69"/>
                <a:gd name="T64" fmla="*/ 69 w 70"/>
                <a:gd name="T65" fmla="*/ 28 h 69"/>
                <a:gd name="T66" fmla="*/ 35 w 70"/>
                <a:gd name="T67"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70" h="69">
                  <a:moveTo>
                    <a:pt x="31" y="10"/>
                  </a:moveTo>
                  <a:cubicBezTo>
                    <a:pt x="32" y="10"/>
                    <a:pt x="33" y="10"/>
                    <a:pt x="34" y="10"/>
                  </a:cubicBezTo>
                  <a:cubicBezTo>
                    <a:pt x="35" y="10"/>
                    <a:pt x="35" y="10"/>
                    <a:pt x="35" y="10"/>
                  </a:cubicBezTo>
                  <a:cubicBezTo>
                    <a:pt x="47" y="10"/>
                    <a:pt x="57" y="18"/>
                    <a:pt x="60" y="30"/>
                  </a:cubicBezTo>
                  <a:cubicBezTo>
                    <a:pt x="60" y="31"/>
                    <a:pt x="60" y="32"/>
                    <a:pt x="60" y="34"/>
                  </a:cubicBezTo>
                  <a:cubicBezTo>
                    <a:pt x="60" y="34"/>
                    <a:pt x="60" y="34"/>
                    <a:pt x="60" y="35"/>
                  </a:cubicBezTo>
                  <a:cubicBezTo>
                    <a:pt x="60" y="46"/>
                    <a:pt x="53" y="55"/>
                    <a:pt x="44" y="59"/>
                  </a:cubicBezTo>
                  <a:cubicBezTo>
                    <a:pt x="42" y="59"/>
                    <a:pt x="41" y="60"/>
                    <a:pt x="39" y="60"/>
                  </a:cubicBezTo>
                  <a:cubicBezTo>
                    <a:pt x="38" y="60"/>
                    <a:pt x="37" y="60"/>
                    <a:pt x="35" y="60"/>
                  </a:cubicBezTo>
                  <a:cubicBezTo>
                    <a:pt x="35" y="60"/>
                    <a:pt x="35" y="60"/>
                    <a:pt x="35" y="60"/>
                  </a:cubicBezTo>
                  <a:cubicBezTo>
                    <a:pt x="24" y="60"/>
                    <a:pt x="14" y="53"/>
                    <a:pt x="11" y="42"/>
                  </a:cubicBezTo>
                  <a:cubicBezTo>
                    <a:pt x="10" y="41"/>
                    <a:pt x="10" y="39"/>
                    <a:pt x="10" y="38"/>
                  </a:cubicBezTo>
                  <a:cubicBezTo>
                    <a:pt x="10" y="37"/>
                    <a:pt x="10" y="36"/>
                    <a:pt x="10" y="35"/>
                  </a:cubicBezTo>
                  <a:cubicBezTo>
                    <a:pt x="10" y="33"/>
                    <a:pt x="10" y="31"/>
                    <a:pt x="10" y="29"/>
                  </a:cubicBezTo>
                  <a:cubicBezTo>
                    <a:pt x="11" y="28"/>
                    <a:pt x="11" y="26"/>
                    <a:pt x="12" y="25"/>
                  </a:cubicBezTo>
                  <a:cubicBezTo>
                    <a:pt x="15" y="19"/>
                    <a:pt x="20" y="14"/>
                    <a:pt x="26" y="11"/>
                  </a:cubicBezTo>
                  <a:cubicBezTo>
                    <a:pt x="28" y="11"/>
                    <a:pt x="29" y="10"/>
                    <a:pt x="31" y="10"/>
                  </a:cubicBezTo>
                  <a:moveTo>
                    <a:pt x="35" y="0"/>
                  </a:moveTo>
                  <a:cubicBezTo>
                    <a:pt x="35" y="0"/>
                    <a:pt x="35" y="0"/>
                    <a:pt x="34" y="0"/>
                  </a:cubicBezTo>
                  <a:cubicBezTo>
                    <a:pt x="32" y="1"/>
                    <a:pt x="30" y="1"/>
                    <a:pt x="28" y="1"/>
                  </a:cubicBezTo>
                  <a:cubicBezTo>
                    <a:pt x="27" y="1"/>
                    <a:pt x="25" y="2"/>
                    <a:pt x="24" y="2"/>
                  </a:cubicBezTo>
                  <a:cubicBezTo>
                    <a:pt x="14" y="5"/>
                    <a:pt x="7" y="13"/>
                    <a:pt x="3" y="22"/>
                  </a:cubicBezTo>
                  <a:cubicBezTo>
                    <a:pt x="2" y="23"/>
                    <a:pt x="2" y="25"/>
                    <a:pt x="2" y="26"/>
                  </a:cubicBezTo>
                  <a:cubicBezTo>
                    <a:pt x="1" y="29"/>
                    <a:pt x="0" y="32"/>
                    <a:pt x="0" y="36"/>
                  </a:cubicBezTo>
                  <a:cubicBezTo>
                    <a:pt x="0" y="37"/>
                    <a:pt x="1" y="38"/>
                    <a:pt x="1" y="39"/>
                  </a:cubicBezTo>
                  <a:cubicBezTo>
                    <a:pt x="1" y="41"/>
                    <a:pt x="1" y="42"/>
                    <a:pt x="2" y="44"/>
                  </a:cubicBezTo>
                  <a:cubicBezTo>
                    <a:pt x="5" y="59"/>
                    <a:pt x="19" y="69"/>
                    <a:pt x="35" y="69"/>
                  </a:cubicBezTo>
                  <a:cubicBezTo>
                    <a:pt x="35" y="69"/>
                    <a:pt x="35" y="69"/>
                    <a:pt x="36" y="69"/>
                  </a:cubicBezTo>
                  <a:cubicBezTo>
                    <a:pt x="38" y="69"/>
                    <a:pt x="40" y="69"/>
                    <a:pt x="42" y="69"/>
                  </a:cubicBezTo>
                  <a:cubicBezTo>
                    <a:pt x="43" y="68"/>
                    <a:pt x="45" y="68"/>
                    <a:pt x="46" y="68"/>
                  </a:cubicBezTo>
                  <a:cubicBezTo>
                    <a:pt x="60" y="63"/>
                    <a:pt x="70" y="50"/>
                    <a:pt x="69" y="34"/>
                  </a:cubicBezTo>
                  <a:cubicBezTo>
                    <a:pt x="69" y="34"/>
                    <a:pt x="69" y="33"/>
                    <a:pt x="69" y="32"/>
                  </a:cubicBezTo>
                  <a:cubicBezTo>
                    <a:pt x="69" y="31"/>
                    <a:pt x="69" y="29"/>
                    <a:pt x="69" y="28"/>
                  </a:cubicBezTo>
                  <a:cubicBezTo>
                    <a:pt x="65" y="12"/>
                    <a:pt x="52" y="0"/>
                    <a:pt x="35"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4" name="Freeform 20306"/>
            <p:cNvSpPr>
              <a:spLocks/>
            </p:cNvSpPr>
            <p:nvPr/>
          </p:nvSpPr>
          <p:spPr bwMode="auto">
            <a:xfrm>
              <a:off x="6452561" y="6888459"/>
              <a:ext cx="45356" cy="45356"/>
            </a:xfrm>
            <a:custGeom>
              <a:avLst/>
              <a:gdLst>
                <a:gd name="T0" fmla="*/ 15 w 29"/>
                <a:gd name="T1" fmla="*/ 0 h 29"/>
                <a:gd name="T2" fmla="*/ 14 w 29"/>
                <a:gd name="T3" fmla="*/ 0 h 29"/>
                <a:gd name="T4" fmla="*/ 10 w 29"/>
                <a:gd name="T5" fmla="*/ 1 h 29"/>
                <a:gd name="T6" fmla="*/ 6 w 29"/>
                <a:gd name="T7" fmla="*/ 3 h 29"/>
                <a:gd name="T8" fmla="*/ 2 w 29"/>
                <a:gd name="T9" fmla="*/ 7 h 29"/>
                <a:gd name="T10" fmla="*/ 1 w 29"/>
                <a:gd name="T11" fmla="*/ 11 h 29"/>
                <a:gd name="T12" fmla="*/ 0 w 29"/>
                <a:gd name="T13" fmla="*/ 15 h 29"/>
                <a:gd name="T14" fmla="*/ 1 w 29"/>
                <a:gd name="T15" fmla="*/ 19 h 29"/>
                <a:gd name="T16" fmla="*/ 2 w 29"/>
                <a:gd name="T17" fmla="*/ 22 h 29"/>
                <a:gd name="T18" fmla="*/ 13 w 29"/>
                <a:gd name="T19" fmla="*/ 29 h 29"/>
                <a:gd name="T20" fmla="*/ 15 w 29"/>
                <a:gd name="T21" fmla="*/ 29 h 29"/>
                <a:gd name="T22" fmla="*/ 15 w 29"/>
                <a:gd name="T23" fmla="*/ 29 h 29"/>
                <a:gd name="T24" fmla="*/ 17 w 29"/>
                <a:gd name="T25" fmla="*/ 29 h 29"/>
                <a:gd name="T26" fmla="*/ 23 w 29"/>
                <a:gd name="T27" fmla="*/ 26 h 29"/>
                <a:gd name="T28" fmla="*/ 26 w 29"/>
                <a:gd name="T29" fmla="*/ 23 h 29"/>
                <a:gd name="T30" fmla="*/ 29 w 29"/>
                <a:gd name="T31" fmla="*/ 14 h 29"/>
                <a:gd name="T32" fmla="*/ 28 w 29"/>
                <a:gd name="T33" fmla="*/ 10 h 29"/>
                <a:gd name="T34" fmla="*/ 26 w 29"/>
                <a:gd name="T35" fmla="*/ 6 h 29"/>
                <a:gd name="T36" fmla="*/ 21 w 29"/>
                <a:gd name="T37" fmla="*/ 2 h 29"/>
                <a:gd name="T38" fmla="*/ 21 w 29"/>
                <a:gd name="T39" fmla="*/ 2 h 29"/>
                <a:gd name="T40" fmla="*/ 17 w 29"/>
                <a:gd name="T41" fmla="*/ 0 h 29"/>
                <a:gd name="T42" fmla="*/ 17 w 29"/>
                <a:gd name="T43" fmla="*/ 0 h 29"/>
                <a:gd name="T44" fmla="*/ 15 w 29"/>
                <a:gd name="T45"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9" h="29">
                  <a:moveTo>
                    <a:pt x="15" y="0"/>
                  </a:moveTo>
                  <a:cubicBezTo>
                    <a:pt x="14" y="0"/>
                    <a:pt x="14" y="0"/>
                    <a:pt x="14" y="0"/>
                  </a:cubicBezTo>
                  <a:cubicBezTo>
                    <a:pt x="13" y="0"/>
                    <a:pt x="12" y="0"/>
                    <a:pt x="10" y="1"/>
                  </a:cubicBezTo>
                  <a:cubicBezTo>
                    <a:pt x="9" y="1"/>
                    <a:pt x="8" y="2"/>
                    <a:pt x="6" y="3"/>
                  </a:cubicBezTo>
                  <a:cubicBezTo>
                    <a:pt x="5" y="4"/>
                    <a:pt x="3" y="5"/>
                    <a:pt x="2" y="7"/>
                  </a:cubicBezTo>
                  <a:cubicBezTo>
                    <a:pt x="2" y="8"/>
                    <a:pt x="1" y="9"/>
                    <a:pt x="1" y="11"/>
                  </a:cubicBezTo>
                  <a:cubicBezTo>
                    <a:pt x="0" y="12"/>
                    <a:pt x="0" y="13"/>
                    <a:pt x="0" y="15"/>
                  </a:cubicBezTo>
                  <a:cubicBezTo>
                    <a:pt x="0" y="16"/>
                    <a:pt x="0" y="17"/>
                    <a:pt x="1" y="19"/>
                  </a:cubicBezTo>
                  <a:cubicBezTo>
                    <a:pt x="1" y="20"/>
                    <a:pt x="2" y="21"/>
                    <a:pt x="2" y="22"/>
                  </a:cubicBezTo>
                  <a:cubicBezTo>
                    <a:pt x="5" y="26"/>
                    <a:pt x="9" y="29"/>
                    <a:pt x="13" y="29"/>
                  </a:cubicBezTo>
                  <a:cubicBezTo>
                    <a:pt x="13" y="29"/>
                    <a:pt x="14" y="29"/>
                    <a:pt x="15" y="29"/>
                  </a:cubicBezTo>
                  <a:cubicBezTo>
                    <a:pt x="15" y="29"/>
                    <a:pt x="15" y="29"/>
                    <a:pt x="15" y="29"/>
                  </a:cubicBezTo>
                  <a:cubicBezTo>
                    <a:pt x="16" y="29"/>
                    <a:pt x="17" y="29"/>
                    <a:pt x="17" y="29"/>
                  </a:cubicBezTo>
                  <a:cubicBezTo>
                    <a:pt x="19" y="28"/>
                    <a:pt x="21" y="27"/>
                    <a:pt x="23" y="26"/>
                  </a:cubicBezTo>
                  <a:cubicBezTo>
                    <a:pt x="24" y="25"/>
                    <a:pt x="25" y="24"/>
                    <a:pt x="26" y="23"/>
                  </a:cubicBezTo>
                  <a:cubicBezTo>
                    <a:pt x="28" y="21"/>
                    <a:pt x="29" y="18"/>
                    <a:pt x="29" y="14"/>
                  </a:cubicBezTo>
                  <a:cubicBezTo>
                    <a:pt x="29" y="13"/>
                    <a:pt x="29" y="11"/>
                    <a:pt x="28" y="10"/>
                  </a:cubicBezTo>
                  <a:cubicBezTo>
                    <a:pt x="28" y="8"/>
                    <a:pt x="27" y="7"/>
                    <a:pt x="26" y="6"/>
                  </a:cubicBezTo>
                  <a:cubicBezTo>
                    <a:pt x="25" y="4"/>
                    <a:pt x="23" y="3"/>
                    <a:pt x="21" y="2"/>
                  </a:cubicBezTo>
                  <a:cubicBezTo>
                    <a:pt x="21" y="2"/>
                    <a:pt x="21" y="2"/>
                    <a:pt x="21" y="2"/>
                  </a:cubicBezTo>
                  <a:cubicBezTo>
                    <a:pt x="20" y="1"/>
                    <a:pt x="18" y="1"/>
                    <a:pt x="17" y="0"/>
                  </a:cubicBezTo>
                  <a:cubicBezTo>
                    <a:pt x="17" y="0"/>
                    <a:pt x="17" y="0"/>
                    <a:pt x="17" y="0"/>
                  </a:cubicBezTo>
                  <a:cubicBezTo>
                    <a:pt x="16" y="0"/>
                    <a:pt x="15" y="0"/>
                    <a:pt x="15"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5" name="Freeform 20307"/>
            <p:cNvSpPr>
              <a:spLocks noEditPoints="1"/>
            </p:cNvSpPr>
            <p:nvPr/>
          </p:nvSpPr>
          <p:spPr bwMode="auto">
            <a:xfrm>
              <a:off x="6428549" y="6864447"/>
              <a:ext cx="92714" cy="93380"/>
            </a:xfrm>
            <a:custGeom>
              <a:avLst/>
              <a:gdLst>
                <a:gd name="T0" fmla="*/ 22 w 59"/>
                <a:gd name="T1" fmla="*/ 9 h 59"/>
                <a:gd name="T2" fmla="*/ 29 w 59"/>
                <a:gd name="T3" fmla="*/ 8 h 59"/>
                <a:gd name="T4" fmla="*/ 30 w 59"/>
                <a:gd name="T5" fmla="*/ 8 h 59"/>
                <a:gd name="T6" fmla="*/ 34 w 59"/>
                <a:gd name="T7" fmla="*/ 9 h 59"/>
                <a:gd name="T8" fmla="*/ 34 w 59"/>
                <a:gd name="T9" fmla="*/ 9 h 59"/>
                <a:gd name="T10" fmla="*/ 38 w 59"/>
                <a:gd name="T11" fmla="*/ 10 h 59"/>
                <a:gd name="T12" fmla="*/ 38 w 59"/>
                <a:gd name="T13" fmla="*/ 10 h 59"/>
                <a:gd name="T14" fmla="*/ 47 w 59"/>
                <a:gd name="T15" fmla="*/ 18 h 59"/>
                <a:gd name="T16" fmla="*/ 49 w 59"/>
                <a:gd name="T17" fmla="*/ 21 h 59"/>
                <a:gd name="T18" fmla="*/ 51 w 59"/>
                <a:gd name="T19" fmla="*/ 29 h 59"/>
                <a:gd name="T20" fmla="*/ 46 w 59"/>
                <a:gd name="T21" fmla="*/ 43 h 59"/>
                <a:gd name="T22" fmla="*/ 43 w 59"/>
                <a:gd name="T23" fmla="*/ 46 h 59"/>
                <a:gd name="T24" fmla="*/ 33 w 59"/>
                <a:gd name="T25" fmla="*/ 51 h 59"/>
                <a:gd name="T26" fmla="*/ 30 w 59"/>
                <a:gd name="T27" fmla="*/ 51 h 59"/>
                <a:gd name="T28" fmla="*/ 30 w 59"/>
                <a:gd name="T29" fmla="*/ 51 h 59"/>
                <a:gd name="T30" fmla="*/ 28 w 59"/>
                <a:gd name="T31" fmla="*/ 51 h 59"/>
                <a:gd name="T32" fmla="*/ 11 w 59"/>
                <a:gd name="T33" fmla="*/ 41 h 59"/>
                <a:gd name="T34" fmla="*/ 9 w 59"/>
                <a:gd name="T35" fmla="*/ 37 h 59"/>
                <a:gd name="T36" fmla="*/ 8 w 59"/>
                <a:gd name="T37" fmla="*/ 30 h 59"/>
                <a:gd name="T38" fmla="*/ 9 w 59"/>
                <a:gd name="T39" fmla="*/ 23 h 59"/>
                <a:gd name="T40" fmla="*/ 11 w 59"/>
                <a:gd name="T41" fmla="*/ 19 h 59"/>
                <a:gd name="T42" fmla="*/ 18 w 59"/>
                <a:gd name="T43" fmla="*/ 11 h 59"/>
                <a:gd name="T44" fmla="*/ 22 w 59"/>
                <a:gd name="T45" fmla="*/ 9 h 59"/>
                <a:gd name="T46" fmla="*/ 30 w 59"/>
                <a:gd name="T47" fmla="*/ 0 h 59"/>
                <a:gd name="T48" fmla="*/ 29 w 59"/>
                <a:gd name="T49" fmla="*/ 0 h 59"/>
                <a:gd name="T50" fmla="*/ 19 w 59"/>
                <a:gd name="T51" fmla="*/ 2 h 59"/>
                <a:gd name="T52" fmla="*/ 15 w 59"/>
                <a:gd name="T53" fmla="*/ 4 h 59"/>
                <a:gd name="T54" fmla="*/ 3 w 59"/>
                <a:gd name="T55" fmla="*/ 16 h 59"/>
                <a:gd name="T56" fmla="*/ 2 w 59"/>
                <a:gd name="T57" fmla="*/ 20 h 59"/>
                <a:gd name="T58" fmla="*/ 0 w 59"/>
                <a:gd name="T59" fmla="*/ 30 h 59"/>
                <a:gd name="T60" fmla="*/ 2 w 59"/>
                <a:gd name="T61" fmla="*/ 40 h 59"/>
                <a:gd name="T62" fmla="*/ 4 w 59"/>
                <a:gd name="T63" fmla="*/ 44 h 59"/>
                <a:gd name="T64" fmla="*/ 29 w 59"/>
                <a:gd name="T65" fmla="*/ 59 h 59"/>
                <a:gd name="T66" fmla="*/ 30 w 59"/>
                <a:gd name="T67" fmla="*/ 59 h 59"/>
                <a:gd name="T68" fmla="*/ 30 w 59"/>
                <a:gd name="T69" fmla="*/ 59 h 59"/>
                <a:gd name="T70" fmla="*/ 33 w 59"/>
                <a:gd name="T71" fmla="*/ 59 h 59"/>
                <a:gd name="T72" fmla="*/ 48 w 59"/>
                <a:gd name="T73" fmla="*/ 52 h 59"/>
                <a:gd name="T74" fmla="*/ 51 w 59"/>
                <a:gd name="T75" fmla="*/ 49 h 59"/>
                <a:gd name="T76" fmla="*/ 59 w 59"/>
                <a:gd name="T77" fmla="*/ 29 h 59"/>
                <a:gd name="T78" fmla="*/ 56 w 59"/>
                <a:gd name="T79" fmla="*/ 18 h 59"/>
                <a:gd name="T80" fmla="*/ 54 w 59"/>
                <a:gd name="T81" fmla="*/ 14 h 59"/>
                <a:gd name="T82" fmla="*/ 41 w 59"/>
                <a:gd name="T83" fmla="*/ 3 h 59"/>
                <a:gd name="T84" fmla="*/ 41 w 59"/>
                <a:gd name="T85" fmla="*/ 3 h 59"/>
                <a:gd name="T86" fmla="*/ 37 w 59"/>
                <a:gd name="T87" fmla="*/ 1 h 59"/>
                <a:gd name="T88" fmla="*/ 37 w 59"/>
                <a:gd name="T89" fmla="*/ 1 h 59"/>
                <a:gd name="T90" fmla="*/ 30 w 59"/>
                <a:gd name="T91"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9" h="59">
                  <a:moveTo>
                    <a:pt x="22" y="9"/>
                  </a:moveTo>
                  <a:cubicBezTo>
                    <a:pt x="24" y="9"/>
                    <a:pt x="27" y="8"/>
                    <a:pt x="29" y="8"/>
                  </a:cubicBezTo>
                  <a:cubicBezTo>
                    <a:pt x="29" y="8"/>
                    <a:pt x="29" y="8"/>
                    <a:pt x="30" y="8"/>
                  </a:cubicBezTo>
                  <a:cubicBezTo>
                    <a:pt x="31" y="8"/>
                    <a:pt x="33" y="8"/>
                    <a:pt x="34" y="9"/>
                  </a:cubicBezTo>
                  <a:cubicBezTo>
                    <a:pt x="34" y="9"/>
                    <a:pt x="34" y="9"/>
                    <a:pt x="34" y="9"/>
                  </a:cubicBezTo>
                  <a:cubicBezTo>
                    <a:pt x="36" y="9"/>
                    <a:pt x="37" y="9"/>
                    <a:pt x="38" y="10"/>
                  </a:cubicBezTo>
                  <a:cubicBezTo>
                    <a:pt x="38" y="10"/>
                    <a:pt x="38" y="10"/>
                    <a:pt x="38" y="10"/>
                  </a:cubicBezTo>
                  <a:cubicBezTo>
                    <a:pt x="42" y="12"/>
                    <a:pt x="45" y="14"/>
                    <a:pt x="47" y="18"/>
                  </a:cubicBezTo>
                  <a:cubicBezTo>
                    <a:pt x="48" y="19"/>
                    <a:pt x="49" y="20"/>
                    <a:pt x="49" y="21"/>
                  </a:cubicBezTo>
                  <a:cubicBezTo>
                    <a:pt x="50" y="24"/>
                    <a:pt x="51" y="26"/>
                    <a:pt x="51" y="29"/>
                  </a:cubicBezTo>
                  <a:cubicBezTo>
                    <a:pt x="51" y="35"/>
                    <a:pt x="49" y="40"/>
                    <a:pt x="46" y="43"/>
                  </a:cubicBezTo>
                  <a:cubicBezTo>
                    <a:pt x="45" y="44"/>
                    <a:pt x="44" y="45"/>
                    <a:pt x="43" y="46"/>
                  </a:cubicBezTo>
                  <a:cubicBezTo>
                    <a:pt x="40" y="49"/>
                    <a:pt x="37" y="50"/>
                    <a:pt x="33" y="51"/>
                  </a:cubicBezTo>
                  <a:cubicBezTo>
                    <a:pt x="32" y="51"/>
                    <a:pt x="31" y="51"/>
                    <a:pt x="30" y="51"/>
                  </a:cubicBezTo>
                  <a:cubicBezTo>
                    <a:pt x="30" y="51"/>
                    <a:pt x="30" y="51"/>
                    <a:pt x="30" y="51"/>
                  </a:cubicBezTo>
                  <a:cubicBezTo>
                    <a:pt x="29" y="51"/>
                    <a:pt x="29" y="51"/>
                    <a:pt x="28" y="51"/>
                  </a:cubicBezTo>
                  <a:cubicBezTo>
                    <a:pt x="21" y="51"/>
                    <a:pt x="15" y="47"/>
                    <a:pt x="11" y="41"/>
                  </a:cubicBezTo>
                  <a:cubicBezTo>
                    <a:pt x="10" y="39"/>
                    <a:pt x="10" y="38"/>
                    <a:pt x="9" y="37"/>
                  </a:cubicBezTo>
                  <a:cubicBezTo>
                    <a:pt x="9" y="35"/>
                    <a:pt x="8" y="32"/>
                    <a:pt x="8" y="30"/>
                  </a:cubicBezTo>
                  <a:cubicBezTo>
                    <a:pt x="8" y="28"/>
                    <a:pt x="8" y="25"/>
                    <a:pt x="9" y="23"/>
                  </a:cubicBezTo>
                  <a:cubicBezTo>
                    <a:pt x="10" y="22"/>
                    <a:pt x="10" y="20"/>
                    <a:pt x="11" y="19"/>
                  </a:cubicBezTo>
                  <a:cubicBezTo>
                    <a:pt x="13" y="16"/>
                    <a:pt x="15" y="13"/>
                    <a:pt x="18" y="11"/>
                  </a:cubicBezTo>
                  <a:cubicBezTo>
                    <a:pt x="19" y="11"/>
                    <a:pt x="21" y="10"/>
                    <a:pt x="22" y="9"/>
                  </a:cubicBezTo>
                  <a:moveTo>
                    <a:pt x="30" y="0"/>
                  </a:moveTo>
                  <a:cubicBezTo>
                    <a:pt x="29" y="0"/>
                    <a:pt x="29" y="0"/>
                    <a:pt x="29" y="0"/>
                  </a:cubicBezTo>
                  <a:cubicBezTo>
                    <a:pt x="25" y="0"/>
                    <a:pt x="22" y="1"/>
                    <a:pt x="19" y="2"/>
                  </a:cubicBezTo>
                  <a:cubicBezTo>
                    <a:pt x="17" y="3"/>
                    <a:pt x="16" y="4"/>
                    <a:pt x="15" y="4"/>
                  </a:cubicBezTo>
                  <a:cubicBezTo>
                    <a:pt x="10" y="7"/>
                    <a:pt x="6" y="11"/>
                    <a:pt x="3" y="16"/>
                  </a:cubicBezTo>
                  <a:cubicBezTo>
                    <a:pt x="3" y="17"/>
                    <a:pt x="2" y="19"/>
                    <a:pt x="2" y="20"/>
                  </a:cubicBezTo>
                  <a:cubicBezTo>
                    <a:pt x="1" y="23"/>
                    <a:pt x="0" y="27"/>
                    <a:pt x="0" y="30"/>
                  </a:cubicBezTo>
                  <a:cubicBezTo>
                    <a:pt x="0" y="34"/>
                    <a:pt x="1" y="37"/>
                    <a:pt x="2" y="40"/>
                  </a:cubicBezTo>
                  <a:cubicBezTo>
                    <a:pt x="3" y="42"/>
                    <a:pt x="3" y="43"/>
                    <a:pt x="4" y="44"/>
                  </a:cubicBezTo>
                  <a:cubicBezTo>
                    <a:pt x="9" y="53"/>
                    <a:pt x="18" y="59"/>
                    <a:pt x="29" y="59"/>
                  </a:cubicBezTo>
                  <a:cubicBezTo>
                    <a:pt x="29" y="59"/>
                    <a:pt x="29" y="59"/>
                    <a:pt x="30" y="59"/>
                  </a:cubicBezTo>
                  <a:cubicBezTo>
                    <a:pt x="30" y="59"/>
                    <a:pt x="30" y="59"/>
                    <a:pt x="30" y="59"/>
                  </a:cubicBezTo>
                  <a:cubicBezTo>
                    <a:pt x="31" y="59"/>
                    <a:pt x="32" y="59"/>
                    <a:pt x="33" y="59"/>
                  </a:cubicBezTo>
                  <a:cubicBezTo>
                    <a:pt x="39" y="58"/>
                    <a:pt x="44" y="56"/>
                    <a:pt x="48" y="52"/>
                  </a:cubicBezTo>
                  <a:cubicBezTo>
                    <a:pt x="49" y="51"/>
                    <a:pt x="51" y="50"/>
                    <a:pt x="51" y="49"/>
                  </a:cubicBezTo>
                  <a:cubicBezTo>
                    <a:pt x="56" y="44"/>
                    <a:pt x="59" y="37"/>
                    <a:pt x="59" y="29"/>
                  </a:cubicBezTo>
                  <a:cubicBezTo>
                    <a:pt x="59" y="25"/>
                    <a:pt x="58" y="21"/>
                    <a:pt x="56" y="18"/>
                  </a:cubicBezTo>
                  <a:cubicBezTo>
                    <a:pt x="56" y="17"/>
                    <a:pt x="55" y="15"/>
                    <a:pt x="54" y="14"/>
                  </a:cubicBezTo>
                  <a:cubicBezTo>
                    <a:pt x="51" y="9"/>
                    <a:pt x="46" y="5"/>
                    <a:pt x="41" y="3"/>
                  </a:cubicBezTo>
                  <a:cubicBezTo>
                    <a:pt x="41" y="3"/>
                    <a:pt x="41" y="3"/>
                    <a:pt x="41" y="3"/>
                  </a:cubicBezTo>
                  <a:cubicBezTo>
                    <a:pt x="40" y="2"/>
                    <a:pt x="38" y="2"/>
                    <a:pt x="37" y="1"/>
                  </a:cubicBezTo>
                  <a:cubicBezTo>
                    <a:pt x="37" y="1"/>
                    <a:pt x="37" y="1"/>
                    <a:pt x="37" y="1"/>
                  </a:cubicBezTo>
                  <a:cubicBezTo>
                    <a:pt x="34" y="1"/>
                    <a:pt x="32" y="0"/>
                    <a:pt x="30"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20308"/>
            <p:cNvSpPr>
              <a:spLocks/>
            </p:cNvSpPr>
            <p:nvPr/>
          </p:nvSpPr>
          <p:spPr bwMode="auto">
            <a:xfrm>
              <a:off x="5969649" y="7101233"/>
              <a:ext cx="90046" cy="88044"/>
            </a:xfrm>
            <a:custGeom>
              <a:avLst/>
              <a:gdLst>
                <a:gd name="T0" fmla="*/ 29 w 57"/>
                <a:gd name="T1" fmla="*/ 0 h 56"/>
                <a:gd name="T2" fmla="*/ 28 w 57"/>
                <a:gd name="T3" fmla="*/ 0 h 56"/>
                <a:gd name="T4" fmla="*/ 16 w 57"/>
                <a:gd name="T5" fmla="*/ 3 h 56"/>
                <a:gd name="T6" fmla="*/ 13 w 57"/>
                <a:gd name="T7" fmla="*/ 5 h 56"/>
                <a:gd name="T8" fmla="*/ 0 w 57"/>
                <a:gd name="T9" fmla="*/ 29 h 56"/>
                <a:gd name="T10" fmla="*/ 2 w 57"/>
                <a:gd name="T11" fmla="*/ 38 h 56"/>
                <a:gd name="T12" fmla="*/ 4 w 57"/>
                <a:gd name="T13" fmla="*/ 42 h 56"/>
                <a:gd name="T14" fmla="*/ 14 w 57"/>
                <a:gd name="T15" fmla="*/ 52 h 56"/>
                <a:gd name="T16" fmla="*/ 18 w 57"/>
                <a:gd name="T17" fmla="*/ 54 h 56"/>
                <a:gd name="T18" fmla="*/ 28 w 57"/>
                <a:gd name="T19" fmla="*/ 56 h 56"/>
                <a:gd name="T20" fmla="*/ 29 w 57"/>
                <a:gd name="T21" fmla="*/ 56 h 56"/>
                <a:gd name="T22" fmla="*/ 41 w 57"/>
                <a:gd name="T23" fmla="*/ 53 h 56"/>
                <a:gd name="T24" fmla="*/ 45 w 57"/>
                <a:gd name="T25" fmla="*/ 51 h 56"/>
                <a:gd name="T26" fmla="*/ 55 w 57"/>
                <a:gd name="T27" fmla="*/ 38 h 56"/>
                <a:gd name="T28" fmla="*/ 56 w 57"/>
                <a:gd name="T29" fmla="*/ 34 h 56"/>
                <a:gd name="T30" fmla="*/ 57 w 57"/>
                <a:gd name="T31" fmla="*/ 28 h 56"/>
                <a:gd name="T32" fmla="*/ 54 w 57"/>
                <a:gd name="T33" fmla="*/ 17 h 56"/>
                <a:gd name="T34" fmla="*/ 52 w 57"/>
                <a:gd name="T35" fmla="*/ 13 h 56"/>
                <a:gd name="T36" fmla="*/ 29 w 57"/>
                <a:gd name="T37"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7" h="56">
                  <a:moveTo>
                    <a:pt x="29" y="0"/>
                  </a:moveTo>
                  <a:cubicBezTo>
                    <a:pt x="28" y="0"/>
                    <a:pt x="28" y="0"/>
                    <a:pt x="28" y="0"/>
                  </a:cubicBezTo>
                  <a:cubicBezTo>
                    <a:pt x="24" y="0"/>
                    <a:pt x="20" y="1"/>
                    <a:pt x="16" y="3"/>
                  </a:cubicBezTo>
                  <a:cubicBezTo>
                    <a:pt x="15" y="3"/>
                    <a:pt x="14" y="4"/>
                    <a:pt x="13" y="5"/>
                  </a:cubicBezTo>
                  <a:cubicBezTo>
                    <a:pt x="5" y="10"/>
                    <a:pt x="0" y="19"/>
                    <a:pt x="0" y="29"/>
                  </a:cubicBezTo>
                  <a:cubicBezTo>
                    <a:pt x="0" y="32"/>
                    <a:pt x="1" y="35"/>
                    <a:pt x="2" y="38"/>
                  </a:cubicBezTo>
                  <a:cubicBezTo>
                    <a:pt x="3" y="40"/>
                    <a:pt x="3" y="41"/>
                    <a:pt x="4" y="42"/>
                  </a:cubicBezTo>
                  <a:cubicBezTo>
                    <a:pt x="7" y="47"/>
                    <a:pt x="10" y="50"/>
                    <a:pt x="14" y="52"/>
                  </a:cubicBezTo>
                  <a:cubicBezTo>
                    <a:pt x="15" y="53"/>
                    <a:pt x="17" y="54"/>
                    <a:pt x="18" y="54"/>
                  </a:cubicBezTo>
                  <a:cubicBezTo>
                    <a:pt x="21" y="56"/>
                    <a:pt x="25" y="56"/>
                    <a:pt x="28" y="56"/>
                  </a:cubicBezTo>
                  <a:cubicBezTo>
                    <a:pt x="29" y="56"/>
                    <a:pt x="29" y="56"/>
                    <a:pt x="29" y="56"/>
                  </a:cubicBezTo>
                  <a:cubicBezTo>
                    <a:pt x="33" y="56"/>
                    <a:pt x="38" y="55"/>
                    <a:pt x="41" y="53"/>
                  </a:cubicBezTo>
                  <a:cubicBezTo>
                    <a:pt x="43" y="53"/>
                    <a:pt x="44" y="52"/>
                    <a:pt x="45" y="51"/>
                  </a:cubicBezTo>
                  <a:cubicBezTo>
                    <a:pt x="49" y="48"/>
                    <a:pt x="53" y="43"/>
                    <a:pt x="55" y="38"/>
                  </a:cubicBezTo>
                  <a:cubicBezTo>
                    <a:pt x="55" y="36"/>
                    <a:pt x="56" y="35"/>
                    <a:pt x="56" y="34"/>
                  </a:cubicBezTo>
                  <a:cubicBezTo>
                    <a:pt x="56" y="32"/>
                    <a:pt x="57" y="30"/>
                    <a:pt x="57" y="28"/>
                  </a:cubicBezTo>
                  <a:cubicBezTo>
                    <a:pt x="57" y="24"/>
                    <a:pt x="56" y="20"/>
                    <a:pt x="54" y="17"/>
                  </a:cubicBezTo>
                  <a:cubicBezTo>
                    <a:pt x="54" y="15"/>
                    <a:pt x="53" y="14"/>
                    <a:pt x="52" y="13"/>
                  </a:cubicBezTo>
                  <a:cubicBezTo>
                    <a:pt x="47" y="5"/>
                    <a:pt x="38" y="0"/>
                    <a:pt x="29"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7" name="Freeform 20309"/>
            <p:cNvSpPr>
              <a:spLocks noEditPoints="1"/>
            </p:cNvSpPr>
            <p:nvPr/>
          </p:nvSpPr>
          <p:spPr bwMode="auto">
            <a:xfrm>
              <a:off x="5924293" y="7055210"/>
              <a:ext cx="181425" cy="180091"/>
            </a:xfrm>
            <a:custGeom>
              <a:avLst/>
              <a:gdLst>
                <a:gd name="T0" fmla="*/ 38 w 115"/>
                <a:gd name="T1" fmla="*/ 20 h 114"/>
                <a:gd name="T2" fmla="*/ 57 w 115"/>
                <a:gd name="T3" fmla="*/ 15 h 114"/>
                <a:gd name="T4" fmla="*/ 58 w 115"/>
                <a:gd name="T5" fmla="*/ 15 h 114"/>
                <a:gd name="T6" fmla="*/ 93 w 115"/>
                <a:gd name="T7" fmla="*/ 36 h 114"/>
                <a:gd name="T8" fmla="*/ 95 w 115"/>
                <a:gd name="T9" fmla="*/ 40 h 114"/>
                <a:gd name="T10" fmla="*/ 99 w 115"/>
                <a:gd name="T11" fmla="*/ 56 h 114"/>
                <a:gd name="T12" fmla="*/ 98 w 115"/>
                <a:gd name="T13" fmla="*/ 67 h 114"/>
                <a:gd name="T14" fmla="*/ 97 w 115"/>
                <a:gd name="T15" fmla="*/ 71 h 114"/>
                <a:gd name="T16" fmla="*/ 81 w 115"/>
                <a:gd name="T17" fmla="*/ 92 h 114"/>
                <a:gd name="T18" fmla="*/ 77 w 115"/>
                <a:gd name="T19" fmla="*/ 94 h 114"/>
                <a:gd name="T20" fmla="*/ 58 w 115"/>
                <a:gd name="T21" fmla="*/ 99 h 114"/>
                <a:gd name="T22" fmla="*/ 57 w 115"/>
                <a:gd name="T23" fmla="*/ 99 h 114"/>
                <a:gd name="T24" fmla="*/ 41 w 115"/>
                <a:gd name="T25" fmla="*/ 96 h 114"/>
                <a:gd name="T26" fmla="*/ 37 w 115"/>
                <a:gd name="T27" fmla="*/ 94 h 114"/>
                <a:gd name="T28" fmla="*/ 21 w 115"/>
                <a:gd name="T29" fmla="*/ 78 h 114"/>
                <a:gd name="T30" fmla="*/ 19 w 115"/>
                <a:gd name="T31" fmla="*/ 74 h 114"/>
                <a:gd name="T32" fmla="*/ 16 w 115"/>
                <a:gd name="T33" fmla="*/ 58 h 114"/>
                <a:gd name="T34" fmla="*/ 35 w 115"/>
                <a:gd name="T35" fmla="*/ 22 h 114"/>
                <a:gd name="T36" fmla="*/ 38 w 115"/>
                <a:gd name="T37" fmla="*/ 20 h 114"/>
                <a:gd name="T38" fmla="*/ 57 w 115"/>
                <a:gd name="T39" fmla="*/ 0 h 114"/>
                <a:gd name="T40" fmla="*/ 56 w 115"/>
                <a:gd name="T41" fmla="*/ 0 h 114"/>
                <a:gd name="T42" fmla="*/ 31 w 115"/>
                <a:gd name="T43" fmla="*/ 7 h 114"/>
                <a:gd name="T44" fmla="*/ 27 w 115"/>
                <a:gd name="T45" fmla="*/ 9 h 114"/>
                <a:gd name="T46" fmla="*/ 0 w 115"/>
                <a:gd name="T47" fmla="*/ 58 h 114"/>
                <a:gd name="T48" fmla="*/ 5 w 115"/>
                <a:gd name="T49" fmla="*/ 81 h 114"/>
                <a:gd name="T50" fmla="*/ 7 w 115"/>
                <a:gd name="T51" fmla="*/ 85 h 114"/>
                <a:gd name="T52" fmla="*/ 31 w 115"/>
                <a:gd name="T53" fmla="*/ 108 h 114"/>
                <a:gd name="T54" fmla="*/ 35 w 115"/>
                <a:gd name="T55" fmla="*/ 110 h 114"/>
                <a:gd name="T56" fmla="*/ 57 w 115"/>
                <a:gd name="T57" fmla="*/ 114 h 114"/>
                <a:gd name="T58" fmla="*/ 59 w 115"/>
                <a:gd name="T59" fmla="*/ 114 h 114"/>
                <a:gd name="T60" fmla="*/ 85 w 115"/>
                <a:gd name="T61" fmla="*/ 107 h 114"/>
                <a:gd name="T62" fmla="*/ 89 w 115"/>
                <a:gd name="T63" fmla="*/ 105 h 114"/>
                <a:gd name="T64" fmla="*/ 112 w 115"/>
                <a:gd name="T65" fmla="*/ 75 h 114"/>
                <a:gd name="T66" fmla="*/ 113 w 115"/>
                <a:gd name="T67" fmla="*/ 71 h 114"/>
                <a:gd name="T68" fmla="*/ 115 w 115"/>
                <a:gd name="T69" fmla="*/ 56 h 114"/>
                <a:gd name="T70" fmla="*/ 109 w 115"/>
                <a:gd name="T71" fmla="*/ 33 h 114"/>
                <a:gd name="T72" fmla="*/ 107 w 115"/>
                <a:gd name="T73" fmla="*/ 29 h 114"/>
                <a:gd name="T74" fmla="*/ 57 w 115"/>
                <a:gd name="T75"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5" h="114">
                  <a:moveTo>
                    <a:pt x="38" y="20"/>
                  </a:moveTo>
                  <a:cubicBezTo>
                    <a:pt x="44" y="17"/>
                    <a:pt x="50" y="15"/>
                    <a:pt x="57" y="15"/>
                  </a:cubicBezTo>
                  <a:cubicBezTo>
                    <a:pt x="57" y="15"/>
                    <a:pt x="57" y="15"/>
                    <a:pt x="58" y="15"/>
                  </a:cubicBezTo>
                  <a:cubicBezTo>
                    <a:pt x="73" y="15"/>
                    <a:pt x="86" y="24"/>
                    <a:pt x="93" y="36"/>
                  </a:cubicBezTo>
                  <a:cubicBezTo>
                    <a:pt x="94" y="37"/>
                    <a:pt x="95" y="38"/>
                    <a:pt x="95" y="40"/>
                  </a:cubicBezTo>
                  <a:cubicBezTo>
                    <a:pt x="98" y="45"/>
                    <a:pt x="99" y="50"/>
                    <a:pt x="99" y="56"/>
                  </a:cubicBezTo>
                  <a:cubicBezTo>
                    <a:pt x="99" y="60"/>
                    <a:pt x="99" y="63"/>
                    <a:pt x="98" y="67"/>
                  </a:cubicBezTo>
                  <a:cubicBezTo>
                    <a:pt x="98" y="68"/>
                    <a:pt x="97" y="69"/>
                    <a:pt x="97" y="71"/>
                  </a:cubicBezTo>
                  <a:cubicBezTo>
                    <a:pt x="94" y="79"/>
                    <a:pt x="88" y="87"/>
                    <a:pt x="81" y="92"/>
                  </a:cubicBezTo>
                  <a:cubicBezTo>
                    <a:pt x="80" y="93"/>
                    <a:pt x="78" y="93"/>
                    <a:pt x="77" y="94"/>
                  </a:cubicBezTo>
                  <a:cubicBezTo>
                    <a:pt x="72" y="97"/>
                    <a:pt x="65" y="99"/>
                    <a:pt x="58" y="99"/>
                  </a:cubicBezTo>
                  <a:cubicBezTo>
                    <a:pt x="58" y="99"/>
                    <a:pt x="58" y="99"/>
                    <a:pt x="57" y="99"/>
                  </a:cubicBezTo>
                  <a:cubicBezTo>
                    <a:pt x="52" y="99"/>
                    <a:pt x="46" y="98"/>
                    <a:pt x="41" y="96"/>
                  </a:cubicBezTo>
                  <a:cubicBezTo>
                    <a:pt x="40" y="95"/>
                    <a:pt x="39" y="94"/>
                    <a:pt x="37" y="94"/>
                  </a:cubicBezTo>
                  <a:cubicBezTo>
                    <a:pt x="31" y="90"/>
                    <a:pt x="25" y="84"/>
                    <a:pt x="21" y="78"/>
                  </a:cubicBezTo>
                  <a:cubicBezTo>
                    <a:pt x="20" y="76"/>
                    <a:pt x="20" y="75"/>
                    <a:pt x="19" y="74"/>
                  </a:cubicBezTo>
                  <a:cubicBezTo>
                    <a:pt x="17" y="69"/>
                    <a:pt x="16" y="63"/>
                    <a:pt x="16" y="58"/>
                  </a:cubicBezTo>
                  <a:cubicBezTo>
                    <a:pt x="15" y="43"/>
                    <a:pt x="23" y="30"/>
                    <a:pt x="35" y="22"/>
                  </a:cubicBezTo>
                  <a:cubicBezTo>
                    <a:pt x="36" y="21"/>
                    <a:pt x="37" y="21"/>
                    <a:pt x="38" y="20"/>
                  </a:cubicBezTo>
                  <a:moveTo>
                    <a:pt x="57" y="0"/>
                  </a:moveTo>
                  <a:cubicBezTo>
                    <a:pt x="57" y="0"/>
                    <a:pt x="57" y="0"/>
                    <a:pt x="56" y="0"/>
                  </a:cubicBezTo>
                  <a:cubicBezTo>
                    <a:pt x="47" y="0"/>
                    <a:pt x="38" y="3"/>
                    <a:pt x="31" y="7"/>
                  </a:cubicBezTo>
                  <a:cubicBezTo>
                    <a:pt x="29" y="7"/>
                    <a:pt x="28" y="8"/>
                    <a:pt x="27" y="9"/>
                  </a:cubicBezTo>
                  <a:cubicBezTo>
                    <a:pt x="11" y="19"/>
                    <a:pt x="0" y="37"/>
                    <a:pt x="0" y="58"/>
                  </a:cubicBezTo>
                  <a:cubicBezTo>
                    <a:pt x="0" y="66"/>
                    <a:pt x="2" y="74"/>
                    <a:pt x="5" y="81"/>
                  </a:cubicBezTo>
                  <a:cubicBezTo>
                    <a:pt x="6" y="82"/>
                    <a:pt x="7" y="83"/>
                    <a:pt x="7" y="85"/>
                  </a:cubicBezTo>
                  <a:cubicBezTo>
                    <a:pt x="13" y="94"/>
                    <a:pt x="21" y="102"/>
                    <a:pt x="31" y="108"/>
                  </a:cubicBezTo>
                  <a:cubicBezTo>
                    <a:pt x="32" y="108"/>
                    <a:pt x="33" y="109"/>
                    <a:pt x="35" y="110"/>
                  </a:cubicBezTo>
                  <a:cubicBezTo>
                    <a:pt x="42" y="113"/>
                    <a:pt x="49" y="114"/>
                    <a:pt x="57" y="114"/>
                  </a:cubicBezTo>
                  <a:cubicBezTo>
                    <a:pt x="58" y="114"/>
                    <a:pt x="58" y="114"/>
                    <a:pt x="59" y="114"/>
                  </a:cubicBezTo>
                  <a:cubicBezTo>
                    <a:pt x="68" y="114"/>
                    <a:pt x="77" y="112"/>
                    <a:pt x="85" y="107"/>
                  </a:cubicBezTo>
                  <a:cubicBezTo>
                    <a:pt x="86" y="107"/>
                    <a:pt x="88" y="106"/>
                    <a:pt x="89" y="105"/>
                  </a:cubicBezTo>
                  <a:cubicBezTo>
                    <a:pt x="99" y="98"/>
                    <a:pt x="108" y="88"/>
                    <a:pt x="112" y="75"/>
                  </a:cubicBezTo>
                  <a:cubicBezTo>
                    <a:pt x="112" y="74"/>
                    <a:pt x="113" y="72"/>
                    <a:pt x="113" y="71"/>
                  </a:cubicBezTo>
                  <a:cubicBezTo>
                    <a:pt x="114" y="66"/>
                    <a:pt x="115" y="61"/>
                    <a:pt x="115" y="56"/>
                  </a:cubicBezTo>
                  <a:cubicBezTo>
                    <a:pt x="114" y="48"/>
                    <a:pt x="113" y="40"/>
                    <a:pt x="109" y="33"/>
                  </a:cubicBezTo>
                  <a:cubicBezTo>
                    <a:pt x="109" y="31"/>
                    <a:pt x="108" y="30"/>
                    <a:pt x="107" y="29"/>
                  </a:cubicBezTo>
                  <a:cubicBezTo>
                    <a:pt x="97" y="12"/>
                    <a:pt x="79" y="0"/>
                    <a:pt x="57"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8" name="Freeform 20310"/>
            <p:cNvSpPr>
              <a:spLocks/>
            </p:cNvSpPr>
            <p:nvPr/>
          </p:nvSpPr>
          <p:spPr bwMode="auto">
            <a:xfrm>
              <a:off x="4789050" y="6354190"/>
              <a:ext cx="79374" cy="78706"/>
            </a:xfrm>
            <a:custGeom>
              <a:avLst/>
              <a:gdLst>
                <a:gd name="T0" fmla="*/ 25 w 50"/>
                <a:gd name="T1" fmla="*/ 0 h 50"/>
                <a:gd name="T2" fmla="*/ 24 w 50"/>
                <a:gd name="T3" fmla="*/ 0 h 50"/>
                <a:gd name="T4" fmla="*/ 24 w 50"/>
                <a:gd name="T5" fmla="*/ 0 h 50"/>
                <a:gd name="T6" fmla="*/ 20 w 50"/>
                <a:gd name="T7" fmla="*/ 0 h 50"/>
                <a:gd name="T8" fmla="*/ 1 w 50"/>
                <a:gd name="T9" fmla="*/ 19 h 50"/>
                <a:gd name="T10" fmla="*/ 0 w 50"/>
                <a:gd name="T11" fmla="*/ 23 h 50"/>
                <a:gd name="T12" fmla="*/ 0 w 50"/>
                <a:gd name="T13" fmla="*/ 25 h 50"/>
                <a:gd name="T14" fmla="*/ 24 w 50"/>
                <a:gd name="T15" fmla="*/ 50 h 50"/>
                <a:gd name="T16" fmla="*/ 25 w 50"/>
                <a:gd name="T17" fmla="*/ 50 h 50"/>
                <a:gd name="T18" fmla="*/ 25 w 50"/>
                <a:gd name="T19" fmla="*/ 50 h 50"/>
                <a:gd name="T20" fmla="*/ 29 w 50"/>
                <a:gd name="T21" fmla="*/ 49 h 50"/>
                <a:gd name="T22" fmla="*/ 49 w 50"/>
                <a:gd name="T23" fmla="*/ 31 h 50"/>
                <a:gd name="T24" fmla="*/ 49 w 50"/>
                <a:gd name="T25" fmla="*/ 26 h 50"/>
                <a:gd name="T26" fmla="*/ 50 w 50"/>
                <a:gd name="T27" fmla="*/ 24 h 50"/>
                <a:gd name="T28" fmla="*/ 25 w 50"/>
                <a:gd name="T2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0" h="50">
                  <a:moveTo>
                    <a:pt x="25" y="0"/>
                  </a:moveTo>
                  <a:cubicBezTo>
                    <a:pt x="25" y="0"/>
                    <a:pt x="24" y="0"/>
                    <a:pt x="24" y="0"/>
                  </a:cubicBezTo>
                  <a:cubicBezTo>
                    <a:pt x="24" y="0"/>
                    <a:pt x="24" y="0"/>
                    <a:pt x="24" y="0"/>
                  </a:cubicBezTo>
                  <a:cubicBezTo>
                    <a:pt x="22" y="0"/>
                    <a:pt x="21" y="0"/>
                    <a:pt x="20" y="0"/>
                  </a:cubicBezTo>
                  <a:cubicBezTo>
                    <a:pt x="10" y="2"/>
                    <a:pt x="3" y="9"/>
                    <a:pt x="1" y="19"/>
                  </a:cubicBezTo>
                  <a:cubicBezTo>
                    <a:pt x="0" y="20"/>
                    <a:pt x="0" y="21"/>
                    <a:pt x="0" y="23"/>
                  </a:cubicBezTo>
                  <a:cubicBezTo>
                    <a:pt x="0" y="24"/>
                    <a:pt x="0" y="24"/>
                    <a:pt x="0" y="25"/>
                  </a:cubicBezTo>
                  <a:cubicBezTo>
                    <a:pt x="0" y="39"/>
                    <a:pt x="11" y="49"/>
                    <a:pt x="24" y="50"/>
                  </a:cubicBezTo>
                  <a:cubicBezTo>
                    <a:pt x="25" y="50"/>
                    <a:pt x="25" y="50"/>
                    <a:pt x="25" y="50"/>
                  </a:cubicBezTo>
                  <a:cubicBezTo>
                    <a:pt x="25" y="50"/>
                    <a:pt x="25" y="50"/>
                    <a:pt x="25" y="50"/>
                  </a:cubicBezTo>
                  <a:cubicBezTo>
                    <a:pt x="26" y="49"/>
                    <a:pt x="28" y="49"/>
                    <a:pt x="29" y="49"/>
                  </a:cubicBezTo>
                  <a:cubicBezTo>
                    <a:pt x="39" y="48"/>
                    <a:pt x="46" y="40"/>
                    <a:pt x="49" y="31"/>
                  </a:cubicBezTo>
                  <a:cubicBezTo>
                    <a:pt x="49" y="29"/>
                    <a:pt x="49" y="28"/>
                    <a:pt x="49" y="26"/>
                  </a:cubicBezTo>
                  <a:cubicBezTo>
                    <a:pt x="50" y="26"/>
                    <a:pt x="50" y="25"/>
                    <a:pt x="50" y="24"/>
                  </a:cubicBezTo>
                  <a:cubicBezTo>
                    <a:pt x="49" y="11"/>
                    <a:pt x="38" y="0"/>
                    <a:pt x="25" y="0"/>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9" name="Freeform 20312"/>
            <p:cNvSpPr>
              <a:spLocks noEditPoints="1"/>
            </p:cNvSpPr>
            <p:nvPr/>
          </p:nvSpPr>
          <p:spPr bwMode="auto">
            <a:xfrm>
              <a:off x="4748355" y="6312835"/>
              <a:ext cx="159414" cy="159414"/>
            </a:xfrm>
            <a:custGeom>
              <a:avLst/>
              <a:gdLst>
                <a:gd name="T0" fmla="*/ 49 w 101"/>
                <a:gd name="T1" fmla="*/ 14 h 101"/>
                <a:gd name="T2" fmla="*/ 50 w 101"/>
                <a:gd name="T3" fmla="*/ 14 h 101"/>
                <a:gd name="T4" fmla="*/ 51 w 101"/>
                <a:gd name="T5" fmla="*/ 14 h 101"/>
                <a:gd name="T6" fmla="*/ 88 w 101"/>
                <a:gd name="T7" fmla="*/ 50 h 101"/>
                <a:gd name="T8" fmla="*/ 87 w 101"/>
                <a:gd name="T9" fmla="*/ 54 h 101"/>
                <a:gd name="T10" fmla="*/ 87 w 101"/>
                <a:gd name="T11" fmla="*/ 59 h 101"/>
                <a:gd name="T12" fmla="*/ 56 w 101"/>
                <a:gd name="T13" fmla="*/ 87 h 101"/>
                <a:gd name="T14" fmla="*/ 52 w 101"/>
                <a:gd name="T15" fmla="*/ 88 h 101"/>
                <a:gd name="T16" fmla="*/ 51 w 101"/>
                <a:gd name="T17" fmla="*/ 88 h 101"/>
                <a:gd name="T18" fmla="*/ 51 w 101"/>
                <a:gd name="T19" fmla="*/ 88 h 101"/>
                <a:gd name="T20" fmla="*/ 14 w 101"/>
                <a:gd name="T21" fmla="*/ 51 h 101"/>
                <a:gd name="T22" fmla="*/ 14 w 101"/>
                <a:gd name="T23" fmla="*/ 47 h 101"/>
                <a:gd name="T24" fmla="*/ 15 w 101"/>
                <a:gd name="T25" fmla="*/ 43 h 101"/>
                <a:gd name="T26" fmla="*/ 44 w 101"/>
                <a:gd name="T27" fmla="*/ 14 h 101"/>
                <a:gd name="T28" fmla="*/ 49 w 101"/>
                <a:gd name="T29" fmla="*/ 14 h 101"/>
                <a:gd name="T30" fmla="*/ 51 w 101"/>
                <a:gd name="T31" fmla="*/ 0 h 101"/>
                <a:gd name="T32" fmla="*/ 50 w 101"/>
                <a:gd name="T33" fmla="*/ 0 h 101"/>
                <a:gd name="T34" fmla="*/ 47 w 101"/>
                <a:gd name="T35" fmla="*/ 0 h 101"/>
                <a:gd name="T36" fmla="*/ 43 w 101"/>
                <a:gd name="T37" fmla="*/ 1 h 101"/>
                <a:gd name="T38" fmla="*/ 1 w 101"/>
                <a:gd name="T39" fmla="*/ 41 h 101"/>
                <a:gd name="T40" fmla="*/ 1 w 101"/>
                <a:gd name="T41" fmla="*/ 45 h 101"/>
                <a:gd name="T42" fmla="*/ 0 w 101"/>
                <a:gd name="T43" fmla="*/ 52 h 101"/>
                <a:gd name="T44" fmla="*/ 51 w 101"/>
                <a:gd name="T45" fmla="*/ 101 h 101"/>
                <a:gd name="T46" fmla="*/ 52 w 101"/>
                <a:gd name="T47" fmla="*/ 101 h 101"/>
                <a:gd name="T48" fmla="*/ 53 w 101"/>
                <a:gd name="T49" fmla="*/ 101 h 101"/>
                <a:gd name="T50" fmla="*/ 57 w 101"/>
                <a:gd name="T51" fmla="*/ 101 h 101"/>
                <a:gd name="T52" fmla="*/ 100 w 101"/>
                <a:gd name="T53" fmla="*/ 61 h 101"/>
                <a:gd name="T54" fmla="*/ 101 w 101"/>
                <a:gd name="T55" fmla="*/ 57 h 101"/>
                <a:gd name="T56" fmla="*/ 101 w 101"/>
                <a:gd name="T57" fmla="*/ 50 h 101"/>
                <a:gd name="T58" fmla="*/ 51 w 101"/>
                <a:gd name="T59"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01" h="101">
                  <a:moveTo>
                    <a:pt x="49" y="14"/>
                  </a:moveTo>
                  <a:cubicBezTo>
                    <a:pt x="49" y="14"/>
                    <a:pt x="50" y="14"/>
                    <a:pt x="50" y="14"/>
                  </a:cubicBezTo>
                  <a:cubicBezTo>
                    <a:pt x="50" y="14"/>
                    <a:pt x="50" y="14"/>
                    <a:pt x="51" y="14"/>
                  </a:cubicBezTo>
                  <a:cubicBezTo>
                    <a:pt x="71" y="14"/>
                    <a:pt x="87" y="30"/>
                    <a:pt x="88" y="50"/>
                  </a:cubicBezTo>
                  <a:cubicBezTo>
                    <a:pt x="88" y="51"/>
                    <a:pt x="88" y="53"/>
                    <a:pt x="87" y="54"/>
                  </a:cubicBezTo>
                  <a:cubicBezTo>
                    <a:pt x="87" y="56"/>
                    <a:pt x="87" y="57"/>
                    <a:pt x="87" y="59"/>
                  </a:cubicBezTo>
                  <a:cubicBezTo>
                    <a:pt x="83" y="73"/>
                    <a:pt x="71" y="85"/>
                    <a:pt x="56" y="87"/>
                  </a:cubicBezTo>
                  <a:cubicBezTo>
                    <a:pt x="55" y="87"/>
                    <a:pt x="53" y="88"/>
                    <a:pt x="52" y="88"/>
                  </a:cubicBezTo>
                  <a:cubicBezTo>
                    <a:pt x="52" y="88"/>
                    <a:pt x="51" y="88"/>
                    <a:pt x="51" y="88"/>
                  </a:cubicBezTo>
                  <a:cubicBezTo>
                    <a:pt x="51" y="88"/>
                    <a:pt x="51" y="88"/>
                    <a:pt x="51" y="88"/>
                  </a:cubicBezTo>
                  <a:cubicBezTo>
                    <a:pt x="31" y="88"/>
                    <a:pt x="14" y="71"/>
                    <a:pt x="14" y="51"/>
                  </a:cubicBezTo>
                  <a:cubicBezTo>
                    <a:pt x="14" y="50"/>
                    <a:pt x="14" y="48"/>
                    <a:pt x="14" y="47"/>
                  </a:cubicBezTo>
                  <a:cubicBezTo>
                    <a:pt x="14" y="46"/>
                    <a:pt x="14" y="44"/>
                    <a:pt x="15" y="43"/>
                  </a:cubicBezTo>
                  <a:cubicBezTo>
                    <a:pt x="18" y="28"/>
                    <a:pt x="30" y="17"/>
                    <a:pt x="44" y="14"/>
                  </a:cubicBezTo>
                  <a:cubicBezTo>
                    <a:pt x="46" y="14"/>
                    <a:pt x="47" y="14"/>
                    <a:pt x="49" y="14"/>
                  </a:cubicBezTo>
                  <a:moveTo>
                    <a:pt x="51" y="0"/>
                  </a:moveTo>
                  <a:cubicBezTo>
                    <a:pt x="50" y="0"/>
                    <a:pt x="50" y="0"/>
                    <a:pt x="50" y="0"/>
                  </a:cubicBezTo>
                  <a:cubicBezTo>
                    <a:pt x="49" y="0"/>
                    <a:pt x="48" y="0"/>
                    <a:pt x="47" y="0"/>
                  </a:cubicBezTo>
                  <a:cubicBezTo>
                    <a:pt x="46" y="0"/>
                    <a:pt x="44" y="1"/>
                    <a:pt x="43" y="1"/>
                  </a:cubicBezTo>
                  <a:cubicBezTo>
                    <a:pt x="22" y="4"/>
                    <a:pt x="5" y="20"/>
                    <a:pt x="1" y="41"/>
                  </a:cubicBezTo>
                  <a:cubicBezTo>
                    <a:pt x="1" y="42"/>
                    <a:pt x="1" y="43"/>
                    <a:pt x="1" y="45"/>
                  </a:cubicBezTo>
                  <a:cubicBezTo>
                    <a:pt x="0" y="47"/>
                    <a:pt x="0" y="49"/>
                    <a:pt x="0" y="52"/>
                  </a:cubicBezTo>
                  <a:cubicBezTo>
                    <a:pt x="1" y="79"/>
                    <a:pt x="23" y="101"/>
                    <a:pt x="51" y="101"/>
                  </a:cubicBezTo>
                  <a:cubicBezTo>
                    <a:pt x="51" y="101"/>
                    <a:pt x="51" y="101"/>
                    <a:pt x="52" y="101"/>
                  </a:cubicBezTo>
                  <a:cubicBezTo>
                    <a:pt x="52" y="101"/>
                    <a:pt x="53" y="101"/>
                    <a:pt x="53" y="101"/>
                  </a:cubicBezTo>
                  <a:cubicBezTo>
                    <a:pt x="54" y="101"/>
                    <a:pt x="56" y="101"/>
                    <a:pt x="57" y="101"/>
                  </a:cubicBezTo>
                  <a:cubicBezTo>
                    <a:pt x="79" y="98"/>
                    <a:pt x="96" y="82"/>
                    <a:pt x="100" y="61"/>
                  </a:cubicBezTo>
                  <a:cubicBezTo>
                    <a:pt x="100" y="59"/>
                    <a:pt x="101" y="58"/>
                    <a:pt x="101" y="57"/>
                  </a:cubicBezTo>
                  <a:cubicBezTo>
                    <a:pt x="101" y="54"/>
                    <a:pt x="101" y="52"/>
                    <a:pt x="101" y="50"/>
                  </a:cubicBezTo>
                  <a:cubicBezTo>
                    <a:pt x="101" y="22"/>
                    <a:pt x="78" y="0"/>
                    <a:pt x="51"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0" name="Freeform 20313"/>
            <p:cNvSpPr>
              <a:spLocks/>
            </p:cNvSpPr>
            <p:nvPr/>
          </p:nvSpPr>
          <p:spPr bwMode="auto">
            <a:xfrm>
              <a:off x="4494894" y="7487428"/>
              <a:ext cx="110056" cy="108722"/>
            </a:xfrm>
            <a:custGeom>
              <a:avLst/>
              <a:gdLst>
                <a:gd name="T0" fmla="*/ 35 w 70"/>
                <a:gd name="T1" fmla="*/ 0 h 69"/>
                <a:gd name="T2" fmla="*/ 34 w 70"/>
                <a:gd name="T3" fmla="*/ 0 h 69"/>
                <a:gd name="T4" fmla="*/ 31 w 70"/>
                <a:gd name="T5" fmla="*/ 0 h 69"/>
                <a:gd name="T6" fmla="*/ 27 w 70"/>
                <a:gd name="T7" fmla="*/ 1 h 69"/>
                <a:gd name="T8" fmla="*/ 20 w 70"/>
                <a:gd name="T9" fmla="*/ 3 h 69"/>
                <a:gd name="T10" fmla="*/ 16 w 70"/>
                <a:gd name="T11" fmla="*/ 6 h 69"/>
                <a:gd name="T12" fmla="*/ 3 w 70"/>
                <a:gd name="T13" fmla="*/ 21 h 69"/>
                <a:gd name="T14" fmla="*/ 2 w 70"/>
                <a:gd name="T15" fmla="*/ 25 h 69"/>
                <a:gd name="T16" fmla="*/ 0 w 70"/>
                <a:gd name="T17" fmla="*/ 35 h 69"/>
                <a:gd name="T18" fmla="*/ 26 w 70"/>
                <a:gd name="T19" fmla="*/ 68 h 69"/>
                <a:gd name="T20" fmla="*/ 30 w 70"/>
                <a:gd name="T21" fmla="*/ 69 h 69"/>
                <a:gd name="T22" fmla="*/ 35 w 70"/>
                <a:gd name="T23" fmla="*/ 69 h 69"/>
                <a:gd name="T24" fmla="*/ 36 w 70"/>
                <a:gd name="T25" fmla="*/ 69 h 69"/>
                <a:gd name="T26" fmla="*/ 57 w 70"/>
                <a:gd name="T27" fmla="*/ 61 h 69"/>
                <a:gd name="T28" fmla="*/ 60 w 70"/>
                <a:gd name="T29" fmla="*/ 58 h 69"/>
                <a:gd name="T30" fmla="*/ 69 w 70"/>
                <a:gd name="T31" fmla="*/ 34 h 69"/>
                <a:gd name="T32" fmla="*/ 53 w 70"/>
                <a:gd name="T33" fmla="*/ 5 h 69"/>
                <a:gd name="T34" fmla="*/ 49 w 70"/>
                <a:gd name="T35" fmla="*/ 3 h 69"/>
                <a:gd name="T36" fmla="*/ 35 w 70"/>
                <a:gd name="T37" fmla="*/ 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70" h="69">
                  <a:moveTo>
                    <a:pt x="35" y="0"/>
                  </a:moveTo>
                  <a:cubicBezTo>
                    <a:pt x="35" y="0"/>
                    <a:pt x="35" y="0"/>
                    <a:pt x="34" y="0"/>
                  </a:cubicBezTo>
                  <a:cubicBezTo>
                    <a:pt x="33" y="0"/>
                    <a:pt x="32" y="0"/>
                    <a:pt x="31" y="0"/>
                  </a:cubicBezTo>
                  <a:cubicBezTo>
                    <a:pt x="29" y="0"/>
                    <a:pt x="28" y="1"/>
                    <a:pt x="27" y="1"/>
                  </a:cubicBezTo>
                  <a:cubicBezTo>
                    <a:pt x="24" y="2"/>
                    <a:pt x="22" y="2"/>
                    <a:pt x="20" y="3"/>
                  </a:cubicBezTo>
                  <a:cubicBezTo>
                    <a:pt x="19" y="4"/>
                    <a:pt x="17" y="5"/>
                    <a:pt x="16" y="6"/>
                  </a:cubicBezTo>
                  <a:cubicBezTo>
                    <a:pt x="10" y="9"/>
                    <a:pt x="6" y="15"/>
                    <a:pt x="3" y="21"/>
                  </a:cubicBezTo>
                  <a:cubicBezTo>
                    <a:pt x="3" y="22"/>
                    <a:pt x="2" y="24"/>
                    <a:pt x="2" y="25"/>
                  </a:cubicBezTo>
                  <a:cubicBezTo>
                    <a:pt x="1" y="28"/>
                    <a:pt x="0" y="32"/>
                    <a:pt x="0" y="35"/>
                  </a:cubicBezTo>
                  <a:cubicBezTo>
                    <a:pt x="1" y="51"/>
                    <a:pt x="12" y="64"/>
                    <a:pt x="26" y="68"/>
                  </a:cubicBezTo>
                  <a:cubicBezTo>
                    <a:pt x="28" y="68"/>
                    <a:pt x="29" y="69"/>
                    <a:pt x="30" y="69"/>
                  </a:cubicBezTo>
                  <a:cubicBezTo>
                    <a:pt x="32" y="69"/>
                    <a:pt x="33" y="69"/>
                    <a:pt x="35" y="69"/>
                  </a:cubicBezTo>
                  <a:cubicBezTo>
                    <a:pt x="35" y="69"/>
                    <a:pt x="35" y="69"/>
                    <a:pt x="36" y="69"/>
                  </a:cubicBezTo>
                  <a:cubicBezTo>
                    <a:pt x="44" y="69"/>
                    <a:pt x="51" y="66"/>
                    <a:pt x="57" y="61"/>
                  </a:cubicBezTo>
                  <a:cubicBezTo>
                    <a:pt x="58" y="60"/>
                    <a:pt x="59" y="59"/>
                    <a:pt x="60" y="58"/>
                  </a:cubicBezTo>
                  <a:cubicBezTo>
                    <a:pt x="66" y="52"/>
                    <a:pt x="70" y="43"/>
                    <a:pt x="69" y="34"/>
                  </a:cubicBezTo>
                  <a:cubicBezTo>
                    <a:pt x="69" y="22"/>
                    <a:pt x="63" y="11"/>
                    <a:pt x="53" y="5"/>
                  </a:cubicBezTo>
                  <a:cubicBezTo>
                    <a:pt x="52" y="4"/>
                    <a:pt x="50" y="4"/>
                    <a:pt x="49" y="3"/>
                  </a:cubicBezTo>
                  <a:cubicBezTo>
                    <a:pt x="45" y="1"/>
                    <a:pt x="40" y="0"/>
                    <a:pt x="35"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1" name="Freeform 20314"/>
            <p:cNvSpPr>
              <a:spLocks noEditPoints="1"/>
            </p:cNvSpPr>
            <p:nvPr/>
          </p:nvSpPr>
          <p:spPr bwMode="auto">
            <a:xfrm>
              <a:off x="4439532" y="7430732"/>
              <a:ext cx="220778" cy="222112"/>
            </a:xfrm>
            <a:custGeom>
              <a:avLst/>
              <a:gdLst>
                <a:gd name="T0" fmla="*/ 63 w 140"/>
                <a:gd name="T1" fmla="*/ 20 h 141"/>
                <a:gd name="T2" fmla="*/ 69 w 140"/>
                <a:gd name="T3" fmla="*/ 19 h 141"/>
                <a:gd name="T4" fmla="*/ 70 w 140"/>
                <a:gd name="T5" fmla="*/ 19 h 141"/>
                <a:gd name="T6" fmla="*/ 92 w 140"/>
                <a:gd name="T7" fmla="*/ 24 h 141"/>
                <a:gd name="T8" fmla="*/ 96 w 140"/>
                <a:gd name="T9" fmla="*/ 26 h 141"/>
                <a:gd name="T10" fmla="*/ 121 w 140"/>
                <a:gd name="T11" fmla="*/ 70 h 141"/>
                <a:gd name="T12" fmla="*/ 106 w 140"/>
                <a:gd name="T13" fmla="*/ 107 h 141"/>
                <a:gd name="T14" fmla="*/ 103 w 140"/>
                <a:gd name="T15" fmla="*/ 110 h 141"/>
                <a:gd name="T16" fmla="*/ 71 w 140"/>
                <a:gd name="T17" fmla="*/ 122 h 141"/>
                <a:gd name="T18" fmla="*/ 70 w 140"/>
                <a:gd name="T19" fmla="*/ 122 h 141"/>
                <a:gd name="T20" fmla="*/ 62 w 140"/>
                <a:gd name="T21" fmla="*/ 121 h 141"/>
                <a:gd name="T22" fmla="*/ 58 w 140"/>
                <a:gd name="T23" fmla="*/ 120 h 141"/>
                <a:gd name="T24" fmla="*/ 19 w 140"/>
                <a:gd name="T25" fmla="*/ 71 h 141"/>
                <a:gd name="T26" fmla="*/ 21 w 140"/>
                <a:gd name="T27" fmla="*/ 56 h 141"/>
                <a:gd name="T28" fmla="*/ 22 w 140"/>
                <a:gd name="T29" fmla="*/ 51 h 141"/>
                <a:gd name="T30" fmla="*/ 43 w 140"/>
                <a:gd name="T31" fmla="*/ 27 h 141"/>
                <a:gd name="T32" fmla="*/ 47 w 140"/>
                <a:gd name="T33" fmla="*/ 25 h 141"/>
                <a:gd name="T34" fmla="*/ 59 w 140"/>
                <a:gd name="T35" fmla="*/ 21 h 141"/>
                <a:gd name="T36" fmla="*/ 63 w 140"/>
                <a:gd name="T37" fmla="*/ 20 h 141"/>
                <a:gd name="T38" fmla="*/ 70 w 140"/>
                <a:gd name="T39" fmla="*/ 0 h 141"/>
                <a:gd name="T40" fmla="*/ 69 w 140"/>
                <a:gd name="T41" fmla="*/ 0 h 141"/>
                <a:gd name="T42" fmla="*/ 60 w 140"/>
                <a:gd name="T43" fmla="*/ 1 h 141"/>
                <a:gd name="T44" fmla="*/ 55 w 140"/>
                <a:gd name="T45" fmla="*/ 2 h 141"/>
                <a:gd name="T46" fmla="*/ 38 w 140"/>
                <a:gd name="T47" fmla="*/ 8 h 141"/>
                <a:gd name="T48" fmla="*/ 34 w 140"/>
                <a:gd name="T49" fmla="*/ 10 h 141"/>
                <a:gd name="T50" fmla="*/ 5 w 140"/>
                <a:gd name="T51" fmla="*/ 45 h 141"/>
                <a:gd name="T52" fmla="*/ 3 w 140"/>
                <a:gd name="T53" fmla="*/ 49 h 141"/>
                <a:gd name="T54" fmla="*/ 0 w 140"/>
                <a:gd name="T55" fmla="*/ 72 h 141"/>
                <a:gd name="T56" fmla="*/ 54 w 140"/>
                <a:gd name="T57" fmla="*/ 139 h 141"/>
                <a:gd name="T58" fmla="*/ 59 w 140"/>
                <a:gd name="T59" fmla="*/ 140 h 141"/>
                <a:gd name="T60" fmla="*/ 70 w 140"/>
                <a:gd name="T61" fmla="*/ 141 h 141"/>
                <a:gd name="T62" fmla="*/ 71 w 140"/>
                <a:gd name="T63" fmla="*/ 141 h 141"/>
                <a:gd name="T64" fmla="*/ 116 w 140"/>
                <a:gd name="T65" fmla="*/ 123 h 141"/>
                <a:gd name="T66" fmla="*/ 119 w 140"/>
                <a:gd name="T67" fmla="*/ 120 h 141"/>
                <a:gd name="T68" fmla="*/ 140 w 140"/>
                <a:gd name="T69" fmla="*/ 69 h 141"/>
                <a:gd name="T70" fmla="*/ 105 w 140"/>
                <a:gd name="T71" fmla="*/ 10 h 141"/>
                <a:gd name="T72" fmla="*/ 101 w 140"/>
                <a:gd name="T73" fmla="*/ 8 h 141"/>
                <a:gd name="T74" fmla="*/ 70 w 140"/>
                <a:gd name="T75" fmla="*/ 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40" h="141">
                  <a:moveTo>
                    <a:pt x="63" y="20"/>
                  </a:moveTo>
                  <a:cubicBezTo>
                    <a:pt x="65" y="19"/>
                    <a:pt x="67" y="19"/>
                    <a:pt x="69" y="19"/>
                  </a:cubicBezTo>
                  <a:cubicBezTo>
                    <a:pt x="69" y="19"/>
                    <a:pt x="70" y="19"/>
                    <a:pt x="70" y="19"/>
                  </a:cubicBezTo>
                  <a:cubicBezTo>
                    <a:pt x="78" y="19"/>
                    <a:pt x="85" y="21"/>
                    <a:pt x="92" y="24"/>
                  </a:cubicBezTo>
                  <a:cubicBezTo>
                    <a:pt x="93" y="25"/>
                    <a:pt x="94" y="26"/>
                    <a:pt x="96" y="26"/>
                  </a:cubicBezTo>
                  <a:cubicBezTo>
                    <a:pt x="111" y="35"/>
                    <a:pt x="121" y="51"/>
                    <a:pt x="121" y="70"/>
                  </a:cubicBezTo>
                  <a:cubicBezTo>
                    <a:pt x="121" y="84"/>
                    <a:pt x="116" y="97"/>
                    <a:pt x="106" y="107"/>
                  </a:cubicBezTo>
                  <a:cubicBezTo>
                    <a:pt x="105" y="108"/>
                    <a:pt x="104" y="109"/>
                    <a:pt x="103" y="110"/>
                  </a:cubicBezTo>
                  <a:cubicBezTo>
                    <a:pt x="94" y="117"/>
                    <a:pt x="83" y="122"/>
                    <a:pt x="71" y="122"/>
                  </a:cubicBezTo>
                  <a:cubicBezTo>
                    <a:pt x="71" y="122"/>
                    <a:pt x="70" y="122"/>
                    <a:pt x="70" y="122"/>
                  </a:cubicBezTo>
                  <a:cubicBezTo>
                    <a:pt x="67" y="122"/>
                    <a:pt x="65" y="122"/>
                    <a:pt x="62" y="121"/>
                  </a:cubicBezTo>
                  <a:cubicBezTo>
                    <a:pt x="61" y="121"/>
                    <a:pt x="59" y="121"/>
                    <a:pt x="58" y="120"/>
                  </a:cubicBezTo>
                  <a:cubicBezTo>
                    <a:pt x="36" y="115"/>
                    <a:pt x="19" y="95"/>
                    <a:pt x="19" y="71"/>
                  </a:cubicBezTo>
                  <a:cubicBezTo>
                    <a:pt x="19" y="66"/>
                    <a:pt x="19" y="61"/>
                    <a:pt x="21" y="56"/>
                  </a:cubicBezTo>
                  <a:cubicBezTo>
                    <a:pt x="21" y="54"/>
                    <a:pt x="22" y="53"/>
                    <a:pt x="22" y="51"/>
                  </a:cubicBezTo>
                  <a:cubicBezTo>
                    <a:pt x="27" y="41"/>
                    <a:pt x="34" y="33"/>
                    <a:pt x="43" y="27"/>
                  </a:cubicBezTo>
                  <a:cubicBezTo>
                    <a:pt x="44" y="26"/>
                    <a:pt x="46" y="25"/>
                    <a:pt x="47" y="25"/>
                  </a:cubicBezTo>
                  <a:cubicBezTo>
                    <a:pt x="51" y="23"/>
                    <a:pt x="55" y="21"/>
                    <a:pt x="59" y="21"/>
                  </a:cubicBezTo>
                  <a:cubicBezTo>
                    <a:pt x="60" y="20"/>
                    <a:pt x="61" y="20"/>
                    <a:pt x="63" y="20"/>
                  </a:cubicBezTo>
                  <a:moveTo>
                    <a:pt x="70" y="0"/>
                  </a:moveTo>
                  <a:cubicBezTo>
                    <a:pt x="70" y="0"/>
                    <a:pt x="69" y="0"/>
                    <a:pt x="69" y="0"/>
                  </a:cubicBezTo>
                  <a:cubicBezTo>
                    <a:pt x="66" y="1"/>
                    <a:pt x="63" y="1"/>
                    <a:pt x="60" y="1"/>
                  </a:cubicBezTo>
                  <a:cubicBezTo>
                    <a:pt x="58" y="1"/>
                    <a:pt x="57" y="2"/>
                    <a:pt x="55" y="2"/>
                  </a:cubicBezTo>
                  <a:cubicBezTo>
                    <a:pt x="49" y="3"/>
                    <a:pt x="43" y="6"/>
                    <a:pt x="38" y="8"/>
                  </a:cubicBezTo>
                  <a:cubicBezTo>
                    <a:pt x="36" y="9"/>
                    <a:pt x="35" y="10"/>
                    <a:pt x="34" y="10"/>
                  </a:cubicBezTo>
                  <a:cubicBezTo>
                    <a:pt x="21" y="18"/>
                    <a:pt x="10" y="31"/>
                    <a:pt x="5" y="45"/>
                  </a:cubicBezTo>
                  <a:cubicBezTo>
                    <a:pt x="4" y="46"/>
                    <a:pt x="4" y="48"/>
                    <a:pt x="3" y="49"/>
                  </a:cubicBezTo>
                  <a:cubicBezTo>
                    <a:pt x="1" y="56"/>
                    <a:pt x="0" y="64"/>
                    <a:pt x="0" y="72"/>
                  </a:cubicBezTo>
                  <a:cubicBezTo>
                    <a:pt x="0" y="105"/>
                    <a:pt x="24" y="132"/>
                    <a:pt x="54" y="139"/>
                  </a:cubicBezTo>
                  <a:cubicBezTo>
                    <a:pt x="56" y="139"/>
                    <a:pt x="57" y="139"/>
                    <a:pt x="59" y="140"/>
                  </a:cubicBezTo>
                  <a:cubicBezTo>
                    <a:pt x="62" y="140"/>
                    <a:pt x="66" y="141"/>
                    <a:pt x="70" y="141"/>
                  </a:cubicBezTo>
                  <a:cubicBezTo>
                    <a:pt x="70" y="141"/>
                    <a:pt x="71" y="141"/>
                    <a:pt x="71" y="141"/>
                  </a:cubicBezTo>
                  <a:cubicBezTo>
                    <a:pt x="88" y="140"/>
                    <a:pt x="104" y="134"/>
                    <a:pt x="116" y="123"/>
                  </a:cubicBezTo>
                  <a:cubicBezTo>
                    <a:pt x="117" y="122"/>
                    <a:pt x="118" y="121"/>
                    <a:pt x="119" y="120"/>
                  </a:cubicBezTo>
                  <a:cubicBezTo>
                    <a:pt x="132" y="107"/>
                    <a:pt x="140" y="89"/>
                    <a:pt x="140" y="69"/>
                  </a:cubicBezTo>
                  <a:cubicBezTo>
                    <a:pt x="140" y="44"/>
                    <a:pt x="125" y="21"/>
                    <a:pt x="105" y="10"/>
                  </a:cubicBezTo>
                  <a:cubicBezTo>
                    <a:pt x="103" y="9"/>
                    <a:pt x="102" y="8"/>
                    <a:pt x="101" y="8"/>
                  </a:cubicBezTo>
                  <a:cubicBezTo>
                    <a:pt x="91" y="3"/>
                    <a:pt x="81" y="0"/>
                    <a:pt x="70"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2" name="Freeform 20315"/>
            <p:cNvSpPr>
              <a:spLocks/>
            </p:cNvSpPr>
            <p:nvPr/>
          </p:nvSpPr>
          <p:spPr bwMode="auto">
            <a:xfrm>
              <a:off x="5096531" y="6418888"/>
              <a:ext cx="46023" cy="45356"/>
            </a:xfrm>
            <a:custGeom>
              <a:avLst/>
              <a:gdLst>
                <a:gd name="T0" fmla="*/ 15 w 29"/>
                <a:gd name="T1" fmla="*/ 0 h 29"/>
                <a:gd name="T2" fmla="*/ 15 w 29"/>
                <a:gd name="T3" fmla="*/ 0 h 29"/>
                <a:gd name="T4" fmla="*/ 10 w 29"/>
                <a:gd name="T5" fmla="*/ 1 h 29"/>
                <a:gd name="T6" fmla="*/ 6 w 29"/>
                <a:gd name="T7" fmla="*/ 3 h 29"/>
                <a:gd name="T8" fmla="*/ 1 w 29"/>
                <a:gd name="T9" fmla="*/ 9 h 29"/>
                <a:gd name="T10" fmla="*/ 0 w 29"/>
                <a:gd name="T11" fmla="*/ 13 h 29"/>
                <a:gd name="T12" fmla="*/ 0 w 29"/>
                <a:gd name="T13" fmla="*/ 14 h 29"/>
                <a:gd name="T14" fmla="*/ 9 w 29"/>
                <a:gd name="T15" fmla="*/ 27 h 29"/>
                <a:gd name="T16" fmla="*/ 13 w 29"/>
                <a:gd name="T17" fmla="*/ 29 h 29"/>
                <a:gd name="T18" fmla="*/ 15 w 29"/>
                <a:gd name="T19" fmla="*/ 29 h 29"/>
                <a:gd name="T20" fmla="*/ 15 w 29"/>
                <a:gd name="T21" fmla="*/ 29 h 29"/>
                <a:gd name="T22" fmla="*/ 29 w 29"/>
                <a:gd name="T23" fmla="*/ 19 h 29"/>
                <a:gd name="T24" fmla="*/ 29 w 29"/>
                <a:gd name="T25" fmla="*/ 14 h 29"/>
                <a:gd name="T26" fmla="*/ 29 w 29"/>
                <a:gd name="T27" fmla="*/ 14 h 29"/>
                <a:gd name="T28" fmla="*/ 15 w 29"/>
                <a:gd name="T29"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9" h="29">
                  <a:moveTo>
                    <a:pt x="15" y="0"/>
                  </a:moveTo>
                  <a:cubicBezTo>
                    <a:pt x="15" y="0"/>
                    <a:pt x="15" y="0"/>
                    <a:pt x="15" y="0"/>
                  </a:cubicBezTo>
                  <a:cubicBezTo>
                    <a:pt x="13" y="0"/>
                    <a:pt x="11" y="0"/>
                    <a:pt x="10" y="1"/>
                  </a:cubicBezTo>
                  <a:cubicBezTo>
                    <a:pt x="8" y="1"/>
                    <a:pt x="7" y="2"/>
                    <a:pt x="6" y="3"/>
                  </a:cubicBezTo>
                  <a:cubicBezTo>
                    <a:pt x="4" y="5"/>
                    <a:pt x="2" y="7"/>
                    <a:pt x="1" y="9"/>
                  </a:cubicBezTo>
                  <a:cubicBezTo>
                    <a:pt x="1" y="10"/>
                    <a:pt x="1" y="12"/>
                    <a:pt x="0" y="13"/>
                  </a:cubicBezTo>
                  <a:cubicBezTo>
                    <a:pt x="0" y="14"/>
                    <a:pt x="0" y="14"/>
                    <a:pt x="0" y="14"/>
                  </a:cubicBezTo>
                  <a:cubicBezTo>
                    <a:pt x="1" y="20"/>
                    <a:pt x="4" y="25"/>
                    <a:pt x="9" y="27"/>
                  </a:cubicBezTo>
                  <a:cubicBezTo>
                    <a:pt x="10" y="28"/>
                    <a:pt x="11" y="28"/>
                    <a:pt x="13" y="29"/>
                  </a:cubicBezTo>
                  <a:cubicBezTo>
                    <a:pt x="14" y="29"/>
                    <a:pt x="14" y="29"/>
                    <a:pt x="15" y="29"/>
                  </a:cubicBezTo>
                  <a:cubicBezTo>
                    <a:pt x="15" y="29"/>
                    <a:pt x="15" y="29"/>
                    <a:pt x="15" y="29"/>
                  </a:cubicBezTo>
                  <a:cubicBezTo>
                    <a:pt x="22" y="29"/>
                    <a:pt x="27" y="24"/>
                    <a:pt x="29" y="19"/>
                  </a:cubicBezTo>
                  <a:cubicBezTo>
                    <a:pt x="29" y="17"/>
                    <a:pt x="29" y="16"/>
                    <a:pt x="29" y="14"/>
                  </a:cubicBezTo>
                  <a:cubicBezTo>
                    <a:pt x="29" y="14"/>
                    <a:pt x="29" y="14"/>
                    <a:pt x="29" y="14"/>
                  </a:cubicBezTo>
                  <a:cubicBezTo>
                    <a:pt x="29" y="6"/>
                    <a:pt x="23" y="0"/>
                    <a:pt x="15"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3" name="Freeform 20316"/>
            <p:cNvSpPr>
              <a:spLocks noEditPoints="1"/>
            </p:cNvSpPr>
            <p:nvPr/>
          </p:nvSpPr>
          <p:spPr bwMode="auto">
            <a:xfrm>
              <a:off x="5074520" y="6394876"/>
              <a:ext cx="91380" cy="92714"/>
            </a:xfrm>
            <a:custGeom>
              <a:avLst/>
              <a:gdLst>
                <a:gd name="T0" fmla="*/ 19 w 58"/>
                <a:gd name="T1" fmla="*/ 10 h 59"/>
                <a:gd name="T2" fmla="*/ 29 w 58"/>
                <a:gd name="T3" fmla="*/ 8 h 59"/>
                <a:gd name="T4" fmla="*/ 29 w 58"/>
                <a:gd name="T5" fmla="*/ 8 h 59"/>
                <a:gd name="T6" fmla="*/ 50 w 58"/>
                <a:gd name="T7" fmla="*/ 29 h 59"/>
                <a:gd name="T8" fmla="*/ 50 w 58"/>
                <a:gd name="T9" fmla="*/ 31 h 59"/>
                <a:gd name="T10" fmla="*/ 50 w 58"/>
                <a:gd name="T11" fmla="*/ 35 h 59"/>
                <a:gd name="T12" fmla="*/ 29 w 58"/>
                <a:gd name="T13" fmla="*/ 51 h 59"/>
                <a:gd name="T14" fmla="*/ 29 w 58"/>
                <a:gd name="T15" fmla="*/ 51 h 59"/>
                <a:gd name="T16" fmla="*/ 24 w 58"/>
                <a:gd name="T17" fmla="*/ 50 h 59"/>
                <a:gd name="T18" fmla="*/ 20 w 58"/>
                <a:gd name="T19" fmla="*/ 49 h 59"/>
                <a:gd name="T20" fmla="*/ 7 w 58"/>
                <a:gd name="T21" fmla="*/ 30 h 59"/>
                <a:gd name="T22" fmla="*/ 8 w 58"/>
                <a:gd name="T23" fmla="*/ 27 h 59"/>
                <a:gd name="T24" fmla="*/ 8 w 58"/>
                <a:gd name="T25" fmla="*/ 23 h 59"/>
                <a:gd name="T26" fmla="*/ 15 w 58"/>
                <a:gd name="T27" fmla="*/ 13 h 59"/>
                <a:gd name="T28" fmla="*/ 19 w 58"/>
                <a:gd name="T29" fmla="*/ 10 h 59"/>
                <a:gd name="T30" fmla="*/ 29 w 58"/>
                <a:gd name="T31" fmla="*/ 0 h 59"/>
                <a:gd name="T32" fmla="*/ 28 w 58"/>
                <a:gd name="T33" fmla="*/ 0 h 59"/>
                <a:gd name="T34" fmla="*/ 14 w 58"/>
                <a:gd name="T35" fmla="*/ 4 h 59"/>
                <a:gd name="T36" fmla="*/ 10 w 58"/>
                <a:gd name="T37" fmla="*/ 7 h 59"/>
                <a:gd name="T38" fmla="*/ 1 w 58"/>
                <a:gd name="T39" fmla="*/ 22 h 59"/>
                <a:gd name="T40" fmla="*/ 0 w 58"/>
                <a:gd name="T41" fmla="*/ 26 h 59"/>
                <a:gd name="T42" fmla="*/ 0 w 58"/>
                <a:gd name="T43" fmla="*/ 30 h 59"/>
                <a:gd name="T44" fmla="*/ 16 w 58"/>
                <a:gd name="T45" fmla="*/ 56 h 59"/>
                <a:gd name="T46" fmla="*/ 20 w 58"/>
                <a:gd name="T47" fmla="*/ 57 h 59"/>
                <a:gd name="T48" fmla="*/ 29 w 58"/>
                <a:gd name="T49" fmla="*/ 59 h 59"/>
                <a:gd name="T50" fmla="*/ 29 w 58"/>
                <a:gd name="T51" fmla="*/ 59 h 59"/>
                <a:gd name="T52" fmla="*/ 57 w 58"/>
                <a:gd name="T53" fmla="*/ 37 h 59"/>
                <a:gd name="T54" fmla="*/ 58 w 58"/>
                <a:gd name="T55" fmla="*/ 32 h 59"/>
                <a:gd name="T56" fmla="*/ 58 w 58"/>
                <a:gd name="T57" fmla="*/ 29 h 59"/>
                <a:gd name="T58" fmla="*/ 29 w 58"/>
                <a:gd name="T59"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8" h="59">
                  <a:moveTo>
                    <a:pt x="19" y="10"/>
                  </a:moveTo>
                  <a:cubicBezTo>
                    <a:pt x="22" y="9"/>
                    <a:pt x="25" y="8"/>
                    <a:pt x="29" y="8"/>
                  </a:cubicBezTo>
                  <a:cubicBezTo>
                    <a:pt x="29" y="8"/>
                    <a:pt x="29" y="8"/>
                    <a:pt x="29" y="8"/>
                  </a:cubicBezTo>
                  <a:cubicBezTo>
                    <a:pt x="41" y="8"/>
                    <a:pt x="50" y="17"/>
                    <a:pt x="50" y="29"/>
                  </a:cubicBezTo>
                  <a:cubicBezTo>
                    <a:pt x="50" y="29"/>
                    <a:pt x="50" y="30"/>
                    <a:pt x="50" y="31"/>
                  </a:cubicBezTo>
                  <a:cubicBezTo>
                    <a:pt x="50" y="32"/>
                    <a:pt x="50" y="34"/>
                    <a:pt x="50" y="35"/>
                  </a:cubicBezTo>
                  <a:cubicBezTo>
                    <a:pt x="47" y="44"/>
                    <a:pt x="39" y="50"/>
                    <a:pt x="29" y="51"/>
                  </a:cubicBezTo>
                  <a:cubicBezTo>
                    <a:pt x="29" y="51"/>
                    <a:pt x="29" y="51"/>
                    <a:pt x="29" y="51"/>
                  </a:cubicBezTo>
                  <a:cubicBezTo>
                    <a:pt x="27" y="51"/>
                    <a:pt x="25" y="50"/>
                    <a:pt x="24" y="50"/>
                  </a:cubicBezTo>
                  <a:cubicBezTo>
                    <a:pt x="22" y="50"/>
                    <a:pt x="21" y="49"/>
                    <a:pt x="20" y="49"/>
                  </a:cubicBezTo>
                  <a:cubicBezTo>
                    <a:pt x="13" y="45"/>
                    <a:pt x="8" y="38"/>
                    <a:pt x="7" y="30"/>
                  </a:cubicBezTo>
                  <a:cubicBezTo>
                    <a:pt x="7" y="29"/>
                    <a:pt x="7" y="28"/>
                    <a:pt x="8" y="27"/>
                  </a:cubicBezTo>
                  <a:cubicBezTo>
                    <a:pt x="8" y="26"/>
                    <a:pt x="8" y="24"/>
                    <a:pt x="8" y="23"/>
                  </a:cubicBezTo>
                  <a:cubicBezTo>
                    <a:pt x="10" y="19"/>
                    <a:pt x="12" y="15"/>
                    <a:pt x="15" y="13"/>
                  </a:cubicBezTo>
                  <a:cubicBezTo>
                    <a:pt x="16" y="12"/>
                    <a:pt x="18" y="11"/>
                    <a:pt x="19" y="10"/>
                  </a:cubicBezTo>
                  <a:moveTo>
                    <a:pt x="29" y="0"/>
                  </a:moveTo>
                  <a:cubicBezTo>
                    <a:pt x="29" y="0"/>
                    <a:pt x="29" y="0"/>
                    <a:pt x="28" y="0"/>
                  </a:cubicBezTo>
                  <a:cubicBezTo>
                    <a:pt x="23" y="0"/>
                    <a:pt x="18" y="2"/>
                    <a:pt x="14" y="4"/>
                  </a:cubicBezTo>
                  <a:cubicBezTo>
                    <a:pt x="12" y="5"/>
                    <a:pt x="11" y="6"/>
                    <a:pt x="10" y="7"/>
                  </a:cubicBezTo>
                  <a:cubicBezTo>
                    <a:pt x="6" y="10"/>
                    <a:pt x="2" y="16"/>
                    <a:pt x="1" y="22"/>
                  </a:cubicBezTo>
                  <a:cubicBezTo>
                    <a:pt x="0" y="23"/>
                    <a:pt x="0" y="25"/>
                    <a:pt x="0" y="26"/>
                  </a:cubicBezTo>
                  <a:cubicBezTo>
                    <a:pt x="0" y="27"/>
                    <a:pt x="0" y="28"/>
                    <a:pt x="0" y="30"/>
                  </a:cubicBezTo>
                  <a:cubicBezTo>
                    <a:pt x="0" y="41"/>
                    <a:pt x="6" y="51"/>
                    <a:pt x="16" y="56"/>
                  </a:cubicBezTo>
                  <a:cubicBezTo>
                    <a:pt x="17" y="56"/>
                    <a:pt x="19" y="57"/>
                    <a:pt x="20" y="57"/>
                  </a:cubicBezTo>
                  <a:cubicBezTo>
                    <a:pt x="23" y="58"/>
                    <a:pt x="26" y="59"/>
                    <a:pt x="29" y="59"/>
                  </a:cubicBezTo>
                  <a:cubicBezTo>
                    <a:pt x="29" y="59"/>
                    <a:pt x="29" y="59"/>
                    <a:pt x="29" y="59"/>
                  </a:cubicBezTo>
                  <a:cubicBezTo>
                    <a:pt x="43" y="58"/>
                    <a:pt x="54" y="49"/>
                    <a:pt x="57" y="37"/>
                  </a:cubicBezTo>
                  <a:cubicBezTo>
                    <a:pt x="58" y="35"/>
                    <a:pt x="58" y="34"/>
                    <a:pt x="58" y="32"/>
                  </a:cubicBezTo>
                  <a:cubicBezTo>
                    <a:pt x="58" y="31"/>
                    <a:pt x="58" y="30"/>
                    <a:pt x="58" y="29"/>
                  </a:cubicBezTo>
                  <a:cubicBezTo>
                    <a:pt x="58" y="13"/>
                    <a:pt x="45" y="0"/>
                    <a:pt x="29"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4" name="Freeform 20317"/>
            <p:cNvSpPr>
              <a:spLocks/>
            </p:cNvSpPr>
            <p:nvPr/>
          </p:nvSpPr>
          <p:spPr bwMode="auto">
            <a:xfrm>
              <a:off x="5359997" y="7432066"/>
              <a:ext cx="60030" cy="60030"/>
            </a:xfrm>
            <a:custGeom>
              <a:avLst/>
              <a:gdLst>
                <a:gd name="T0" fmla="*/ 19 w 38"/>
                <a:gd name="T1" fmla="*/ 0 h 38"/>
                <a:gd name="T2" fmla="*/ 19 w 38"/>
                <a:gd name="T3" fmla="*/ 0 h 38"/>
                <a:gd name="T4" fmla="*/ 19 w 38"/>
                <a:gd name="T5" fmla="*/ 0 h 38"/>
                <a:gd name="T6" fmla="*/ 8 w 38"/>
                <a:gd name="T7" fmla="*/ 4 h 38"/>
                <a:gd name="T8" fmla="*/ 5 w 38"/>
                <a:gd name="T9" fmla="*/ 7 h 38"/>
                <a:gd name="T10" fmla="*/ 0 w 38"/>
                <a:gd name="T11" fmla="*/ 20 h 38"/>
                <a:gd name="T12" fmla="*/ 5 w 38"/>
                <a:gd name="T13" fmla="*/ 32 h 38"/>
                <a:gd name="T14" fmla="*/ 8 w 38"/>
                <a:gd name="T15" fmla="*/ 35 h 38"/>
                <a:gd name="T16" fmla="*/ 19 w 38"/>
                <a:gd name="T17" fmla="*/ 38 h 38"/>
                <a:gd name="T18" fmla="*/ 20 w 38"/>
                <a:gd name="T19" fmla="*/ 38 h 38"/>
                <a:gd name="T20" fmla="*/ 36 w 38"/>
                <a:gd name="T21" fmla="*/ 29 h 38"/>
                <a:gd name="T22" fmla="*/ 37 w 38"/>
                <a:gd name="T23" fmla="*/ 26 h 38"/>
                <a:gd name="T24" fmla="*/ 38 w 38"/>
                <a:gd name="T25" fmla="*/ 19 h 38"/>
                <a:gd name="T26" fmla="*/ 37 w 38"/>
                <a:gd name="T27" fmla="*/ 13 h 38"/>
                <a:gd name="T28" fmla="*/ 35 w 38"/>
                <a:gd name="T29" fmla="*/ 9 h 38"/>
                <a:gd name="T30" fmla="*/ 28 w 38"/>
                <a:gd name="T31" fmla="*/ 2 h 38"/>
                <a:gd name="T32" fmla="*/ 24 w 38"/>
                <a:gd name="T33" fmla="*/ 1 h 38"/>
                <a:gd name="T34" fmla="*/ 19 w 38"/>
                <a:gd name="T3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8" h="38">
                  <a:moveTo>
                    <a:pt x="19" y="0"/>
                  </a:moveTo>
                  <a:cubicBezTo>
                    <a:pt x="19" y="0"/>
                    <a:pt x="19" y="0"/>
                    <a:pt x="19" y="0"/>
                  </a:cubicBezTo>
                  <a:cubicBezTo>
                    <a:pt x="19" y="0"/>
                    <a:pt x="19" y="0"/>
                    <a:pt x="19" y="0"/>
                  </a:cubicBezTo>
                  <a:cubicBezTo>
                    <a:pt x="15" y="0"/>
                    <a:pt x="11" y="2"/>
                    <a:pt x="8" y="4"/>
                  </a:cubicBezTo>
                  <a:cubicBezTo>
                    <a:pt x="7" y="5"/>
                    <a:pt x="6" y="6"/>
                    <a:pt x="5" y="7"/>
                  </a:cubicBezTo>
                  <a:cubicBezTo>
                    <a:pt x="2" y="10"/>
                    <a:pt x="0" y="15"/>
                    <a:pt x="0" y="20"/>
                  </a:cubicBezTo>
                  <a:cubicBezTo>
                    <a:pt x="0" y="24"/>
                    <a:pt x="2" y="28"/>
                    <a:pt x="5" y="32"/>
                  </a:cubicBezTo>
                  <a:cubicBezTo>
                    <a:pt x="6" y="33"/>
                    <a:pt x="7" y="34"/>
                    <a:pt x="8" y="35"/>
                  </a:cubicBezTo>
                  <a:cubicBezTo>
                    <a:pt x="11" y="37"/>
                    <a:pt x="15" y="38"/>
                    <a:pt x="19" y="38"/>
                  </a:cubicBezTo>
                  <a:cubicBezTo>
                    <a:pt x="19" y="38"/>
                    <a:pt x="20" y="38"/>
                    <a:pt x="20" y="38"/>
                  </a:cubicBezTo>
                  <a:cubicBezTo>
                    <a:pt x="26" y="38"/>
                    <a:pt x="32" y="35"/>
                    <a:pt x="36" y="29"/>
                  </a:cubicBezTo>
                  <a:cubicBezTo>
                    <a:pt x="36" y="28"/>
                    <a:pt x="37" y="27"/>
                    <a:pt x="37" y="26"/>
                  </a:cubicBezTo>
                  <a:cubicBezTo>
                    <a:pt x="38" y="23"/>
                    <a:pt x="38" y="21"/>
                    <a:pt x="38" y="19"/>
                  </a:cubicBezTo>
                  <a:cubicBezTo>
                    <a:pt x="38" y="17"/>
                    <a:pt x="38" y="15"/>
                    <a:pt x="37" y="13"/>
                  </a:cubicBezTo>
                  <a:cubicBezTo>
                    <a:pt x="37" y="11"/>
                    <a:pt x="36" y="10"/>
                    <a:pt x="35" y="9"/>
                  </a:cubicBezTo>
                  <a:cubicBezTo>
                    <a:pt x="33" y="6"/>
                    <a:pt x="31" y="3"/>
                    <a:pt x="28" y="2"/>
                  </a:cubicBezTo>
                  <a:cubicBezTo>
                    <a:pt x="26" y="1"/>
                    <a:pt x="25" y="1"/>
                    <a:pt x="24" y="1"/>
                  </a:cubicBezTo>
                  <a:cubicBezTo>
                    <a:pt x="22" y="0"/>
                    <a:pt x="21" y="0"/>
                    <a:pt x="19"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5" name="Freeform 20318"/>
            <p:cNvSpPr>
              <a:spLocks noEditPoints="1"/>
            </p:cNvSpPr>
            <p:nvPr/>
          </p:nvSpPr>
          <p:spPr bwMode="auto">
            <a:xfrm>
              <a:off x="5328648" y="7400717"/>
              <a:ext cx="122729" cy="122729"/>
            </a:xfrm>
            <a:custGeom>
              <a:avLst/>
              <a:gdLst>
                <a:gd name="T0" fmla="*/ 22 w 78"/>
                <a:gd name="T1" fmla="*/ 17 h 78"/>
                <a:gd name="T2" fmla="*/ 39 w 78"/>
                <a:gd name="T3" fmla="*/ 11 h 78"/>
                <a:gd name="T4" fmla="*/ 39 w 78"/>
                <a:gd name="T5" fmla="*/ 11 h 78"/>
                <a:gd name="T6" fmla="*/ 40 w 78"/>
                <a:gd name="T7" fmla="*/ 11 h 78"/>
                <a:gd name="T8" fmla="*/ 45 w 78"/>
                <a:gd name="T9" fmla="*/ 11 h 78"/>
                <a:gd name="T10" fmla="*/ 47 w 78"/>
                <a:gd name="T11" fmla="*/ 12 h 78"/>
                <a:gd name="T12" fmla="*/ 51 w 78"/>
                <a:gd name="T13" fmla="*/ 13 h 78"/>
                <a:gd name="T14" fmla="*/ 64 w 78"/>
                <a:gd name="T15" fmla="*/ 24 h 78"/>
                <a:gd name="T16" fmla="*/ 66 w 78"/>
                <a:gd name="T17" fmla="*/ 28 h 78"/>
                <a:gd name="T18" fmla="*/ 68 w 78"/>
                <a:gd name="T19" fmla="*/ 39 h 78"/>
                <a:gd name="T20" fmla="*/ 66 w 78"/>
                <a:gd name="T21" fmla="*/ 50 h 78"/>
                <a:gd name="T22" fmla="*/ 64 w 78"/>
                <a:gd name="T23" fmla="*/ 53 h 78"/>
                <a:gd name="T24" fmla="*/ 40 w 78"/>
                <a:gd name="T25" fmla="*/ 68 h 78"/>
                <a:gd name="T26" fmla="*/ 39 w 78"/>
                <a:gd name="T27" fmla="*/ 68 h 78"/>
                <a:gd name="T28" fmla="*/ 21 w 78"/>
                <a:gd name="T29" fmla="*/ 61 h 78"/>
                <a:gd name="T30" fmla="*/ 18 w 78"/>
                <a:gd name="T31" fmla="*/ 58 h 78"/>
                <a:gd name="T32" fmla="*/ 11 w 78"/>
                <a:gd name="T33" fmla="*/ 40 h 78"/>
                <a:gd name="T34" fmla="*/ 18 w 78"/>
                <a:gd name="T35" fmla="*/ 20 h 78"/>
                <a:gd name="T36" fmla="*/ 22 w 78"/>
                <a:gd name="T37" fmla="*/ 17 h 78"/>
                <a:gd name="T38" fmla="*/ 39 w 78"/>
                <a:gd name="T39" fmla="*/ 0 h 78"/>
                <a:gd name="T40" fmla="*/ 39 w 78"/>
                <a:gd name="T41" fmla="*/ 0 h 78"/>
                <a:gd name="T42" fmla="*/ 14 w 78"/>
                <a:gd name="T43" fmla="*/ 9 h 78"/>
                <a:gd name="T44" fmla="*/ 11 w 78"/>
                <a:gd name="T45" fmla="*/ 12 h 78"/>
                <a:gd name="T46" fmla="*/ 0 w 78"/>
                <a:gd name="T47" fmla="*/ 40 h 78"/>
                <a:gd name="T48" fmla="*/ 11 w 78"/>
                <a:gd name="T49" fmla="*/ 66 h 78"/>
                <a:gd name="T50" fmla="*/ 14 w 78"/>
                <a:gd name="T51" fmla="*/ 69 h 78"/>
                <a:gd name="T52" fmla="*/ 39 w 78"/>
                <a:gd name="T53" fmla="*/ 78 h 78"/>
                <a:gd name="T54" fmla="*/ 40 w 78"/>
                <a:gd name="T55" fmla="*/ 78 h 78"/>
                <a:gd name="T56" fmla="*/ 73 w 78"/>
                <a:gd name="T57" fmla="*/ 58 h 78"/>
                <a:gd name="T58" fmla="*/ 75 w 78"/>
                <a:gd name="T59" fmla="*/ 54 h 78"/>
                <a:gd name="T60" fmla="*/ 78 w 78"/>
                <a:gd name="T61" fmla="*/ 39 h 78"/>
                <a:gd name="T62" fmla="*/ 75 w 78"/>
                <a:gd name="T63" fmla="*/ 24 h 78"/>
                <a:gd name="T64" fmla="*/ 73 w 78"/>
                <a:gd name="T65" fmla="*/ 20 h 78"/>
                <a:gd name="T66" fmla="*/ 54 w 78"/>
                <a:gd name="T67" fmla="*/ 3 h 78"/>
                <a:gd name="T68" fmla="*/ 50 w 78"/>
                <a:gd name="T69" fmla="*/ 2 h 78"/>
                <a:gd name="T70" fmla="*/ 46 w 78"/>
                <a:gd name="T71" fmla="*/ 1 h 78"/>
                <a:gd name="T72" fmla="*/ 42 w 78"/>
                <a:gd name="T73" fmla="*/ 0 h 78"/>
                <a:gd name="T74" fmla="*/ 39 w 78"/>
                <a:gd name="T7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8" h="78">
                  <a:moveTo>
                    <a:pt x="22" y="17"/>
                  </a:moveTo>
                  <a:cubicBezTo>
                    <a:pt x="26" y="13"/>
                    <a:pt x="32" y="11"/>
                    <a:pt x="39" y="11"/>
                  </a:cubicBezTo>
                  <a:cubicBezTo>
                    <a:pt x="39" y="11"/>
                    <a:pt x="39" y="11"/>
                    <a:pt x="39" y="11"/>
                  </a:cubicBezTo>
                  <a:cubicBezTo>
                    <a:pt x="40" y="11"/>
                    <a:pt x="40" y="11"/>
                    <a:pt x="40" y="11"/>
                  </a:cubicBezTo>
                  <a:cubicBezTo>
                    <a:pt x="42" y="11"/>
                    <a:pt x="43" y="11"/>
                    <a:pt x="45" y="11"/>
                  </a:cubicBezTo>
                  <a:cubicBezTo>
                    <a:pt x="45" y="11"/>
                    <a:pt x="46" y="12"/>
                    <a:pt x="47" y="12"/>
                  </a:cubicBezTo>
                  <a:cubicBezTo>
                    <a:pt x="48" y="12"/>
                    <a:pt x="49" y="13"/>
                    <a:pt x="51" y="13"/>
                  </a:cubicBezTo>
                  <a:cubicBezTo>
                    <a:pt x="56" y="16"/>
                    <a:pt x="61" y="20"/>
                    <a:pt x="64" y="24"/>
                  </a:cubicBezTo>
                  <a:cubicBezTo>
                    <a:pt x="64" y="26"/>
                    <a:pt x="65" y="27"/>
                    <a:pt x="66" y="28"/>
                  </a:cubicBezTo>
                  <a:cubicBezTo>
                    <a:pt x="67" y="32"/>
                    <a:pt x="68" y="35"/>
                    <a:pt x="68" y="39"/>
                  </a:cubicBezTo>
                  <a:cubicBezTo>
                    <a:pt x="68" y="43"/>
                    <a:pt x="67" y="46"/>
                    <a:pt x="66" y="50"/>
                  </a:cubicBezTo>
                  <a:cubicBezTo>
                    <a:pt x="65" y="51"/>
                    <a:pt x="65" y="52"/>
                    <a:pt x="64" y="53"/>
                  </a:cubicBezTo>
                  <a:cubicBezTo>
                    <a:pt x="59" y="62"/>
                    <a:pt x="50" y="68"/>
                    <a:pt x="40" y="68"/>
                  </a:cubicBezTo>
                  <a:cubicBezTo>
                    <a:pt x="40" y="68"/>
                    <a:pt x="39" y="68"/>
                    <a:pt x="39" y="68"/>
                  </a:cubicBezTo>
                  <a:cubicBezTo>
                    <a:pt x="33" y="68"/>
                    <a:pt x="26" y="65"/>
                    <a:pt x="21" y="61"/>
                  </a:cubicBezTo>
                  <a:cubicBezTo>
                    <a:pt x="20" y="60"/>
                    <a:pt x="19" y="59"/>
                    <a:pt x="18" y="58"/>
                  </a:cubicBezTo>
                  <a:cubicBezTo>
                    <a:pt x="14" y="53"/>
                    <a:pt x="11" y="47"/>
                    <a:pt x="11" y="40"/>
                  </a:cubicBezTo>
                  <a:cubicBezTo>
                    <a:pt x="11" y="32"/>
                    <a:pt x="14" y="25"/>
                    <a:pt x="18" y="20"/>
                  </a:cubicBezTo>
                  <a:cubicBezTo>
                    <a:pt x="19" y="19"/>
                    <a:pt x="20" y="18"/>
                    <a:pt x="22" y="17"/>
                  </a:cubicBezTo>
                  <a:moveTo>
                    <a:pt x="39" y="0"/>
                  </a:moveTo>
                  <a:cubicBezTo>
                    <a:pt x="39" y="0"/>
                    <a:pt x="39" y="0"/>
                    <a:pt x="39" y="0"/>
                  </a:cubicBezTo>
                  <a:cubicBezTo>
                    <a:pt x="29" y="1"/>
                    <a:pt x="21" y="4"/>
                    <a:pt x="14" y="9"/>
                  </a:cubicBezTo>
                  <a:cubicBezTo>
                    <a:pt x="13" y="10"/>
                    <a:pt x="12" y="11"/>
                    <a:pt x="11" y="12"/>
                  </a:cubicBezTo>
                  <a:cubicBezTo>
                    <a:pt x="4" y="20"/>
                    <a:pt x="0" y="29"/>
                    <a:pt x="0" y="40"/>
                  </a:cubicBezTo>
                  <a:cubicBezTo>
                    <a:pt x="1" y="50"/>
                    <a:pt x="5" y="59"/>
                    <a:pt x="11" y="66"/>
                  </a:cubicBezTo>
                  <a:cubicBezTo>
                    <a:pt x="12" y="67"/>
                    <a:pt x="13" y="68"/>
                    <a:pt x="14" y="69"/>
                  </a:cubicBezTo>
                  <a:cubicBezTo>
                    <a:pt x="21" y="75"/>
                    <a:pt x="30" y="78"/>
                    <a:pt x="39" y="78"/>
                  </a:cubicBezTo>
                  <a:cubicBezTo>
                    <a:pt x="40" y="78"/>
                    <a:pt x="40" y="78"/>
                    <a:pt x="40" y="78"/>
                  </a:cubicBezTo>
                  <a:cubicBezTo>
                    <a:pt x="54" y="78"/>
                    <a:pt x="67" y="70"/>
                    <a:pt x="73" y="58"/>
                  </a:cubicBezTo>
                  <a:cubicBezTo>
                    <a:pt x="74" y="57"/>
                    <a:pt x="75" y="55"/>
                    <a:pt x="75" y="54"/>
                  </a:cubicBezTo>
                  <a:cubicBezTo>
                    <a:pt x="77" y="49"/>
                    <a:pt x="78" y="44"/>
                    <a:pt x="78" y="39"/>
                  </a:cubicBezTo>
                  <a:cubicBezTo>
                    <a:pt x="78" y="33"/>
                    <a:pt x="77" y="28"/>
                    <a:pt x="75" y="24"/>
                  </a:cubicBezTo>
                  <a:cubicBezTo>
                    <a:pt x="74" y="22"/>
                    <a:pt x="74" y="21"/>
                    <a:pt x="73" y="20"/>
                  </a:cubicBezTo>
                  <a:cubicBezTo>
                    <a:pt x="69" y="12"/>
                    <a:pt x="62" y="7"/>
                    <a:pt x="54" y="3"/>
                  </a:cubicBezTo>
                  <a:cubicBezTo>
                    <a:pt x="53" y="3"/>
                    <a:pt x="52" y="2"/>
                    <a:pt x="50" y="2"/>
                  </a:cubicBezTo>
                  <a:cubicBezTo>
                    <a:pt x="49" y="1"/>
                    <a:pt x="47" y="1"/>
                    <a:pt x="46" y="1"/>
                  </a:cubicBezTo>
                  <a:cubicBezTo>
                    <a:pt x="44" y="1"/>
                    <a:pt x="43" y="0"/>
                    <a:pt x="42" y="0"/>
                  </a:cubicBezTo>
                  <a:cubicBezTo>
                    <a:pt x="41" y="0"/>
                    <a:pt x="40" y="0"/>
                    <a:pt x="39" y="0"/>
                  </a:cubicBezTo>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6" name="Freeform 20423"/>
            <p:cNvSpPr>
              <a:spLocks/>
            </p:cNvSpPr>
            <p:nvPr/>
          </p:nvSpPr>
          <p:spPr bwMode="auto">
            <a:xfrm>
              <a:off x="5276622" y="6064042"/>
              <a:ext cx="113391" cy="106721"/>
            </a:xfrm>
            <a:custGeom>
              <a:avLst/>
              <a:gdLst>
                <a:gd name="T0" fmla="*/ 36 w 72"/>
                <a:gd name="T1" fmla="*/ 0 h 68"/>
                <a:gd name="T2" fmla="*/ 24 w 72"/>
                <a:gd name="T3" fmla="*/ 2 h 68"/>
                <a:gd name="T4" fmla="*/ 20 w 72"/>
                <a:gd name="T5" fmla="*/ 4 h 68"/>
                <a:gd name="T6" fmla="*/ 3 w 72"/>
                <a:gd name="T7" fmla="*/ 29 h 68"/>
                <a:gd name="T8" fmla="*/ 32 w 72"/>
                <a:gd name="T9" fmla="*/ 67 h 68"/>
                <a:gd name="T10" fmla="*/ 37 w 72"/>
                <a:gd name="T11" fmla="*/ 68 h 68"/>
                <a:gd name="T12" fmla="*/ 70 w 72"/>
                <a:gd name="T13" fmla="*/ 39 h 68"/>
                <a:gd name="T14" fmla="*/ 56 w 72"/>
                <a:gd name="T15" fmla="*/ 6 h 68"/>
                <a:gd name="T16" fmla="*/ 53 w 72"/>
                <a:gd name="T17" fmla="*/ 4 h 68"/>
                <a:gd name="T18" fmla="*/ 43 w 72"/>
                <a:gd name="T19" fmla="*/ 0 h 68"/>
                <a:gd name="T20" fmla="*/ 42 w 72"/>
                <a:gd name="T21" fmla="*/ 0 h 68"/>
                <a:gd name="T22" fmla="*/ 38 w 72"/>
                <a:gd name="T23" fmla="*/ 0 h 68"/>
                <a:gd name="T24" fmla="*/ 36 w 72"/>
                <a:gd name="T25"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2" h="68">
                  <a:moveTo>
                    <a:pt x="36" y="0"/>
                  </a:moveTo>
                  <a:cubicBezTo>
                    <a:pt x="32" y="0"/>
                    <a:pt x="28" y="1"/>
                    <a:pt x="24" y="2"/>
                  </a:cubicBezTo>
                  <a:cubicBezTo>
                    <a:pt x="23" y="3"/>
                    <a:pt x="21" y="3"/>
                    <a:pt x="20" y="4"/>
                  </a:cubicBezTo>
                  <a:cubicBezTo>
                    <a:pt x="11" y="9"/>
                    <a:pt x="5" y="18"/>
                    <a:pt x="3" y="29"/>
                  </a:cubicBezTo>
                  <a:cubicBezTo>
                    <a:pt x="0" y="47"/>
                    <a:pt x="13" y="65"/>
                    <a:pt x="32" y="67"/>
                  </a:cubicBezTo>
                  <a:cubicBezTo>
                    <a:pt x="33" y="68"/>
                    <a:pt x="35" y="68"/>
                    <a:pt x="37" y="68"/>
                  </a:cubicBezTo>
                  <a:cubicBezTo>
                    <a:pt x="53" y="68"/>
                    <a:pt x="68" y="56"/>
                    <a:pt x="70" y="39"/>
                  </a:cubicBezTo>
                  <a:cubicBezTo>
                    <a:pt x="72" y="26"/>
                    <a:pt x="66" y="13"/>
                    <a:pt x="56" y="6"/>
                  </a:cubicBezTo>
                  <a:cubicBezTo>
                    <a:pt x="55" y="5"/>
                    <a:pt x="54" y="4"/>
                    <a:pt x="53" y="4"/>
                  </a:cubicBezTo>
                  <a:cubicBezTo>
                    <a:pt x="49" y="2"/>
                    <a:pt x="46" y="1"/>
                    <a:pt x="43" y="0"/>
                  </a:cubicBezTo>
                  <a:cubicBezTo>
                    <a:pt x="42" y="0"/>
                    <a:pt x="42" y="0"/>
                    <a:pt x="42" y="0"/>
                  </a:cubicBezTo>
                  <a:cubicBezTo>
                    <a:pt x="40" y="0"/>
                    <a:pt x="39" y="0"/>
                    <a:pt x="38" y="0"/>
                  </a:cubicBezTo>
                  <a:cubicBezTo>
                    <a:pt x="38" y="0"/>
                    <a:pt x="37" y="0"/>
                    <a:pt x="36" y="0"/>
                  </a:cubicBezTo>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7" name="Freeform 20541"/>
            <p:cNvSpPr>
              <a:spLocks/>
            </p:cNvSpPr>
            <p:nvPr/>
          </p:nvSpPr>
          <p:spPr bwMode="auto">
            <a:xfrm>
              <a:off x="6887440" y="5926641"/>
              <a:ext cx="132067" cy="132734"/>
            </a:xfrm>
            <a:custGeom>
              <a:avLst/>
              <a:gdLst>
                <a:gd name="T0" fmla="*/ 8 w 84"/>
                <a:gd name="T1" fmla="*/ 29 h 84"/>
                <a:gd name="T2" fmla="*/ 55 w 84"/>
                <a:gd name="T3" fmla="*/ 8 h 84"/>
                <a:gd name="T4" fmla="*/ 77 w 84"/>
                <a:gd name="T5" fmla="*/ 55 h 84"/>
                <a:gd name="T6" fmla="*/ 29 w 84"/>
                <a:gd name="T7" fmla="*/ 77 h 84"/>
                <a:gd name="T8" fmla="*/ 8 w 84"/>
                <a:gd name="T9" fmla="*/ 29 h 84"/>
              </a:gdLst>
              <a:ahLst/>
              <a:cxnLst>
                <a:cxn ang="0">
                  <a:pos x="T0" y="T1"/>
                </a:cxn>
                <a:cxn ang="0">
                  <a:pos x="T2" y="T3"/>
                </a:cxn>
                <a:cxn ang="0">
                  <a:pos x="T4" y="T5"/>
                </a:cxn>
                <a:cxn ang="0">
                  <a:pos x="T6" y="T7"/>
                </a:cxn>
                <a:cxn ang="0">
                  <a:pos x="T8" y="T9"/>
                </a:cxn>
              </a:cxnLst>
              <a:rect l="0" t="0" r="r" b="b"/>
              <a:pathLst>
                <a:path w="84" h="84">
                  <a:moveTo>
                    <a:pt x="8" y="29"/>
                  </a:moveTo>
                  <a:cubicBezTo>
                    <a:pt x="15" y="10"/>
                    <a:pt x="36" y="0"/>
                    <a:pt x="55" y="8"/>
                  </a:cubicBezTo>
                  <a:cubicBezTo>
                    <a:pt x="74" y="15"/>
                    <a:pt x="84" y="36"/>
                    <a:pt x="77" y="55"/>
                  </a:cubicBezTo>
                  <a:cubicBezTo>
                    <a:pt x="70" y="74"/>
                    <a:pt x="48" y="84"/>
                    <a:pt x="29" y="77"/>
                  </a:cubicBezTo>
                  <a:cubicBezTo>
                    <a:pt x="10" y="70"/>
                    <a:pt x="0" y="48"/>
                    <a:pt x="8" y="29"/>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8" name="Freeform 20648"/>
            <p:cNvSpPr>
              <a:spLocks/>
            </p:cNvSpPr>
            <p:nvPr/>
          </p:nvSpPr>
          <p:spPr bwMode="auto">
            <a:xfrm>
              <a:off x="5875595" y="6842437"/>
              <a:ext cx="530935" cy="781729"/>
            </a:xfrm>
            <a:custGeom>
              <a:avLst/>
              <a:gdLst>
                <a:gd name="T0" fmla="*/ 787 w 796"/>
                <a:gd name="T1" fmla="*/ 0 h 1172"/>
                <a:gd name="T2" fmla="*/ 796 w 796"/>
                <a:gd name="T3" fmla="*/ 5 h 1172"/>
                <a:gd name="T4" fmla="*/ 9 w 796"/>
                <a:gd name="T5" fmla="*/ 1172 h 1172"/>
                <a:gd name="T6" fmla="*/ 0 w 796"/>
                <a:gd name="T7" fmla="*/ 1165 h 1172"/>
                <a:gd name="T8" fmla="*/ 787 w 796"/>
                <a:gd name="T9" fmla="*/ 0 h 1172"/>
              </a:gdLst>
              <a:ahLst/>
              <a:cxnLst>
                <a:cxn ang="0">
                  <a:pos x="T0" y="T1"/>
                </a:cxn>
                <a:cxn ang="0">
                  <a:pos x="T2" y="T3"/>
                </a:cxn>
                <a:cxn ang="0">
                  <a:pos x="T4" y="T5"/>
                </a:cxn>
                <a:cxn ang="0">
                  <a:pos x="T6" y="T7"/>
                </a:cxn>
                <a:cxn ang="0">
                  <a:pos x="T8" y="T9"/>
                </a:cxn>
              </a:cxnLst>
              <a:rect l="0" t="0" r="r" b="b"/>
              <a:pathLst>
                <a:path w="796" h="1172">
                  <a:moveTo>
                    <a:pt x="787" y="0"/>
                  </a:moveTo>
                  <a:lnTo>
                    <a:pt x="796" y="5"/>
                  </a:lnTo>
                  <a:lnTo>
                    <a:pt x="9" y="1172"/>
                  </a:lnTo>
                  <a:lnTo>
                    <a:pt x="0" y="1165"/>
                  </a:lnTo>
                  <a:lnTo>
                    <a:pt x="787" y="0"/>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9" name="Freeform 20655"/>
            <p:cNvSpPr>
              <a:spLocks/>
            </p:cNvSpPr>
            <p:nvPr/>
          </p:nvSpPr>
          <p:spPr bwMode="auto">
            <a:xfrm>
              <a:off x="5914948" y="7064549"/>
              <a:ext cx="964488" cy="961820"/>
            </a:xfrm>
            <a:custGeom>
              <a:avLst/>
              <a:gdLst>
                <a:gd name="T0" fmla="*/ 775 w 1446"/>
                <a:gd name="T1" fmla="*/ 293 h 1442"/>
                <a:gd name="T2" fmla="*/ 777 w 1446"/>
                <a:gd name="T3" fmla="*/ 293 h 1442"/>
                <a:gd name="T4" fmla="*/ 1446 w 1446"/>
                <a:gd name="T5" fmla="*/ 844 h 1442"/>
                <a:gd name="T6" fmla="*/ 1441 w 1446"/>
                <a:gd name="T7" fmla="*/ 849 h 1442"/>
                <a:gd name="T8" fmla="*/ 848 w 1446"/>
                <a:gd name="T9" fmla="*/ 1442 h 1442"/>
                <a:gd name="T10" fmla="*/ 841 w 1446"/>
                <a:gd name="T11" fmla="*/ 1433 h 1442"/>
                <a:gd name="T12" fmla="*/ 1429 w 1446"/>
                <a:gd name="T13" fmla="*/ 846 h 1442"/>
                <a:gd name="T14" fmla="*/ 770 w 1446"/>
                <a:gd name="T15" fmla="*/ 303 h 1442"/>
                <a:gd name="T16" fmla="*/ 0 w 1446"/>
                <a:gd name="T17" fmla="*/ 10 h 1442"/>
                <a:gd name="T18" fmla="*/ 4 w 1446"/>
                <a:gd name="T19" fmla="*/ 0 h 1442"/>
                <a:gd name="T20" fmla="*/ 775 w 1446"/>
                <a:gd name="T21" fmla="*/ 293 h 1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46" h="1442">
                  <a:moveTo>
                    <a:pt x="775" y="293"/>
                  </a:moveTo>
                  <a:lnTo>
                    <a:pt x="777" y="293"/>
                  </a:lnTo>
                  <a:lnTo>
                    <a:pt x="1446" y="844"/>
                  </a:lnTo>
                  <a:lnTo>
                    <a:pt x="1441" y="849"/>
                  </a:lnTo>
                  <a:lnTo>
                    <a:pt x="848" y="1442"/>
                  </a:lnTo>
                  <a:lnTo>
                    <a:pt x="841" y="1433"/>
                  </a:lnTo>
                  <a:lnTo>
                    <a:pt x="1429" y="846"/>
                  </a:lnTo>
                  <a:lnTo>
                    <a:pt x="770" y="303"/>
                  </a:lnTo>
                  <a:lnTo>
                    <a:pt x="0" y="10"/>
                  </a:lnTo>
                  <a:lnTo>
                    <a:pt x="4" y="0"/>
                  </a:lnTo>
                  <a:lnTo>
                    <a:pt x="775" y="293"/>
                  </a:ln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0" name="Freeform 20676"/>
            <p:cNvSpPr>
              <a:spLocks/>
            </p:cNvSpPr>
            <p:nvPr/>
          </p:nvSpPr>
          <p:spPr bwMode="auto">
            <a:xfrm>
              <a:off x="4289459" y="7933656"/>
              <a:ext cx="80708" cy="80040"/>
            </a:xfrm>
            <a:custGeom>
              <a:avLst/>
              <a:gdLst>
                <a:gd name="T0" fmla="*/ 45 w 51"/>
                <a:gd name="T1" fmla="*/ 35 h 51"/>
                <a:gd name="T2" fmla="*/ 15 w 51"/>
                <a:gd name="T3" fmla="*/ 45 h 51"/>
                <a:gd name="T4" fmla="*/ 5 w 51"/>
                <a:gd name="T5" fmla="*/ 15 h 51"/>
                <a:gd name="T6" fmla="*/ 35 w 51"/>
                <a:gd name="T7" fmla="*/ 5 h 51"/>
                <a:gd name="T8" fmla="*/ 45 w 51"/>
                <a:gd name="T9" fmla="*/ 35 h 51"/>
              </a:gdLst>
              <a:ahLst/>
              <a:cxnLst>
                <a:cxn ang="0">
                  <a:pos x="T0" y="T1"/>
                </a:cxn>
                <a:cxn ang="0">
                  <a:pos x="T2" y="T3"/>
                </a:cxn>
                <a:cxn ang="0">
                  <a:pos x="T4" y="T5"/>
                </a:cxn>
                <a:cxn ang="0">
                  <a:pos x="T6" y="T7"/>
                </a:cxn>
                <a:cxn ang="0">
                  <a:pos x="T8" y="T9"/>
                </a:cxn>
              </a:cxnLst>
              <a:rect l="0" t="0" r="r" b="b"/>
              <a:pathLst>
                <a:path w="51" h="51">
                  <a:moveTo>
                    <a:pt x="45" y="35"/>
                  </a:moveTo>
                  <a:cubicBezTo>
                    <a:pt x="39" y="46"/>
                    <a:pt x="26" y="51"/>
                    <a:pt x="15" y="45"/>
                  </a:cubicBezTo>
                  <a:cubicBezTo>
                    <a:pt x="4" y="39"/>
                    <a:pt x="0" y="26"/>
                    <a:pt x="5" y="15"/>
                  </a:cubicBezTo>
                  <a:cubicBezTo>
                    <a:pt x="11" y="4"/>
                    <a:pt x="24" y="0"/>
                    <a:pt x="35" y="5"/>
                  </a:cubicBezTo>
                  <a:cubicBezTo>
                    <a:pt x="46" y="11"/>
                    <a:pt x="51" y="24"/>
                    <a:pt x="45" y="3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1" name="Freeform 20677"/>
            <p:cNvSpPr>
              <a:spLocks/>
            </p:cNvSpPr>
            <p:nvPr/>
          </p:nvSpPr>
          <p:spPr bwMode="auto">
            <a:xfrm>
              <a:off x="4863082" y="7918982"/>
              <a:ext cx="148742" cy="146741"/>
            </a:xfrm>
            <a:custGeom>
              <a:avLst/>
              <a:gdLst>
                <a:gd name="T0" fmla="*/ 83 w 94"/>
                <a:gd name="T1" fmla="*/ 65 h 93"/>
                <a:gd name="T2" fmla="*/ 28 w 94"/>
                <a:gd name="T3" fmla="*/ 83 h 93"/>
                <a:gd name="T4" fmla="*/ 10 w 94"/>
                <a:gd name="T5" fmla="*/ 28 h 93"/>
                <a:gd name="T6" fmla="*/ 66 w 94"/>
                <a:gd name="T7" fmla="*/ 10 h 93"/>
                <a:gd name="T8" fmla="*/ 83 w 94"/>
                <a:gd name="T9" fmla="*/ 65 h 93"/>
              </a:gdLst>
              <a:ahLst/>
              <a:cxnLst>
                <a:cxn ang="0">
                  <a:pos x="T0" y="T1"/>
                </a:cxn>
                <a:cxn ang="0">
                  <a:pos x="T2" y="T3"/>
                </a:cxn>
                <a:cxn ang="0">
                  <a:pos x="T4" y="T5"/>
                </a:cxn>
                <a:cxn ang="0">
                  <a:pos x="T6" y="T7"/>
                </a:cxn>
                <a:cxn ang="0">
                  <a:pos x="T8" y="T9"/>
                </a:cxn>
              </a:cxnLst>
              <a:rect l="0" t="0" r="r" b="b"/>
              <a:pathLst>
                <a:path w="94" h="93">
                  <a:moveTo>
                    <a:pt x="83" y="65"/>
                  </a:moveTo>
                  <a:cubicBezTo>
                    <a:pt x="73" y="86"/>
                    <a:pt x="48" y="93"/>
                    <a:pt x="28" y="83"/>
                  </a:cubicBezTo>
                  <a:cubicBezTo>
                    <a:pt x="8" y="73"/>
                    <a:pt x="0" y="48"/>
                    <a:pt x="10" y="28"/>
                  </a:cubicBezTo>
                  <a:cubicBezTo>
                    <a:pt x="21" y="8"/>
                    <a:pt x="45" y="0"/>
                    <a:pt x="66" y="10"/>
                  </a:cubicBezTo>
                  <a:cubicBezTo>
                    <a:pt x="86" y="21"/>
                    <a:pt x="94" y="45"/>
                    <a:pt x="83" y="65"/>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2" name="Freeform 20679"/>
            <p:cNvSpPr>
              <a:spLocks/>
            </p:cNvSpPr>
            <p:nvPr/>
          </p:nvSpPr>
          <p:spPr bwMode="auto">
            <a:xfrm>
              <a:off x="5438707" y="8095737"/>
              <a:ext cx="92714" cy="92714"/>
            </a:xfrm>
            <a:custGeom>
              <a:avLst/>
              <a:gdLst>
                <a:gd name="T0" fmla="*/ 53 w 59"/>
                <a:gd name="T1" fmla="*/ 42 h 59"/>
                <a:gd name="T2" fmla="*/ 18 w 59"/>
                <a:gd name="T3" fmla="*/ 53 h 59"/>
                <a:gd name="T4" fmla="*/ 7 w 59"/>
                <a:gd name="T5" fmla="*/ 18 h 59"/>
                <a:gd name="T6" fmla="*/ 42 w 59"/>
                <a:gd name="T7" fmla="*/ 7 h 59"/>
                <a:gd name="T8" fmla="*/ 53 w 59"/>
                <a:gd name="T9" fmla="*/ 42 h 59"/>
              </a:gdLst>
              <a:ahLst/>
              <a:cxnLst>
                <a:cxn ang="0">
                  <a:pos x="T0" y="T1"/>
                </a:cxn>
                <a:cxn ang="0">
                  <a:pos x="T2" y="T3"/>
                </a:cxn>
                <a:cxn ang="0">
                  <a:pos x="T4" y="T5"/>
                </a:cxn>
                <a:cxn ang="0">
                  <a:pos x="T6" y="T7"/>
                </a:cxn>
                <a:cxn ang="0">
                  <a:pos x="T8" y="T9"/>
                </a:cxn>
              </a:cxnLst>
              <a:rect l="0" t="0" r="r" b="b"/>
              <a:pathLst>
                <a:path w="59" h="59">
                  <a:moveTo>
                    <a:pt x="53" y="42"/>
                  </a:moveTo>
                  <a:cubicBezTo>
                    <a:pt x="46" y="54"/>
                    <a:pt x="30" y="59"/>
                    <a:pt x="18" y="53"/>
                  </a:cubicBezTo>
                  <a:cubicBezTo>
                    <a:pt x="5" y="46"/>
                    <a:pt x="0" y="31"/>
                    <a:pt x="7" y="18"/>
                  </a:cubicBezTo>
                  <a:cubicBezTo>
                    <a:pt x="13" y="5"/>
                    <a:pt x="29" y="0"/>
                    <a:pt x="42" y="7"/>
                  </a:cubicBezTo>
                  <a:cubicBezTo>
                    <a:pt x="54" y="13"/>
                    <a:pt x="59" y="29"/>
                    <a:pt x="53" y="42"/>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3" name="Freeform 20680"/>
            <p:cNvSpPr>
              <a:spLocks/>
            </p:cNvSpPr>
            <p:nvPr/>
          </p:nvSpPr>
          <p:spPr bwMode="auto">
            <a:xfrm>
              <a:off x="8316157" y="6631664"/>
              <a:ext cx="152744" cy="152744"/>
            </a:xfrm>
            <a:custGeom>
              <a:avLst/>
              <a:gdLst>
                <a:gd name="T0" fmla="*/ 87 w 97"/>
                <a:gd name="T1" fmla="*/ 68 h 97"/>
                <a:gd name="T2" fmla="*/ 29 w 97"/>
                <a:gd name="T3" fmla="*/ 86 h 97"/>
                <a:gd name="T4" fmla="*/ 11 w 97"/>
                <a:gd name="T5" fmla="*/ 29 h 97"/>
                <a:gd name="T6" fmla="*/ 68 w 97"/>
                <a:gd name="T7" fmla="*/ 11 h 97"/>
                <a:gd name="T8" fmla="*/ 87 w 97"/>
                <a:gd name="T9" fmla="*/ 68 h 97"/>
              </a:gdLst>
              <a:ahLst/>
              <a:cxnLst>
                <a:cxn ang="0">
                  <a:pos x="T0" y="T1"/>
                </a:cxn>
                <a:cxn ang="0">
                  <a:pos x="T2" y="T3"/>
                </a:cxn>
                <a:cxn ang="0">
                  <a:pos x="T4" y="T5"/>
                </a:cxn>
                <a:cxn ang="0">
                  <a:pos x="T6" y="T7"/>
                </a:cxn>
                <a:cxn ang="0">
                  <a:pos x="T8" y="T9"/>
                </a:cxn>
              </a:cxnLst>
              <a:rect l="0" t="0" r="r" b="b"/>
              <a:pathLst>
                <a:path w="97" h="97">
                  <a:moveTo>
                    <a:pt x="87" y="68"/>
                  </a:moveTo>
                  <a:cubicBezTo>
                    <a:pt x="76" y="89"/>
                    <a:pt x="50" y="97"/>
                    <a:pt x="29" y="86"/>
                  </a:cubicBezTo>
                  <a:cubicBezTo>
                    <a:pt x="9" y="75"/>
                    <a:pt x="0" y="50"/>
                    <a:pt x="11" y="29"/>
                  </a:cubicBezTo>
                  <a:cubicBezTo>
                    <a:pt x="22" y="8"/>
                    <a:pt x="47" y="0"/>
                    <a:pt x="68" y="11"/>
                  </a:cubicBezTo>
                  <a:cubicBezTo>
                    <a:pt x="89" y="21"/>
                    <a:pt x="97" y="47"/>
                    <a:pt x="87" y="68"/>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4" name="Freeform 20681"/>
            <p:cNvSpPr>
              <a:spLocks/>
            </p:cNvSpPr>
            <p:nvPr/>
          </p:nvSpPr>
          <p:spPr bwMode="auto">
            <a:xfrm>
              <a:off x="5969642" y="8278497"/>
              <a:ext cx="84042" cy="83376"/>
            </a:xfrm>
            <a:custGeom>
              <a:avLst/>
              <a:gdLst>
                <a:gd name="T0" fmla="*/ 48 w 53"/>
                <a:gd name="T1" fmla="*/ 37 h 53"/>
                <a:gd name="T2" fmla="*/ 16 w 53"/>
                <a:gd name="T3" fmla="*/ 47 h 53"/>
                <a:gd name="T4" fmla="*/ 6 w 53"/>
                <a:gd name="T5" fmla="*/ 16 h 53"/>
                <a:gd name="T6" fmla="*/ 37 w 53"/>
                <a:gd name="T7" fmla="*/ 6 h 53"/>
                <a:gd name="T8" fmla="*/ 48 w 53"/>
                <a:gd name="T9" fmla="*/ 37 h 53"/>
              </a:gdLst>
              <a:ahLst/>
              <a:cxnLst>
                <a:cxn ang="0">
                  <a:pos x="T0" y="T1"/>
                </a:cxn>
                <a:cxn ang="0">
                  <a:pos x="T2" y="T3"/>
                </a:cxn>
                <a:cxn ang="0">
                  <a:pos x="T4" y="T5"/>
                </a:cxn>
                <a:cxn ang="0">
                  <a:pos x="T6" y="T7"/>
                </a:cxn>
                <a:cxn ang="0">
                  <a:pos x="T8" y="T9"/>
                </a:cxn>
              </a:cxnLst>
              <a:rect l="0" t="0" r="r" b="b"/>
              <a:pathLst>
                <a:path w="53" h="53">
                  <a:moveTo>
                    <a:pt x="48" y="37"/>
                  </a:moveTo>
                  <a:cubicBezTo>
                    <a:pt x="42" y="49"/>
                    <a:pt x="27" y="53"/>
                    <a:pt x="16" y="47"/>
                  </a:cubicBezTo>
                  <a:cubicBezTo>
                    <a:pt x="4" y="42"/>
                    <a:pt x="0" y="27"/>
                    <a:pt x="6" y="16"/>
                  </a:cubicBezTo>
                  <a:cubicBezTo>
                    <a:pt x="12" y="4"/>
                    <a:pt x="26" y="0"/>
                    <a:pt x="37" y="6"/>
                  </a:cubicBezTo>
                  <a:cubicBezTo>
                    <a:pt x="49" y="12"/>
                    <a:pt x="53" y="26"/>
                    <a:pt x="48" y="37"/>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5" name="Freeform 20683"/>
            <p:cNvSpPr>
              <a:spLocks/>
            </p:cNvSpPr>
            <p:nvPr/>
          </p:nvSpPr>
          <p:spPr bwMode="auto">
            <a:xfrm>
              <a:off x="6377849" y="7209956"/>
              <a:ext cx="104053" cy="105387"/>
            </a:xfrm>
            <a:custGeom>
              <a:avLst/>
              <a:gdLst>
                <a:gd name="T0" fmla="*/ 59 w 66"/>
                <a:gd name="T1" fmla="*/ 47 h 67"/>
                <a:gd name="T2" fmla="*/ 20 w 66"/>
                <a:gd name="T3" fmla="*/ 60 h 67"/>
                <a:gd name="T4" fmla="*/ 7 w 66"/>
                <a:gd name="T5" fmla="*/ 20 h 67"/>
                <a:gd name="T6" fmla="*/ 47 w 66"/>
                <a:gd name="T7" fmla="*/ 8 h 67"/>
                <a:gd name="T8" fmla="*/ 59 w 66"/>
                <a:gd name="T9" fmla="*/ 47 h 67"/>
              </a:gdLst>
              <a:ahLst/>
              <a:cxnLst>
                <a:cxn ang="0">
                  <a:pos x="T0" y="T1"/>
                </a:cxn>
                <a:cxn ang="0">
                  <a:pos x="T2" y="T3"/>
                </a:cxn>
                <a:cxn ang="0">
                  <a:pos x="T4" y="T5"/>
                </a:cxn>
                <a:cxn ang="0">
                  <a:pos x="T6" y="T7"/>
                </a:cxn>
                <a:cxn ang="0">
                  <a:pos x="T8" y="T9"/>
                </a:cxn>
              </a:cxnLst>
              <a:rect l="0" t="0" r="r" b="b"/>
              <a:pathLst>
                <a:path w="66" h="67">
                  <a:moveTo>
                    <a:pt x="59" y="47"/>
                  </a:moveTo>
                  <a:cubicBezTo>
                    <a:pt x="52" y="61"/>
                    <a:pt x="34" y="67"/>
                    <a:pt x="20" y="60"/>
                  </a:cubicBezTo>
                  <a:cubicBezTo>
                    <a:pt x="6" y="52"/>
                    <a:pt x="0" y="35"/>
                    <a:pt x="7" y="20"/>
                  </a:cubicBezTo>
                  <a:cubicBezTo>
                    <a:pt x="15" y="6"/>
                    <a:pt x="32" y="0"/>
                    <a:pt x="47" y="8"/>
                  </a:cubicBezTo>
                  <a:cubicBezTo>
                    <a:pt x="61" y="15"/>
                    <a:pt x="66" y="33"/>
                    <a:pt x="59" y="47"/>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6" name="Freeform 20684"/>
            <p:cNvSpPr>
              <a:spLocks/>
            </p:cNvSpPr>
            <p:nvPr/>
          </p:nvSpPr>
          <p:spPr bwMode="auto">
            <a:xfrm>
              <a:off x="6343165" y="6784408"/>
              <a:ext cx="121395" cy="119394"/>
            </a:xfrm>
            <a:custGeom>
              <a:avLst/>
              <a:gdLst>
                <a:gd name="T0" fmla="*/ 68 w 77"/>
                <a:gd name="T1" fmla="*/ 53 h 76"/>
                <a:gd name="T2" fmla="*/ 23 w 77"/>
                <a:gd name="T3" fmla="*/ 68 h 76"/>
                <a:gd name="T4" fmla="*/ 9 w 77"/>
                <a:gd name="T5" fmla="*/ 23 h 76"/>
                <a:gd name="T6" fmla="*/ 54 w 77"/>
                <a:gd name="T7" fmla="*/ 8 h 76"/>
                <a:gd name="T8" fmla="*/ 68 w 77"/>
                <a:gd name="T9" fmla="*/ 53 h 76"/>
              </a:gdLst>
              <a:ahLst/>
              <a:cxnLst>
                <a:cxn ang="0">
                  <a:pos x="T0" y="T1"/>
                </a:cxn>
                <a:cxn ang="0">
                  <a:pos x="T2" y="T3"/>
                </a:cxn>
                <a:cxn ang="0">
                  <a:pos x="T4" y="T5"/>
                </a:cxn>
                <a:cxn ang="0">
                  <a:pos x="T6" y="T7"/>
                </a:cxn>
                <a:cxn ang="0">
                  <a:pos x="T8" y="T9"/>
                </a:cxn>
              </a:cxnLst>
              <a:rect l="0" t="0" r="r" b="b"/>
              <a:pathLst>
                <a:path w="77" h="76">
                  <a:moveTo>
                    <a:pt x="68" y="53"/>
                  </a:moveTo>
                  <a:cubicBezTo>
                    <a:pt x="60" y="70"/>
                    <a:pt x="40" y="76"/>
                    <a:pt x="23" y="68"/>
                  </a:cubicBezTo>
                  <a:cubicBezTo>
                    <a:pt x="7" y="59"/>
                    <a:pt x="0" y="39"/>
                    <a:pt x="9" y="23"/>
                  </a:cubicBezTo>
                  <a:cubicBezTo>
                    <a:pt x="17" y="6"/>
                    <a:pt x="37" y="0"/>
                    <a:pt x="54" y="8"/>
                  </a:cubicBezTo>
                  <a:cubicBezTo>
                    <a:pt x="70" y="17"/>
                    <a:pt x="77" y="37"/>
                    <a:pt x="68" y="53"/>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7" name="Freeform 20709"/>
            <p:cNvSpPr>
              <a:spLocks/>
            </p:cNvSpPr>
            <p:nvPr/>
          </p:nvSpPr>
          <p:spPr bwMode="auto">
            <a:xfrm>
              <a:off x="4901102" y="7359365"/>
              <a:ext cx="98050" cy="96048"/>
            </a:xfrm>
            <a:custGeom>
              <a:avLst/>
              <a:gdLst>
                <a:gd name="T0" fmla="*/ 55 w 62"/>
                <a:gd name="T1" fmla="*/ 43 h 61"/>
                <a:gd name="T2" fmla="*/ 19 w 62"/>
                <a:gd name="T3" fmla="*/ 55 h 61"/>
                <a:gd name="T4" fmla="*/ 7 w 62"/>
                <a:gd name="T5" fmla="*/ 18 h 61"/>
                <a:gd name="T6" fmla="*/ 43 w 62"/>
                <a:gd name="T7" fmla="*/ 7 h 61"/>
                <a:gd name="T8" fmla="*/ 55 w 62"/>
                <a:gd name="T9" fmla="*/ 43 h 61"/>
              </a:gdLst>
              <a:ahLst/>
              <a:cxnLst>
                <a:cxn ang="0">
                  <a:pos x="T0" y="T1"/>
                </a:cxn>
                <a:cxn ang="0">
                  <a:pos x="T2" y="T3"/>
                </a:cxn>
                <a:cxn ang="0">
                  <a:pos x="T4" y="T5"/>
                </a:cxn>
                <a:cxn ang="0">
                  <a:pos x="T6" y="T7"/>
                </a:cxn>
                <a:cxn ang="0">
                  <a:pos x="T8" y="T9"/>
                </a:cxn>
              </a:cxnLst>
              <a:rect l="0" t="0" r="r" b="b"/>
              <a:pathLst>
                <a:path w="62" h="61">
                  <a:moveTo>
                    <a:pt x="55" y="43"/>
                  </a:moveTo>
                  <a:cubicBezTo>
                    <a:pt x="48" y="56"/>
                    <a:pt x="32" y="61"/>
                    <a:pt x="19" y="55"/>
                  </a:cubicBezTo>
                  <a:cubicBezTo>
                    <a:pt x="6" y="48"/>
                    <a:pt x="0" y="32"/>
                    <a:pt x="7" y="18"/>
                  </a:cubicBezTo>
                  <a:cubicBezTo>
                    <a:pt x="14" y="5"/>
                    <a:pt x="30" y="0"/>
                    <a:pt x="43" y="7"/>
                  </a:cubicBezTo>
                  <a:cubicBezTo>
                    <a:pt x="57" y="13"/>
                    <a:pt x="62" y="30"/>
                    <a:pt x="55" y="43"/>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8" name="Freeform 20710"/>
            <p:cNvSpPr>
              <a:spLocks noEditPoints="1"/>
            </p:cNvSpPr>
            <p:nvPr/>
          </p:nvSpPr>
          <p:spPr bwMode="auto">
            <a:xfrm>
              <a:off x="4852410" y="7309340"/>
              <a:ext cx="196766" cy="196766"/>
            </a:xfrm>
            <a:custGeom>
              <a:avLst/>
              <a:gdLst>
                <a:gd name="T0" fmla="*/ 37 w 125"/>
                <a:gd name="T1" fmla="*/ 111 h 125"/>
                <a:gd name="T2" fmla="*/ 13 w 125"/>
                <a:gd name="T3" fmla="*/ 38 h 125"/>
                <a:gd name="T4" fmla="*/ 87 w 125"/>
                <a:gd name="T5" fmla="*/ 14 h 125"/>
                <a:gd name="T6" fmla="*/ 111 w 125"/>
                <a:gd name="T7" fmla="*/ 88 h 125"/>
                <a:gd name="T8" fmla="*/ 37 w 125"/>
                <a:gd name="T9" fmla="*/ 111 h 125"/>
                <a:gd name="T10" fmla="*/ 80 w 125"/>
                <a:gd name="T11" fmla="*/ 27 h 125"/>
                <a:gd name="T12" fmla="*/ 27 w 125"/>
                <a:gd name="T13" fmla="*/ 44 h 125"/>
                <a:gd name="T14" fmla="*/ 44 w 125"/>
                <a:gd name="T15" fmla="*/ 98 h 125"/>
                <a:gd name="T16" fmla="*/ 98 w 125"/>
                <a:gd name="T17" fmla="*/ 81 h 125"/>
                <a:gd name="T18" fmla="*/ 80 w 125"/>
                <a:gd name="T19" fmla="*/ 27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5" h="125">
                  <a:moveTo>
                    <a:pt x="37" y="111"/>
                  </a:moveTo>
                  <a:cubicBezTo>
                    <a:pt x="10" y="98"/>
                    <a:pt x="0" y="64"/>
                    <a:pt x="13" y="38"/>
                  </a:cubicBezTo>
                  <a:cubicBezTo>
                    <a:pt x="27" y="11"/>
                    <a:pt x="60" y="0"/>
                    <a:pt x="87" y="14"/>
                  </a:cubicBezTo>
                  <a:cubicBezTo>
                    <a:pt x="114" y="28"/>
                    <a:pt x="125" y="61"/>
                    <a:pt x="111" y="88"/>
                  </a:cubicBezTo>
                  <a:cubicBezTo>
                    <a:pt x="97" y="115"/>
                    <a:pt x="64" y="125"/>
                    <a:pt x="37" y="111"/>
                  </a:cubicBezTo>
                  <a:close/>
                  <a:moveTo>
                    <a:pt x="80" y="27"/>
                  </a:moveTo>
                  <a:cubicBezTo>
                    <a:pt x="61" y="17"/>
                    <a:pt x="37" y="25"/>
                    <a:pt x="27" y="44"/>
                  </a:cubicBezTo>
                  <a:cubicBezTo>
                    <a:pt x="16" y="64"/>
                    <a:pt x="24" y="88"/>
                    <a:pt x="44" y="98"/>
                  </a:cubicBezTo>
                  <a:cubicBezTo>
                    <a:pt x="63" y="108"/>
                    <a:pt x="88" y="101"/>
                    <a:pt x="98" y="81"/>
                  </a:cubicBezTo>
                  <a:cubicBezTo>
                    <a:pt x="108" y="61"/>
                    <a:pt x="100" y="37"/>
                    <a:pt x="80" y="27"/>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9" name="Freeform 20716"/>
            <p:cNvSpPr>
              <a:spLocks/>
            </p:cNvSpPr>
            <p:nvPr/>
          </p:nvSpPr>
          <p:spPr bwMode="auto">
            <a:xfrm>
              <a:off x="5703504" y="8193117"/>
              <a:ext cx="66034" cy="66700"/>
            </a:xfrm>
            <a:custGeom>
              <a:avLst/>
              <a:gdLst>
                <a:gd name="T0" fmla="*/ 37 w 42"/>
                <a:gd name="T1" fmla="*/ 29 h 42"/>
                <a:gd name="T2" fmla="*/ 13 w 42"/>
                <a:gd name="T3" fmla="*/ 37 h 42"/>
                <a:gd name="T4" fmla="*/ 5 w 42"/>
                <a:gd name="T5" fmla="*/ 12 h 42"/>
                <a:gd name="T6" fmla="*/ 30 w 42"/>
                <a:gd name="T7" fmla="*/ 4 h 42"/>
                <a:gd name="T8" fmla="*/ 37 w 42"/>
                <a:gd name="T9" fmla="*/ 29 h 42"/>
              </a:gdLst>
              <a:ahLst/>
              <a:cxnLst>
                <a:cxn ang="0">
                  <a:pos x="T0" y="T1"/>
                </a:cxn>
                <a:cxn ang="0">
                  <a:pos x="T2" y="T3"/>
                </a:cxn>
                <a:cxn ang="0">
                  <a:pos x="T4" y="T5"/>
                </a:cxn>
                <a:cxn ang="0">
                  <a:pos x="T6" y="T7"/>
                </a:cxn>
                <a:cxn ang="0">
                  <a:pos x="T8" y="T9"/>
                </a:cxn>
              </a:cxnLst>
              <a:rect l="0" t="0" r="r" b="b"/>
              <a:pathLst>
                <a:path w="42" h="42">
                  <a:moveTo>
                    <a:pt x="37" y="29"/>
                  </a:moveTo>
                  <a:cubicBezTo>
                    <a:pt x="33" y="38"/>
                    <a:pt x="22" y="42"/>
                    <a:pt x="13" y="37"/>
                  </a:cubicBezTo>
                  <a:cubicBezTo>
                    <a:pt x="4" y="32"/>
                    <a:pt x="0" y="21"/>
                    <a:pt x="5" y="12"/>
                  </a:cubicBezTo>
                  <a:cubicBezTo>
                    <a:pt x="9" y="3"/>
                    <a:pt x="20" y="0"/>
                    <a:pt x="30" y="4"/>
                  </a:cubicBezTo>
                  <a:cubicBezTo>
                    <a:pt x="39" y="9"/>
                    <a:pt x="42" y="20"/>
                    <a:pt x="37" y="29"/>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0" name="Freeform 20717"/>
            <p:cNvSpPr>
              <a:spLocks noEditPoints="1"/>
            </p:cNvSpPr>
            <p:nvPr/>
          </p:nvSpPr>
          <p:spPr bwMode="auto">
            <a:xfrm>
              <a:off x="5668820" y="8158433"/>
              <a:ext cx="135402" cy="134068"/>
            </a:xfrm>
            <a:custGeom>
              <a:avLst/>
              <a:gdLst>
                <a:gd name="T0" fmla="*/ 26 w 86"/>
                <a:gd name="T1" fmla="*/ 76 h 85"/>
                <a:gd name="T2" fmla="*/ 10 w 86"/>
                <a:gd name="T3" fmla="*/ 25 h 85"/>
                <a:gd name="T4" fmla="*/ 60 w 86"/>
                <a:gd name="T5" fmla="*/ 9 h 85"/>
                <a:gd name="T6" fmla="*/ 76 w 86"/>
                <a:gd name="T7" fmla="*/ 60 h 85"/>
                <a:gd name="T8" fmla="*/ 26 w 86"/>
                <a:gd name="T9" fmla="*/ 76 h 85"/>
                <a:gd name="T10" fmla="*/ 56 w 86"/>
                <a:gd name="T11" fmla="*/ 18 h 85"/>
                <a:gd name="T12" fmla="*/ 19 w 86"/>
                <a:gd name="T13" fmla="*/ 30 h 85"/>
                <a:gd name="T14" fmla="*/ 31 w 86"/>
                <a:gd name="T15" fmla="*/ 67 h 85"/>
                <a:gd name="T16" fmla="*/ 67 w 86"/>
                <a:gd name="T17" fmla="*/ 55 h 85"/>
                <a:gd name="T18" fmla="*/ 56 w 86"/>
                <a:gd name="T19" fmla="*/ 18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6" h="85">
                  <a:moveTo>
                    <a:pt x="26" y="76"/>
                  </a:moveTo>
                  <a:cubicBezTo>
                    <a:pt x="8" y="66"/>
                    <a:pt x="0" y="44"/>
                    <a:pt x="10" y="25"/>
                  </a:cubicBezTo>
                  <a:cubicBezTo>
                    <a:pt x="19" y="7"/>
                    <a:pt x="42" y="0"/>
                    <a:pt x="60" y="9"/>
                  </a:cubicBezTo>
                  <a:cubicBezTo>
                    <a:pt x="79" y="19"/>
                    <a:pt x="86" y="41"/>
                    <a:pt x="76" y="60"/>
                  </a:cubicBezTo>
                  <a:cubicBezTo>
                    <a:pt x="67" y="78"/>
                    <a:pt x="44" y="85"/>
                    <a:pt x="26" y="76"/>
                  </a:cubicBezTo>
                  <a:close/>
                  <a:moveTo>
                    <a:pt x="56" y="18"/>
                  </a:moveTo>
                  <a:cubicBezTo>
                    <a:pt x="42" y="11"/>
                    <a:pt x="26" y="17"/>
                    <a:pt x="19" y="30"/>
                  </a:cubicBezTo>
                  <a:cubicBezTo>
                    <a:pt x="12" y="43"/>
                    <a:pt x="17" y="60"/>
                    <a:pt x="31" y="67"/>
                  </a:cubicBezTo>
                  <a:cubicBezTo>
                    <a:pt x="44" y="74"/>
                    <a:pt x="60" y="69"/>
                    <a:pt x="67" y="55"/>
                  </a:cubicBezTo>
                  <a:cubicBezTo>
                    <a:pt x="74" y="42"/>
                    <a:pt x="69" y="25"/>
                    <a:pt x="56" y="18"/>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1" name="Freeform 20718"/>
            <p:cNvSpPr>
              <a:spLocks/>
            </p:cNvSpPr>
            <p:nvPr/>
          </p:nvSpPr>
          <p:spPr bwMode="auto">
            <a:xfrm>
              <a:off x="5880260" y="7033198"/>
              <a:ext cx="70702" cy="71370"/>
            </a:xfrm>
            <a:custGeom>
              <a:avLst/>
              <a:gdLst>
                <a:gd name="T0" fmla="*/ 40 w 45"/>
                <a:gd name="T1" fmla="*/ 32 h 45"/>
                <a:gd name="T2" fmla="*/ 14 w 45"/>
                <a:gd name="T3" fmla="*/ 40 h 45"/>
                <a:gd name="T4" fmla="*/ 5 w 45"/>
                <a:gd name="T5" fmla="*/ 14 h 45"/>
                <a:gd name="T6" fmla="*/ 32 w 45"/>
                <a:gd name="T7" fmla="*/ 5 h 45"/>
                <a:gd name="T8" fmla="*/ 40 w 45"/>
                <a:gd name="T9" fmla="*/ 32 h 45"/>
              </a:gdLst>
              <a:ahLst/>
              <a:cxnLst>
                <a:cxn ang="0">
                  <a:pos x="T0" y="T1"/>
                </a:cxn>
                <a:cxn ang="0">
                  <a:pos x="T2" y="T3"/>
                </a:cxn>
                <a:cxn ang="0">
                  <a:pos x="T4" y="T5"/>
                </a:cxn>
                <a:cxn ang="0">
                  <a:pos x="T6" y="T7"/>
                </a:cxn>
                <a:cxn ang="0">
                  <a:pos x="T8" y="T9"/>
                </a:cxn>
              </a:cxnLst>
              <a:rect l="0" t="0" r="r" b="b"/>
              <a:pathLst>
                <a:path w="45" h="45">
                  <a:moveTo>
                    <a:pt x="40" y="32"/>
                  </a:moveTo>
                  <a:cubicBezTo>
                    <a:pt x="35" y="41"/>
                    <a:pt x="23" y="45"/>
                    <a:pt x="14" y="40"/>
                  </a:cubicBezTo>
                  <a:cubicBezTo>
                    <a:pt x="4" y="35"/>
                    <a:pt x="0" y="23"/>
                    <a:pt x="5" y="14"/>
                  </a:cubicBezTo>
                  <a:cubicBezTo>
                    <a:pt x="10" y="4"/>
                    <a:pt x="22" y="0"/>
                    <a:pt x="32" y="5"/>
                  </a:cubicBezTo>
                  <a:cubicBezTo>
                    <a:pt x="41" y="10"/>
                    <a:pt x="45" y="22"/>
                    <a:pt x="40" y="32"/>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2" name="Freeform 20719"/>
            <p:cNvSpPr>
              <a:spLocks noEditPoints="1"/>
            </p:cNvSpPr>
            <p:nvPr/>
          </p:nvSpPr>
          <p:spPr bwMode="auto">
            <a:xfrm>
              <a:off x="5843575" y="6997180"/>
              <a:ext cx="143406" cy="143406"/>
            </a:xfrm>
            <a:custGeom>
              <a:avLst/>
              <a:gdLst>
                <a:gd name="T0" fmla="*/ 27 w 91"/>
                <a:gd name="T1" fmla="*/ 81 h 91"/>
                <a:gd name="T2" fmla="*/ 10 w 91"/>
                <a:gd name="T3" fmla="*/ 27 h 91"/>
                <a:gd name="T4" fmla="*/ 64 w 91"/>
                <a:gd name="T5" fmla="*/ 10 h 91"/>
                <a:gd name="T6" fmla="*/ 81 w 91"/>
                <a:gd name="T7" fmla="*/ 64 h 91"/>
                <a:gd name="T8" fmla="*/ 27 w 91"/>
                <a:gd name="T9" fmla="*/ 81 h 91"/>
                <a:gd name="T10" fmla="*/ 59 w 91"/>
                <a:gd name="T11" fmla="*/ 20 h 91"/>
                <a:gd name="T12" fmla="*/ 20 w 91"/>
                <a:gd name="T13" fmla="*/ 32 h 91"/>
                <a:gd name="T14" fmla="*/ 32 w 91"/>
                <a:gd name="T15" fmla="*/ 72 h 91"/>
                <a:gd name="T16" fmla="*/ 72 w 91"/>
                <a:gd name="T17" fmla="*/ 59 h 91"/>
                <a:gd name="T18" fmla="*/ 59 w 91"/>
                <a:gd name="T19" fmla="*/ 20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 h="91">
                  <a:moveTo>
                    <a:pt x="27" y="81"/>
                  </a:moveTo>
                  <a:cubicBezTo>
                    <a:pt x="8" y="71"/>
                    <a:pt x="0" y="47"/>
                    <a:pt x="10" y="27"/>
                  </a:cubicBezTo>
                  <a:cubicBezTo>
                    <a:pt x="20" y="8"/>
                    <a:pt x="44" y="0"/>
                    <a:pt x="64" y="10"/>
                  </a:cubicBezTo>
                  <a:cubicBezTo>
                    <a:pt x="84" y="20"/>
                    <a:pt x="91" y="44"/>
                    <a:pt x="81" y="64"/>
                  </a:cubicBezTo>
                  <a:cubicBezTo>
                    <a:pt x="71" y="84"/>
                    <a:pt x="47" y="91"/>
                    <a:pt x="27" y="81"/>
                  </a:cubicBezTo>
                  <a:close/>
                  <a:moveTo>
                    <a:pt x="59" y="20"/>
                  </a:moveTo>
                  <a:cubicBezTo>
                    <a:pt x="45" y="12"/>
                    <a:pt x="27" y="18"/>
                    <a:pt x="20" y="32"/>
                  </a:cubicBezTo>
                  <a:cubicBezTo>
                    <a:pt x="12" y="47"/>
                    <a:pt x="18" y="64"/>
                    <a:pt x="32" y="72"/>
                  </a:cubicBezTo>
                  <a:cubicBezTo>
                    <a:pt x="47" y="79"/>
                    <a:pt x="64" y="74"/>
                    <a:pt x="72" y="59"/>
                  </a:cubicBezTo>
                  <a:cubicBezTo>
                    <a:pt x="79" y="45"/>
                    <a:pt x="74" y="27"/>
                    <a:pt x="59" y="20"/>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3" name="Freeform 20720"/>
            <p:cNvSpPr>
              <a:spLocks/>
            </p:cNvSpPr>
            <p:nvPr/>
          </p:nvSpPr>
          <p:spPr bwMode="auto">
            <a:xfrm>
              <a:off x="6887435" y="6908468"/>
              <a:ext cx="70702" cy="71370"/>
            </a:xfrm>
            <a:custGeom>
              <a:avLst/>
              <a:gdLst>
                <a:gd name="T0" fmla="*/ 40 w 45"/>
                <a:gd name="T1" fmla="*/ 31 h 45"/>
                <a:gd name="T2" fmla="*/ 13 w 45"/>
                <a:gd name="T3" fmla="*/ 40 h 45"/>
                <a:gd name="T4" fmla="*/ 5 w 45"/>
                <a:gd name="T5" fmla="*/ 13 h 45"/>
                <a:gd name="T6" fmla="*/ 31 w 45"/>
                <a:gd name="T7" fmla="*/ 5 h 45"/>
                <a:gd name="T8" fmla="*/ 40 w 45"/>
                <a:gd name="T9" fmla="*/ 31 h 45"/>
              </a:gdLst>
              <a:ahLst/>
              <a:cxnLst>
                <a:cxn ang="0">
                  <a:pos x="T0" y="T1"/>
                </a:cxn>
                <a:cxn ang="0">
                  <a:pos x="T2" y="T3"/>
                </a:cxn>
                <a:cxn ang="0">
                  <a:pos x="T4" y="T5"/>
                </a:cxn>
                <a:cxn ang="0">
                  <a:pos x="T6" y="T7"/>
                </a:cxn>
                <a:cxn ang="0">
                  <a:pos x="T8" y="T9"/>
                </a:cxn>
              </a:cxnLst>
              <a:rect l="0" t="0" r="r" b="b"/>
              <a:pathLst>
                <a:path w="45" h="45">
                  <a:moveTo>
                    <a:pt x="40" y="31"/>
                  </a:moveTo>
                  <a:cubicBezTo>
                    <a:pt x="35" y="41"/>
                    <a:pt x="23" y="45"/>
                    <a:pt x="13" y="40"/>
                  </a:cubicBezTo>
                  <a:cubicBezTo>
                    <a:pt x="4" y="35"/>
                    <a:pt x="0" y="23"/>
                    <a:pt x="5" y="13"/>
                  </a:cubicBezTo>
                  <a:cubicBezTo>
                    <a:pt x="10" y="3"/>
                    <a:pt x="22" y="0"/>
                    <a:pt x="31" y="5"/>
                  </a:cubicBezTo>
                  <a:cubicBezTo>
                    <a:pt x="41" y="10"/>
                    <a:pt x="45" y="22"/>
                    <a:pt x="40" y="31"/>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4" name="Freeform 20721"/>
            <p:cNvSpPr>
              <a:spLocks noEditPoints="1"/>
            </p:cNvSpPr>
            <p:nvPr/>
          </p:nvSpPr>
          <p:spPr bwMode="auto">
            <a:xfrm>
              <a:off x="6850750" y="6871116"/>
              <a:ext cx="143406" cy="144740"/>
            </a:xfrm>
            <a:custGeom>
              <a:avLst/>
              <a:gdLst>
                <a:gd name="T0" fmla="*/ 27 w 91"/>
                <a:gd name="T1" fmla="*/ 82 h 92"/>
                <a:gd name="T2" fmla="*/ 10 w 91"/>
                <a:gd name="T3" fmla="*/ 28 h 92"/>
                <a:gd name="T4" fmla="*/ 64 w 91"/>
                <a:gd name="T5" fmla="*/ 11 h 92"/>
                <a:gd name="T6" fmla="*/ 81 w 91"/>
                <a:gd name="T7" fmla="*/ 65 h 92"/>
                <a:gd name="T8" fmla="*/ 27 w 91"/>
                <a:gd name="T9" fmla="*/ 82 h 92"/>
                <a:gd name="T10" fmla="*/ 59 w 91"/>
                <a:gd name="T11" fmla="*/ 20 h 92"/>
                <a:gd name="T12" fmla="*/ 19 w 91"/>
                <a:gd name="T13" fmla="*/ 33 h 92"/>
                <a:gd name="T14" fmla="*/ 32 w 91"/>
                <a:gd name="T15" fmla="*/ 72 h 92"/>
                <a:gd name="T16" fmla="*/ 71 w 91"/>
                <a:gd name="T17" fmla="*/ 60 h 92"/>
                <a:gd name="T18" fmla="*/ 59 w 91"/>
                <a:gd name="T19" fmla="*/ 2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1" h="92">
                  <a:moveTo>
                    <a:pt x="27" y="82"/>
                  </a:moveTo>
                  <a:cubicBezTo>
                    <a:pt x="7" y="72"/>
                    <a:pt x="0" y="48"/>
                    <a:pt x="10" y="28"/>
                  </a:cubicBezTo>
                  <a:cubicBezTo>
                    <a:pt x="20" y="8"/>
                    <a:pt x="44" y="0"/>
                    <a:pt x="64" y="11"/>
                  </a:cubicBezTo>
                  <a:cubicBezTo>
                    <a:pt x="83" y="21"/>
                    <a:pt x="91" y="45"/>
                    <a:pt x="81" y="65"/>
                  </a:cubicBezTo>
                  <a:cubicBezTo>
                    <a:pt x="71" y="84"/>
                    <a:pt x="47" y="92"/>
                    <a:pt x="27" y="82"/>
                  </a:cubicBezTo>
                  <a:close/>
                  <a:moveTo>
                    <a:pt x="59" y="20"/>
                  </a:moveTo>
                  <a:cubicBezTo>
                    <a:pt x="44" y="13"/>
                    <a:pt x="27" y="18"/>
                    <a:pt x="19" y="33"/>
                  </a:cubicBezTo>
                  <a:cubicBezTo>
                    <a:pt x="12" y="47"/>
                    <a:pt x="18" y="65"/>
                    <a:pt x="32" y="72"/>
                  </a:cubicBezTo>
                  <a:cubicBezTo>
                    <a:pt x="46" y="80"/>
                    <a:pt x="64" y="74"/>
                    <a:pt x="71" y="60"/>
                  </a:cubicBezTo>
                  <a:cubicBezTo>
                    <a:pt x="79" y="45"/>
                    <a:pt x="73" y="28"/>
                    <a:pt x="59" y="20"/>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5" name="Freeform 20722"/>
            <p:cNvSpPr>
              <a:spLocks/>
            </p:cNvSpPr>
            <p:nvPr/>
          </p:nvSpPr>
          <p:spPr bwMode="auto">
            <a:xfrm>
              <a:off x="6431872" y="7977675"/>
              <a:ext cx="92714" cy="92714"/>
            </a:xfrm>
            <a:custGeom>
              <a:avLst/>
              <a:gdLst>
                <a:gd name="T0" fmla="*/ 52 w 59"/>
                <a:gd name="T1" fmla="*/ 41 h 59"/>
                <a:gd name="T2" fmla="*/ 17 w 59"/>
                <a:gd name="T3" fmla="*/ 52 h 59"/>
                <a:gd name="T4" fmla="*/ 6 w 59"/>
                <a:gd name="T5" fmla="*/ 17 h 59"/>
                <a:gd name="T6" fmla="*/ 41 w 59"/>
                <a:gd name="T7" fmla="*/ 6 h 59"/>
                <a:gd name="T8" fmla="*/ 52 w 59"/>
                <a:gd name="T9" fmla="*/ 41 h 59"/>
              </a:gdLst>
              <a:ahLst/>
              <a:cxnLst>
                <a:cxn ang="0">
                  <a:pos x="T0" y="T1"/>
                </a:cxn>
                <a:cxn ang="0">
                  <a:pos x="T2" y="T3"/>
                </a:cxn>
                <a:cxn ang="0">
                  <a:pos x="T4" y="T5"/>
                </a:cxn>
                <a:cxn ang="0">
                  <a:pos x="T6" y="T7"/>
                </a:cxn>
                <a:cxn ang="0">
                  <a:pos x="T8" y="T9"/>
                </a:cxn>
              </a:cxnLst>
              <a:rect l="0" t="0" r="r" b="b"/>
              <a:pathLst>
                <a:path w="59" h="59">
                  <a:moveTo>
                    <a:pt x="52" y="41"/>
                  </a:moveTo>
                  <a:cubicBezTo>
                    <a:pt x="46" y="54"/>
                    <a:pt x="30" y="59"/>
                    <a:pt x="17" y="52"/>
                  </a:cubicBezTo>
                  <a:cubicBezTo>
                    <a:pt x="5" y="46"/>
                    <a:pt x="0" y="30"/>
                    <a:pt x="6" y="17"/>
                  </a:cubicBezTo>
                  <a:cubicBezTo>
                    <a:pt x="13" y="5"/>
                    <a:pt x="28" y="0"/>
                    <a:pt x="41" y="6"/>
                  </a:cubicBezTo>
                  <a:cubicBezTo>
                    <a:pt x="54" y="13"/>
                    <a:pt x="59" y="28"/>
                    <a:pt x="52" y="41"/>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6" name="Freeform 20723"/>
            <p:cNvSpPr>
              <a:spLocks noEditPoints="1"/>
            </p:cNvSpPr>
            <p:nvPr/>
          </p:nvSpPr>
          <p:spPr bwMode="auto">
            <a:xfrm>
              <a:off x="6383181" y="7928317"/>
              <a:ext cx="188762" cy="189429"/>
            </a:xfrm>
            <a:custGeom>
              <a:avLst/>
              <a:gdLst>
                <a:gd name="T0" fmla="*/ 36 w 120"/>
                <a:gd name="T1" fmla="*/ 107 h 120"/>
                <a:gd name="T2" fmla="*/ 14 w 120"/>
                <a:gd name="T3" fmla="*/ 36 h 120"/>
                <a:gd name="T4" fmla="*/ 84 w 120"/>
                <a:gd name="T5" fmla="*/ 13 h 120"/>
                <a:gd name="T6" fmla="*/ 107 w 120"/>
                <a:gd name="T7" fmla="*/ 84 h 120"/>
                <a:gd name="T8" fmla="*/ 36 w 120"/>
                <a:gd name="T9" fmla="*/ 107 h 120"/>
                <a:gd name="T10" fmla="*/ 78 w 120"/>
                <a:gd name="T11" fmla="*/ 26 h 120"/>
                <a:gd name="T12" fmla="*/ 26 w 120"/>
                <a:gd name="T13" fmla="*/ 43 h 120"/>
                <a:gd name="T14" fmla="*/ 43 w 120"/>
                <a:gd name="T15" fmla="*/ 94 h 120"/>
                <a:gd name="T16" fmla="*/ 94 w 120"/>
                <a:gd name="T17" fmla="*/ 78 h 120"/>
                <a:gd name="T18" fmla="*/ 78 w 120"/>
                <a:gd name="T19" fmla="*/ 2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120">
                  <a:moveTo>
                    <a:pt x="36" y="107"/>
                  </a:moveTo>
                  <a:cubicBezTo>
                    <a:pt x="10" y="94"/>
                    <a:pt x="0" y="62"/>
                    <a:pt x="14" y="36"/>
                  </a:cubicBezTo>
                  <a:cubicBezTo>
                    <a:pt x="27" y="10"/>
                    <a:pt x="58" y="0"/>
                    <a:pt x="84" y="13"/>
                  </a:cubicBezTo>
                  <a:cubicBezTo>
                    <a:pt x="110" y="27"/>
                    <a:pt x="120" y="58"/>
                    <a:pt x="107" y="84"/>
                  </a:cubicBezTo>
                  <a:cubicBezTo>
                    <a:pt x="94" y="110"/>
                    <a:pt x="62" y="120"/>
                    <a:pt x="36" y="107"/>
                  </a:cubicBezTo>
                  <a:close/>
                  <a:moveTo>
                    <a:pt x="78" y="26"/>
                  </a:moveTo>
                  <a:cubicBezTo>
                    <a:pt x="59" y="16"/>
                    <a:pt x="36" y="24"/>
                    <a:pt x="26" y="43"/>
                  </a:cubicBezTo>
                  <a:cubicBezTo>
                    <a:pt x="16" y="61"/>
                    <a:pt x="24" y="85"/>
                    <a:pt x="43" y="94"/>
                  </a:cubicBezTo>
                  <a:cubicBezTo>
                    <a:pt x="61" y="104"/>
                    <a:pt x="85" y="97"/>
                    <a:pt x="94" y="78"/>
                  </a:cubicBezTo>
                  <a:cubicBezTo>
                    <a:pt x="104" y="59"/>
                    <a:pt x="97" y="36"/>
                    <a:pt x="78" y="26"/>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7" name="Freeform 20724"/>
            <p:cNvSpPr>
              <a:spLocks/>
            </p:cNvSpPr>
            <p:nvPr/>
          </p:nvSpPr>
          <p:spPr bwMode="auto">
            <a:xfrm>
              <a:off x="4890427" y="8639342"/>
              <a:ext cx="54694" cy="56696"/>
            </a:xfrm>
            <a:custGeom>
              <a:avLst/>
              <a:gdLst>
                <a:gd name="T0" fmla="*/ 31 w 35"/>
                <a:gd name="T1" fmla="*/ 25 h 36"/>
                <a:gd name="T2" fmla="*/ 10 w 35"/>
                <a:gd name="T3" fmla="*/ 32 h 36"/>
                <a:gd name="T4" fmla="*/ 4 w 35"/>
                <a:gd name="T5" fmla="*/ 11 h 36"/>
                <a:gd name="T6" fmla="*/ 25 w 35"/>
                <a:gd name="T7" fmla="*/ 4 h 36"/>
                <a:gd name="T8" fmla="*/ 31 w 35"/>
                <a:gd name="T9" fmla="*/ 25 h 36"/>
              </a:gdLst>
              <a:ahLst/>
              <a:cxnLst>
                <a:cxn ang="0">
                  <a:pos x="T0" y="T1"/>
                </a:cxn>
                <a:cxn ang="0">
                  <a:pos x="T2" y="T3"/>
                </a:cxn>
                <a:cxn ang="0">
                  <a:pos x="T4" y="T5"/>
                </a:cxn>
                <a:cxn ang="0">
                  <a:pos x="T6" y="T7"/>
                </a:cxn>
                <a:cxn ang="0">
                  <a:pos x="T8" y="T9"/>
                </a:cxn>
              </a:cxnLst>
              <a:rect l="0" t="0" r="r" b="b"/>
              <a:pathLst>
                <a:path w="35" h="36">
                  <a:moveTo>
                    <a:pt x="31" y="25"/>
                  </a:moveTo>
                  <a:cubicBezTo>
                    <a:pt x="27" y="33"/>
                    <a:pt x="18" y="36"/>
                    <a:pt x="10" y="32"/>
                  </a:cubicBezTo>
                  <a:cubicBezTo>
                    <a:pt x="3" y="28"/>
                    <a:pt x="0" y="19"/>
                    <a:pt x="4" y="11"/>
                  </a:cubicBezTo>
                  <a:cubicBezTo>
                    <a:pt x="8" y="3"/>
                    <a:pt x="17" y="0"/>
                    <a:pt x="25" y="4"/>
                  </a:cubicBezTo>
                  <a:cubicBezTo>
                    <a:pt x="32" y="8"/>
                    <a:pt x="35" y="18"/>
                    <a:pt x="31" y="25"/>
                  </a:cubicBezTo>
                  <a:close/>
                </a:path>
              </a:pathLst>
            </a:custGeom>
            <a:solidFill>
              <a:schemeClr val="tx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cxnSp>
          <p:nvCxnSpPr>
            <p:cNvPr id="98" name="直接连接符 97"/>
            <p:cNvCxnSpPr>
              <a:stCxn id="41" idx="2"/>
              <a:endCxn id="77" idx="0"/>
            </p:cNvCxnSpPr>
            <p:nvPr/>
          </p:nvCxnSpPr>
          <p:spPr>
            <a:xfrm flipV="1">
              <a:off x="6668004" y="5972466"/>
              <a:ext cx="232014" cy="13559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9" name="直接连接符 98"/>
            <p:cNvCxnSpPr>
              <a:stCxn id="55" idx="2"/>
              <a:endCxn id="77" idx="2"/>
            </p:cNvCxnSpPr>
            <p:nvPr/>
          </p:nvCxnSpPr>
          <p:spPr>
            <a:xfrm flipH="1" flipV="1">
              <a:off x="7008501" y="6013550"/>
              <a:ext cx="184860" cy="10860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0" name="Freeform 20292"/>
            <p:cNvSpPr>
              <a:spLocks/>
            </p:cNvSpPr>
            <p:nvPr/>
          </p:nvSpPr>
          <p:spPr bwMode="auto">
            <a:xfrm>
              <a:off x="5911620" y="5835260"/>
              <a:ext cx="78706" cy="77372"/>
            </a:xfrm>
            <a:custGeom>
              <a:avLst/>
              <a:gdLst>
                <a:gd name="T0" fmla="*/ 25 w 50"/>
                <a:gd name="T1" fmla="*/ 0 h 49"/>
                <a:gd name="T2" fmla="*/ 25 w 50"/>
                <a:gd name="T3" fmla="*/ 0 h 49"/>
                <a:gd name="T4" fmla="*/ 0 w 50"/>
                <a:gd name="T5" fmla="*/ 25 h 49"/>
                <a:gd name="T6" fmla="*/ 8 w 50"/>
                <a:gd name="T7" fmla="*/ 42 h 49"/>
                <a:gd name="T8" fmla="*/ 12 w 50"/>
                <a:gd name="T9" fmla="*/ 45 h 49"/>
                <a:gd name="T10" fmla="*/ 14 w 50"/>
                <a:gd name="T11" fmla="*/ 46 h 49"/>
                <a:gd name="T12" fmla="*/ 18 w 50"/>
                <a:gd name="T13" fmla="*/ 48 h 49"/>
                <a:gd name="T14" fmla="*/ 25 w 50"/>
                <a:gd name="T15" fmla="*/ 49 h 49"/>
                <a:gd name="T16" fmla="*/ 26 w 50"/>
                <a:gd name="T17" fmla="*/ 49 h 49"/>
                <a:gd name="T18" fmla="*/ 34 w 50"/>
                <a:gd name="T19" fmla="*/ 48 h 49"/>
                <a:gd name="T20" fmla="*/ 38 w 50"/>
                <a:gd name="T21" fmla="*/ 46 h 49"/>
                <a:gd name="T22" fmla="*/ 47 w 50"/>
                <a:gd name="T23" fmla="*/ 37 h 49"/>
                <a:gd name="T24" fmla="*/ 48 w 50"/>
                <a:gd name="T25" fmla="*/ 33 h 49"/>
                <a:gd name="T26" fmla="*/ 50 w 50"/>
                <a:gd name="T27" fmla="*/ 29 h 49"/>
                <a:gd name="T28" fmla="*/ 50 w 50"/>
                <a:gd name="T29" fmla="*/ 24 h 49"/>
                <a:gd name="T30" fmla="*/ 49 w 50"/>
                <a:gd name="T31" fmla="*/ 19 h 49"/>
                <a:gd name="T32" fmla="*/ 48 w 50"/>
                <a:gd name="T33" fmla="*/ 15 h 49"/>
                <a:gd name="T34" fmla="*/ 25 w 50"/>
                <a:gd name="T35"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0" h="49">
                  <a:moveTo>
                    <a:pt x="25" y="0"/>
                  </a:moveTo>
                  <a:cubicBezTo>
                    <a:pt x="25" y="0"/>
                    <a:pt x="25" y="0"/>
                    <a:pt x="25" y="0"/>
                  </a:cubicBezTo>
                  <a:cubicBezTo>
                    <a:pt x="11" y="0"/>
                    <a:pt x="0" y="11"/>
                    <a:pt x="0" y="25"/>
                  </a:cubicBezTo>
                  <a:cubicBezTo>
                    <a:pt x="0" y="32"/>
                    <a:pt x="3" y="38"/>
                    <a:pt x="8" y="42"/>
                  </a:cubicBezTo>
                  <a:cubicBezTo>
                    <a:pt x="9" y="43"/>
                    <a:pt x="10" y="44"/>
                    <a:pt x="12" y="45"/>
                  </a:cubicBezTo>
                  <a:cubicBezTo>
                    <a:pt x="12" y="46"/>
                    <a:pt x="13" y="46"/>
                    <a:pt x="14" y="46"/>
                  </a:cubicBezTo>
                  <a:cubicBezTo>
                    <a:pt x="15" y="47"/>
                    <a:pt x="16" y="48"/>
                    <a:pt x="18" y="48"/>
                  </a:cubicBezTo>
                  <a:cubicBezTo>
                    <a:pt x="20" y="49"/>
                    <a:pt x="23" y="49"/>
                    <a:pt x="25" y="49"/>
                  </a:cubicBezTo>
                  <a:cubicBezTo>
                    <a:pt x="25" y="49"/>
                    <a:pt x="25" y="49"/>
                    <a:pt x="26" y="49"/>
                  </a:cubicBezTo>
                  <a:cubicBezTo>
                    <a:pt x="29" y="49"/>
                    <a:pt x="31" y="49"/>
                    <a:pt x="34" y="48"/>
                  </a:cubicBezTo>
                  <a:cubicBezTo>
                    <a:pt x="35" y="47"/>
                    <a:pt x="37" y="46"/>
                    <a:pt x="38" y="46"/>
                  </a:cubicBezTo>
                  <a:cubicBezTo>
                    <a:pt x="42" y="44"/>
                    <a:pt x="45" y="40"/>
                    <a:pt x="47" y="37"/>
                  </a:cubicBezTo>
                  <a:cubicBezTo>
                    <a:pt x="47" y="36"/>
                    <a:pt x="48" y="34"/>
                    <a:pt x="48" y="33"/>
                  </a:cubicBezTo>
                  <a:cubicBezTo>
                    <a:pt x="49" y="32"/>
                    <a:pt x="49" y="31"/>
                    <a:pt x="50" y="29"/>
                  </a:cubicBezTo>
                  <a:cubicBezTo>
                    <a:pt x="50" y="27"/>
                    <a:pt x="50" y="26"/>
                    <a:pt x="50" y="24"/>
                  </a:cubicBezTo>
                  <a:cubicBezTo>
                    <a:pt x="50" y="22"/>
                    <a:pt x="50" y="20"/>
                    <a:pt x="49" y="19"/>
                  </a:cubicBezTo>
                  <a:cubicBezTo>
                    <a:pt x="49" y="17"/>
                    <a:pt x="49" y="16"/>
                    <a:pt x="48" y="15"/>
                  </a:cubicBezTo>
                  <a:cubicBezTo>
                    <a:pt x="44" y="6"/>
                    <a:pt x="35" y="0"/>
                    <a:pt x="25" y="0"/>
                  </a:cubicBezTo>
                </a:path>
              </a:pathLst>
            </a:custGeom>
            <a:solidFill>
              <a:schemeClr val="tx1"/>
            </a:solidFill>
            <a:ln>
              <a:noFill/>
            </a:ln>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3893679516"/>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par>
                                <p:cTn id="8" presetID="63" presetClass="path" presetSubtype="0" decel="30000" fill="hold" nodeType="withEffect">
                                  <p:stCondLst>
                                    <p:cond delay="500"/>
                                  </p:stCondLst>
                                  <p:childTnLst>
                                    <p:animMotion origin="layout" path="M 0.23997 0.22338 L 4.16667E-7 3.7037E-6 " pathEditMode="relative" rAng="0" ptsTypes="AA">
                                      <p:cBhvr>
                                        <p:cTn id="9" dur="1000" fill="hold"/>
                                        <p:tgtEl>
                                          <p:spTgt spid="7"/>
                                        </p:tgtEl>
                                        <p:attrNameLst>
                                          <p:attrName>ppt_x</p:attrName>
                                          <p:attrName>ppt_y</p:attrName>
                                        </p:attrNameLst>
                                      </p:cBhvr>
                                      <p:rCtr x="-12005" y="-11181"/>
                                    </p:animMotion>
                                  </p:childTnLst>
                                </p:cTn>
                              </p:par>
                              <p:par>
                                <p:cTn id="10" presetID="6" presetClass="emph" presetSubtype="0" decel="30000" fill="hold" nodeType="withEffect">
                                  <p:stCondLst>
                                    <p:cond delay="500"/>
                                  </p:stCondLst>
                                  <p:childTnLst>
                                    <p:animScale>
                                      <p:cBhvr>
                                        <p:cTn id="11" dur="1000" fill="hold"/>
                                        <p:tgtEl>
                                          <p:spTgt spid="7"/>
                                        </p:tgtEl>
                                      </p:cBhvr>
                                      <p:by x="150000" y="150000"/>
                                      <p:from x="146726" y="119179"/>
                                      <p:to x="100000" y="100000"/>
                                    </p:animScale>
                                  </p:childTnLst>
                                </p:cTn>
                              </p:par>
                              <p:par>
                                <p:cTn id="12" presetID="10" presetClass="entr" presetSubtype="0" fill="hold" grpId="0" nodeType="withEffect">
                                  <p:stCondLst>
                                    <p:cond delay="25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750"/>
                                        <p:tgtEl>
                                          <p:spTgt spid="6"/>
                                        </p:tgtEl>
                                      </p:cBhvr>
                                    </p:animEffect>
                                  </p:childTnLst>
                                </p:cTn>
                              </p:par>
                              <p:par>
                                <p:cTn id="15" presetID="35" presetClass="path" presetSubtype="0" decel="100000" fill="hold" grpId="1" nodeType="withEffect">
                                  <p:stCondLst>
                                    <p:cond delay="250"/>
                                  </p:stCondLst>
                                  <p:childTnLst>
                                    <p:animMotion origin="layout" path="M 2.08333E-7 -2.59259E-6 L -0.04557 -2.59259E-6 " pathEditMode="relative" rAng="0" ptsTypes="AA">
                                      <p:cBhvr>
                                        <p:cTn id="16" dur="1500" spd="-100000" fill="hold"/>
                                        <p:tgtEl>
                                          <p:spTgt spid="6"/>
                                        </p:tgtEl>
                                        <p:attrNameLst>
                                          <p:attrName>ppt_x</p:attrName>
                                          <p:attrName>ppt_y</p:attrName>
                                        </p:attrNameLst>
                                      </p:cBhvr>
                                      <p:rCtr x="-2279" y="0"/>
                                    </p:animMotion>
                                  </p:childTnLst>
                                </p:cTn>
                              </p:par>
                              <p:par>
                                <p:cTn id="17" presetID="10" presetClass="entr" presetSubtype="0" fill="hold" grpId="0" nodeType="withEffect">
                                  <p:stCondLst>
                                    <p:cond delay="25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750"/>
                                        <p:tgtEl>
                                          <p:spTgt spid="4"/>
                                        </p:tgtEl>
                                      </p:cBhvr>
                                    </p:animEffect>
                                  </p:childTnLst>
                                </p:cTn>
                              </p:par>
                              <p:par>
                                <p:cTn id="20" presetID="35" presetClass="path" presetSubtype="0" decel="100000" fill="hold" grpId="1" nodeType="withEffect">
                                  <p:stCondLst>
                                    <p:cond delay="250"/>
                                  </p:stCondLst>
                                  <p:childTnLst>
                                    <p:animMotion origin="layout" path="M 2.08333E-7 -2.59259E-6 L -0.04557 -2.59259E-6 " pathEditMode="relative" rAng="0" ptsTypes="AA">
                                      <p:cBhvr>
                                        <p:cTn id="21" dur="1500" spd="-100000" fill="hold"/>
                                        <p:tgtEl>
                                          <p:spTgt spid="4"/>
                                        </p:tgtEl>
                                        <p:attrNameLst>
                                          <p:attrName>ppt_x</p:attrName>
                                          <p:attrName>ppt_y</p:attrName>
                                        </p:attrNameLst>
                                      </p:cBhvr>
                                      <p:rCtr x="-2279" y="0"/>
                                    </p:animMotion>
                                  </p:childTnLst>
                                </p:cTn>
                              </p:par>
                              <p:par>
                                <p:cTn id="22" presetID="10" presetClass="entr" presetSubtype="0" fill="hold" grpId="0" nodeType="withEffect">
                                  <p:stCondLst>
                                    <p:cond delay="250"/>
                                  </p:stCondLst>
                                  <p:childTnLst>
                                    <p:set>
                                      <p:cBhvr>
                                        <p:cTn id="23" dur="1" fill="hold">
                                          <p:stCondLst>
                                            <p:cond delay="0"/>
                                          </p:stCondLst>
                                        </p:cTn>
                                        <p:tgtEl>
                                          <p:spTgt spid="5"/>
                                        </p:tgtEl>
                                        <p:attrNameLst>
                                          <p:attrName>style.visibility</p:attrName>
                                        </p:attrNameLst>
                                      </p:cBhvr>
                                      <p:to>
                                        <p:strVal val="visible"/>
                                      </p:to>
                                    </p:set>
                                    <p:animEffect transition="in" filter="fade">
                                      <p:cBhvr>
                                        <p:cTn id="24" dur="750"/>
                                        <p:tgtEl>
                                          <p:spTgt spid="5"/>
                                        </p:tgtEl>
                                      </p:cBhvr>
                                    </p:animEffect>
                                  </p:childTnLst>
                                </p:cTn>
                              </p:par>
                              <p:par>
                                <p:cTn id="25" presetID="35" presetClass="path" presetSubtype="0" decel="100000" fill="hold" grpId="1" nodeType="withEffect">
                                  <p:stCondLst>
                                    <p:cond delay="250"/>
                                  </p:stCondLst>
                                  <p:childTnLst>
                                    <p:animMotion origin="layout" path="M 2.08333E-7 -2.59259E-6 L -0.04557 -2.59259E-6 " pathEditMode="relative" rAng="0" ptsTypes="AA">
                                      <p:cBhvr>
                                        <p:cTn id="26" dur="1500" spd="-100000" fill="hold"/>
                                        <p:tgtEl>
                                          <p:spTgt spid="5"/>
                                        </p:tgtEl>
                                        <p:attrNameLst>
                                          <p:attrName>ppt_x</p:attrName>
                                          <p:attrName>ppt_y</p:attrName>
                                        </p:attrNameLst>
                                      </p:cBhvr>
                                      <p:rCtr x="-2279"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4" grpId="1"/>
      <p:bldP spid="5" grpId="0"/>
      <p:bldP spid="5" grpId="1"/>
      <p:bldP spid="6" grpId="0"/>
      <p:bldP spid="6" grpId="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495675" y="317622"/>
            <a:ext cx="5200650" cy="981580"/>
            <a:chOff x="3495675" y="193771"/>
            <a:chExt cx="5200650" cy="981580"/>
          </a:xfrm>
        </p:grpSpPr>
        <p:sp>
          <p:nvSpPr>
            <p:cNvPr id="3"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4"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造字工房俊雅（非商用）常规体" pitchFamily="2" charset="-122"/>
                  <a:ea typeface="造字工房俊雅（非商用）常规体" pitchFamily="2" charset="-122"/>
                  <a:cs typeface="Open Sans" pitchFamily="34" charset="0"/>
                </a:rPr>
                <a:t>销售有效激励</a:t>
              </a:r>
            </a:p>
          </p:txBody>
        </p:sp>
      </p:grpSp>
      <p:grpSp>
        <p:nvGrpSpPr>
          <p:cNvPr id="5" name="组合 4"/>
          <p:cNvGrpSpPr/>
          <p:nvPr/>
        </p:nvGrpSpPr>
        <p:grpSpPr>
          <a:xfrm>
            <a:off x="400365" y="1871460"/>
            <a:ext cx="11405056" cy="3820290"/>
            <a:chOff x="400365" y="1871460"/>
            <a:chExt cx="11405056" cy="3820290"/>
          </a:xfrm>
        </p:grpSpPr>
        <p:cxnSp>
          <p:nvCxnSpPr>
            <p:cNvPr id="6" name="Straight Connector 7"/>
            <p:cNvCxnSpPr>
              <a:stCxn id="45" idx="6"/>
              <a:endCxn id="8" idx="2"/>
            </p:cNvCxnSpPr>
            <p:nvPr/>
          </p:nvCxnSpPr>
          <p:spPr>
            <a:xfrm>
              <a:off x="1329209" y="5227157"/>
              <a:ext cx="9547363" cy="2119"/>
            </a:xfrm>
            <a:prstGeom prst="line">
              <a:avLst/>
            </a:prstGeom>
            <a:ln w="12700" cap="flat">
              <a:solidFill>
                <a:schemeClr val="tx1">
                  <a:lumMod val="85000"/>
                  <a:lumOff val="15000"/>
                </a:schemeClr>
              </a:solidFill>
              <a:prstDash val="sysDash"/>
              <a:round/>
            </a:ln>
          </p:spPr>
          <p:style>
            <a:lnRef idx="1">
              <a:schemeClr val="accent1"/>
            </a:lnRef>
            <a:fillRef idx="0">
              <a:schemeClr val="accent1"/>
            </a:fillRef>
            <a:effectRef idx="0">
              <a:schemeClr val="accent1"/>
            </a:effectRef>
            <a:fontRef idx="minor">
              <a:schemeClr val="tx1"/>
            </a:fontRef>
          </p:style>
        </p:cxnSp>
        <p:grpSp>
          <p:nvGrpSpPr>
            <p:cNvPr id="7" name="Group 69"/>
            <p:cNvGrpSpPr/>
            <p:nvPr/>
          </p:nvGrpSpPr>
          <p:grpSpPr>
            <a:xfrm>
              <a:off x="400365" y="4762567"/>
              <a:ext cx="928847" cy="929183"/>
              <a:chOff x="255774" y="3805440"/>
              <a:chExt cx="696726" cy="696726"/>
            </a:xfrm>
          </p:grpSpPr>
          <p:sp>
            <p:nvSpPr>
              <p:cNvPr id="45" name="Oval 9"/>
              <p:cNvSpPr/>
              <p:nvPr/>
            </p:nvSpPr>
            <p:spPr>
              <a:xfrm>
                <a:off x="255774" y="3805440"/>
                <a:ext cx="696726" cy="69672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85000"/>
                      <a:lumOff val="15000"/>
                    </a:schemeClr>
                  </a:solidFill>
                  <a:latin typeface="造字工房俊雅（非商用）常规体" pitchFamily="2" charset="-122"/>
                  <a:ea typeface="造字工房俊雅（非商用）常规体" pitchFamily="2" charset="-122"/>
                </a:endParaRPr>
              </a:p>
            </p:txBody>
          </p:sp>
          <p:sp>
            <p:nvSpPr>
              <p:cNvPr id="46" name="Isosceles Triangle 40"/>
              <p:cNvSpPr/>
              <p:nvPr/>
            </p:nvSpPr>
            <p:spPr>
              <a:xfrm rot="5400000">
                <a:off x="493716" y="4019782"/>
                <a:ext cx="279448" cy="24090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85000"/>
                      <a:lumOff val="15000"/>
                    </a:schemeClr>
                  </a:solidFill>
                  <a:latin typeface="造字工房俊雅（非商用）常规体" pitchFamily="2" charset="-122"/>
                  <a:ea typeface="造字工房俊雅（非商用）常规体" pitchFamily="2" charset="-122"/>
                </a:endParaRPr>
              </a:p>
            </p:txBody>
          </p:sp>
        </p:grpSp>
        <p:sp>
          <p:nvSpPr>
            <p:cNvPr id="8" name="Oval 20"/>
            <p:cNvSpPr/>
            <p:nvPr/>
          </p:nvSpPr>
          <p:spPr>
            <a:xfrm>
              <a:off x="10876574" y="4762567"/>
              <a:ext cx="928847" cy="929183"/>
            </a:xfrm>
            <a:prstGeom prst="ellipse">
              <a:avLst/>
            </a:prstGeom>
            <a:solidFill>
              <a:srgbClr val="21212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85000"/>
                    <a:lumOff val="15000"/>
                  </a:schemeClr>
                </a:solidFill>
                <a:latin typeface="造字工房俊雅（非商用）常规体" pitchFamily="2" charset="-122"/>
                <a:ea typeface="造字工房俊雅（非商用）常规体" pitchFamily="2" charset="-122"/>
              </a:endParaRPr>
            </a:p>
          </p:txBody>
        </p:sp>
        <p:sp>
          <p:nvSpPr>
            <p:cNvPr id="9" name="Rectangle 45"/>
            <p:cNvSpPr/>
            <p:nvPr/>
          </p:nvSpPr>
          <p:spPr>
            <a:xfrm>
              <a:off x="1392670" y="5308538"/>
              <a:ext cx="553992" cy="369330"/>
            </a:xfrm>
            <a:prstGeom prst="rect">
              <a:avLst/>
            </a:prstGeom>
          </p:spPr>
          <p:txBody>
            <a:bodyPr wrap="none" lIns="121917" tIns="60959" rIns="121917" bIns="60959">
              <a:spAutoFit/>
            </a:bodyPr>
            <a:lstStyle/>
            <a:p>
              <a:r>
                <a:rPr lang="zh-CN" altLang="en-US" sz="1600" dirty="0">
                  <a:solidFill>
                    <a:schemeClr val="tx1">
                      <a:lumMod val="85000"/>
                      <a:lumOff val="15000"/>
                    </a:schemeClr>
                  </a:solidFill>
                  <a:latin typeface="造字工房俊雅（非商用）常规体" pitchFamily="2" charset="-122"/>
                  <a:ea typeface="造字工房俊雅（非商用）常规体" pitchFamily="2" charset="-122"/>
                  <a:cs typeface="Open Sans" pitchFamily="34" charset="0"/>
                </a:rPr>
                <a:t>开始</a:t>
              </a:r>
              <a:endParaRPr lang="en-US" sz="1600" dirty="0">
                <a:solidFill>
                  <a:schemeClr val="tx1">
                    <a:lumMod val="85000"/>
                    <a:lumOff val="15000"/>
                  </a:schemeClr>
                </a:solidFill>
                <a:latin typeface="造字工房俊雅（非商用）常规体" pitchFamily="2" charset="-122"/>
                <a:ea typeface="造字工房俊雅（非商用）常规体" pitchFamily="2" charset="-122"/>
                <a:cs typeface="Open Sans" pitchFamily="34" charset="0"/>
              </a:endParaRPr>
            </a:p>
          </p:txBody>
        </p:sp>
        <p:sp>
          <p:nvSpPr>
            <p:cNvPr id="10" name="Rectangle 46"/>
            <p:cNvSpPr/>
            <p:nvPr/>
          </p:nvSpPr>
          <p:spPr>
            <a:xfrm>
              <a:off x="11029522" y="5011714"/>
              <a:ext cx="630936" cy="430885"/>
            </a:xfrm>
            <a:prstGeom prst="rect">
              <a:avLst/>
            </a:prstGeom>
          </p:spPr>
          <p:txBody>
            <a:bodyPr wrap="none" lIns="121917" tIns="60959" rIns="121917" bIns="60959">
              <a:spAutoFit/>
            </a:bodyPr>
            <a:lstStyle/>
            <a:p>
              <a:pPr algn="ctr"/>
              <a:r>
                <a:rPr lang="zh-CN" altLang="en-US" sz="2000" dirty="0">
                  <a:solidFill>
                    <a:schemeClr val="bg1">
                      <a:lumMod val="85000"/>
                    </a:schemeClr>
                  </a:solidFill>
                  <a:latin typeface="造字工房俊雅（非商用）常规体" pitchFamily="2" charset="-122"/>
                  <a:ea typeface="造字工房俊雅（非商用）常规体" pitchFamily="2" charset="-122"/>
                  <a:cs typeface="Open Sans" pitchFamily="34" charset="0"/>
                </a:rPr>
                <a:t>目标</a:t>
              </a:r>
              <a:endParaRPr lang="en-US" sz="2000" dirty="0">
                <a:solidFill>
                  <a:schemeClr val="bg1">
                    <a:lumMod val="85000"/>
                  </a:schemeClr>
                </a:solidFill>
                <a:latin typeface="造字工房俊雅（非商用）常规体" pitchFamily="2" charset="-122"/>
                <a:ea typeface="造字工房俊雅（非商用）常规体" pitchFamily="2" charset="-122"/>
                <a:cs typeface="Open Sans" pitchFamily="34" charset="0"/>
              </a:endParaRPr>
            </a:p>
          </p:txBody>
        </p:sp>
        <p:sp>
          <p:nvSpPr>
            <p:cNvPr id="11" name="Oval 12"/>
            <p:cNvSpPr/>
            <p:nvPr/>
          </p:nvSpPr>
          <p:spPr>
            <a:xfrm>
              <a:off x="2274735" y="5088321"/>
              <a:ext cx="277572" cy="277672"/>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85000"/>
                    <a:lumOff val="15000"/>
                  </a:schemeClr>
                </a:solidFill>
                <a:latin typeface="造字工房俊雅（非商用）常规体" pitchFamily="2" charset="-122"/>
                <a:ea typeface="造字工房俊雅（非商用）常规体" pitchFamily="2" charset="-122"/>
              </a:endParaRPr>
            </a:p>
          </p:txBody>
        </p:sp>
        <p:grpSp>
          <p:nvGrpSpPr>
            <p:cNvPr id="12" name="Group 66"/>
            <p:cNvGrpSpPr/>
            <p:nvPr/>
          </p:nvGrpSpPr>
          <p:grpSpPr>
            <a:xfrm>
              <a:off x="2608115" y="2640903"/>
              <a:ext cx="1587179" cy="1008323"/>
              <a:chOff x="2285983" y="2214560"/>
              <a:chExt cx="1190539" cy="756067"/>
            </a:xfrm>
          </p:grpSpPr>
          <p:sp>
            <p:nvSpPr>
              <p:cNvPr id="43" name="Rectangle 43"/>
              <p:cNvSpPr/>
              <p:nvPr/>
            </p:nvSpPr>
            <p:spPr>
              <a:xfrm>
                <a:off x="2285983" y="2428874"/>
                <a:ext cx="1190539" cy="541753"/>
              </a:xfrm>
              <a:prstGeom prst="rect">
                <a:avLst/>
              </a:prstGeom>
            </p:spPr>
            <p:txBody>
              <a:bodyPr wrap="square">
                <a:spAutoFit/>
              </a:bodyPr>
              <a:lstStyle/>
              <a:p>
                <a:pPr>
                  <a:lnSpc>
                    <a:spcPct val="130000"/>
                  </a:lnSpc>
                </a:pPr>
                <a:r>
                  <a:rPr lang="zh-CN" altLang="en-US" sz="1050" dirty="0">
                    <a:solidFill>
                      <a:schemeClr val="tx1">
                        <a:lumMod val="65000"/>
                        <a:lumOff val="35000"/>
                      </a:schemeClr>
                    </a:solidFill>
                    <a:latin typeface="造字工房俊雅（非商用）常规体" pitchFamily="2" charset="-122"/>
                    <a:ea typeface="造字工房俊雅（非商用）常规体" pitchFamily="2" charset="-122"/>
                  </a:rPr>
                  <a:t>您的内容打在这里，或者通过复制您的文本后，在此框中选择粘贴，并选择只保留文字</a:t>
                </a:r>
                <a:endParaRPr lang="zh-CN" altLang="zh-CN" sz="1050" dirty="0">
                  <a:solidFill>
                    <a:schemeClr val="tx1">
                      <a:lumMod val="65000"/>
                      <a:lumOff val="35000"/>
                    </a:schemeClr>
                  </a:solidFill>
                  <a:latin typeface="造字工房俊雅（非商用）常规体" pitchFamily="2" charset="-122"/>
                  <a:ea typeface="造字工房俊雅（非商用）常规体" pitchFamily="2" charset="-122"/>
                </a:endParaRPr>
              </a:p>
            </p:txBody>
          </p:sp>
          <p:sp>
            <p:nvSpPr>
              <p:cNvPr id="44" name="Rectangle 44"/>
              <p:cNvSpPr/>
              <p:nvPr/>
            </p:nvSpPr>
            <p:spPr>
              <a:xfrm>
                <a:off x="2285984" y="2214560"/>
                <a:ext cx="1038007" cy="223038"/>
              </a:xfrm>
              <a:prstGeom prst="rect">
                <a:avLst/>
              </a:prstGeom>
            </p:spPr>
            <p:txBody>
              <a:bodyPr wrap="square">
                <a:spAutoFit/>
              </a:bodyPr>
              <a:lstStyle/>
              <a:p>
                <a:r>
                  <a:rPr lang="zh-CN" altLang="en-US" sz="1333" b="1" dirty="0">
                    <a:solidFill>
                      <a:schemeClr val="tx1">
                        <a:lumMod val="85000"/>
                        <a:lumOff val="15000"/>
                      </a:schemeClr>
                    </a:solidFill>
                    <a:latin typeface="造字工房俊雅（非商用）常规体" pitchFamily="2" charset="-122"/>
                    <a:ea typeface="造字工房俊雅（非商用）常规体" pitchFamily="2" charset="-122"/>
                    <a:cs typeface="Open Sans" pitchFamily="34" charset="0"/>
                  </a:rPr>
                  <a:t>标题文本预设</a:t>
                </a:r>
                <a:endParaRPr lang="en-US" sz="1333" b="1" dirty="0">
                  <a:solidFill>
                    <a:schemeClr val="tx1">
                      <a:lumMod val="85000"/>
                      <a:lumOff val="15000"/>
                    </a:schemeClr>
                  </a:solidFill>
                  <a:latin typeface="造字工房俊雅（非商用）常规体" pitchFamily="2" charset="-122"/>
                  <a:ea typeface="造字工房俊雅（非商用）常规体" pitchFamily="2" charset="-122"/>
                  <a:cs typeface="Open Sans" pitchFamily="34" charset="0"/>
                </a:endParaRPr>
              </a:p>
            </p:txBody>
          </p:sp>
        </p:grpSp>
        <p:cxnSp>
          <p:nvCxnSpPr>
            <p:cNvPr id="13" name="Straight Connector 26"/>
            <p:cNvCxnSpPr/>
            <p:nvPr/>
          </p:nvCxnSpPr>
          <p:spPr>
            <a:xfrm rot="16200000" flipH="1">
              <a:off x="1242427" y="3906143"/>
              <a:ext cx="2351684" cy="11744"/>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14" name="Group 59"/>
            <p:cNvGrpSpPr/>
            <p:nvPr/>
          </p:nvGrpSpPr>
          <p:grpSpPr>
            <a:xfrm>
              <a:off x="2145324" y="1902565"/>
              <a:ext cx="557634" cy="557836"/>
              <a:chOff x="2014215" y="1660936"/>
              <a:chExt cx="418280" cy="418280"/>
            </a:xfrm>
          </p:grpSpPr>
          <p:sp>
            <p:nvSpPr>
              <p:cNvPr id="41" name="Teardrop 25"/>
              <p:cNvSpPr/>
              <p:nvPr/>
            </p:nvSpPr>
            <p:spPr>
              <a:xfrm rot="8100000">
                <a:off x="2014215" y="1660936"/>
                <a:ext cx="418280" cy="418280"/>
              </a:xfrm>
              <a:prstGeom prst="teardrop">
                <a:avLst>
                  <a:gd name="adj" fmla="val 131619"/>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85000"/>
                      <a:lumOff val="15000"/>
                    </a:schemeClr>
                  </a:solidFill>
                  <a:latin typeface="造字工房俊雅（非商用）常规体" pitchFamily="2" charset="-122"/>
                  <a:ea typeface="造字工房俊雅（非商用）常规体" pitchFamily="2" charset="-122"/>
                </a:endParaRPr>
              </a:p>
            </p:txBody>
          </p:sp>
          <p:sp>
            <p:nvSpPr>
              <p:cNvPr id="42" name="Freeform 63"/>
              <p:cNvSpPr>
                <a:spLocks noEditPoints="1"/>
              </p:cNvSpPr>
              <p:nvPr/>
            </p:nvSpPr>
            <p:spPr bwMode="auto">
              <a:xfrm>
                <a:off x="2115407" y="1762183"/>
                <a:ext cx="199914" cy="171356"/>
              </a:xfrm>
              <a:custGeom>
                <a:avLst/>
                <a:gdLst/>
                <a:ahLst/>
                <a:cxnLst>
                  <a:cxn ang="0">
                    <a:pos x="15" y="2"/>
                  </a:cxn>
                  <a:cxn ang="0">
                    <a:pos x="0" y="4"/>
                  </a:cxn>
                  <a:cxn ang="0">
                    <a:pos x="0" y="62"/>
                  </a:cxn>
                  <a:cxn ang="0">
                    <a:pos x="9" y="71"/>
                  </a:cxn>
                  <a:cxn ang="0">
                    <a:pos x="53" y="45"/>
                  </a:cxn>
                  <a:cxn ang="0">
                    <a:pos x="58" y="31"/>
                  </a:cxn>
                  <a:cxn ang="0">
                    <a:pos x="307" y="11"/>
                  </a:cxn>
                  <a:cxn ang="0">
                    <a:pos x="95" y="11"/>
                  </a:cxn>
                  <a:cxn ang="0">
                    <a:pos x="85" y="27"/>
                  </a:cxn>
                  <a:cxn ang="0">
                    <a:pos x="85" y="51"/>
                  </a:cxn>
                  <a:cxn ang="0">
                    <a:pos x="102" y="62"/>
                  </a:cxn>
                  <a:cxn ang="0">
                    <a:pos x="314" y="60"/>
                  </a:cxn>
                  <a:cxn ang="0">
                    <a:pos x="323" y="43"/>
                  </a:cxn>
                  <a:cxn ang="0">
                    <a:pos x="323" y="20"/>
                  </a:cxn>
                  <a:cxn ang="0">
                    <a:pos x="307" y="11"/>
                  </a:cxn>
                  <a:cxn ang="0">
                    <a:pos x="53" y="147"/>
                  </a:cxn>
                  <a:cxn ang="0">
                    <a:pos x="60" y="138"/>
                  </a:cxn>
                  <a:cxn ang="0">
                    <a:pos x="15" y="112"/>
                  </a:cxn>
                  <a:cxn ang="0">
                    <a:pos x="4" y="111"/>
                  </a:cxn>
                  <a:cxn ang="0">
                    <a:pos x="0" y="163"/>
                  </a:cxn>
                  <a:cxn ang="0">
                    <a:pos x="4" y="172"/>
                  </a:cxn>
                  <a:cxn ang="0">
                    <a:pos x="15" y="172"/>
                  </a:cxn>
                  <a:cxn ang="0">
                    <a:pos x="102" y="112"/>
                  </a:cxn>
                  <a:cxn ang="0">
                    <a:pos x="85" y="123"/>
                  </a:cxn>
                  <a:cxn ang="0">
                    <a:pos x="85" y="147"/>
                  </a:cxn>
                  <a:cxn ang="0">
                    <a:pos x="95" y="163"/>
                  </a:cxn>
                  <a:cxn ang="0">
                    <a:pos x="307" y="163"/>
                  </a:cxn>
                  <a:cxn ang="0">
                    <a:pos x="323" y="154"/>
                  </a:cxn>
                  <a:cxn ang="0">
                    <a:pos x="323" y="129"/>
                  </a:cxn>
                  <a:cxn ang="0">
                    <a:pos x="314" y="114"/>
                  </a:cxn>
                  <a:cxn ang="0">
                    <a:pos x="53" y="232"/>
                  </a:cxn>
                  <a:cxn ang="0">
                    <a:pos x="9" y="205"/>
                  </a:cxn>
                  <a:cxn ang="0">
                    <a:pos x="0" y="214"/>
                  </a:cxn>
                  <a:cxn ang="0">
                    <a:pos x="0" y="272"/>
                  </a:cxn>
                  <a:cxn ang="0">
                    <a:pos x="15" y="274"/>
                  </a:cxn>
                  <a:cxn ang="0">
                    <a:pos x="58" y="245"/>
                  </a:cxn>
                  <a:cxn ang="0">
                    <a:pos x="53" y="232"/>
                  </a:cxn>
                  <a:cxn ang="0">
                    <a:pos x="102" y="214"/>
                  </a:cxn>
                  <a:cxn ang="0">
                    <a:pos x="91" y="219"/>
                  </a:cxn>
                  <a:cxn ang="0">
                    <a:pos x="85" y="248"/>
                  </a:cxn>
                  <a:cxn ang="0">
                    <a:pos x="91" y="261"/>
                  </a:cxn>
                  <a:cxn ang="0">
                    <a:pos x="307" y="266"/>
                  </a:cxn>
                  <a:cxn ang="0">
                    <a:pos x="319" y="261"/>
                  </a:cxn>
                  <a:cxn ang="0">
                    <a:pos x="323" y="232"/>
                  </a:cxn>
                  <a:cxn ang="0">
                    <a:pos x="319" y="219"/>
                  </a:cxn>
                  <a:cxn ang="0">
                    <a:pos x="307" y="214"/>
                  </a:cxn>
                </a:cxnLst>
                <a:rect l="0" t="0" r="r" b="b"/>
                <a:pathLst>
                  <a:path w="323" h="275">
                    <a:moveTo>
                      <a:pt x="53" y="27"/>
                    </a:moveTo>
                    <a:lnTo>
                      <a:pt x="15" y="2"/>
                    </a:lnTo>
                    <a:lnTo>
                      <a:pt x="15" y="2"/>
                    </a:lnTo>
                    <a:lnTo>
                      <a:pt x="9" y="0"/>
                    </a:lnTo>
                    <a:lnTo>
                      <a:pt x="4" y="0"/>
                    </a:lnTo>
                    <a:lnTo>
                      <a:pt x="0" y="4"/>
                    </a:lnTo>
                    <a:lnTo>
                      <a:pt x="0" y="11"/>
                    </a:lnTo>
                    <a:lnTo>
                      <a:pt x="0" y="62"/>
                    </a:lnTo>
                    <a:lnTo>
                      <a:pt x="0" y="62"/>
                    </a:lnTo>
                    <a:lnTo>
                      <a:pt x="0" y="67"/>
                    </a:lnTo>
                    <a:lnTo>
                      <a:pt x="4" y="71"/>
                    </a:lnTo>
                    <a:lnTo>
                      <a:pt x="9" y="71"/>
                    </a:lnTo>
                    <a:lnTo>
                      <a:pt x="15" y="69"/>
                    </a:lnTo>
                    <a:lnTo>
                      <a:pt x="53" y="45"/>
                    </a:lnTo>
                    <a:lnTo>
                      <a:pt x="53" y="45"/>
                    </a:lnTo>
                    <a:lnTo>
                      <a:pt x="58" y="40"/>
                    </a:lnTo>
                    <a:lnTo>
                      <a:pt x="60" y="36"/>
                    </a:lnTo>
                    <a:lnTo>
                      <a:pt x="58" y="31"/>
                    </a:lnTo>
                    <a:lnTo>
                      <a:pt x="53" y="27"/>
                    </a:lnTo>
                    <a:lnTo>
                      <a:pt x="53" y="27"/>
                    </a:lnTo>
                    <a:close/>
                    <a:moveTo>
                      <a:pt x="307" y="11"/>
                    </a:moveTo>
                    <a:lnTo>
                      <a:pt x="102" y="11"/>
                    </a:lnTo>
                    <a:lnTo>
                      <a:pt x="102" y="11"/>
                    </a:lnTo>
                    <a:lnTo>
                      <a:pt x="95" y="11"/>
                    </a:lnTo>
                    <a:lnTo>
                      <a:pt x="91" y="14"/>
                    </a:lnTo>
                    <a:lnTo>
                      <a:pt x="85" y="20"/>
                    </a:lnTo>
                    <a:lnTo>
                      <a:pt x="85" y="27"/>
                    </a:lnTo>
                    <a:lnTo>
                      <a:pt x="85" y="43"/>
                    </a:lnTo>
                    <a:lnTo>
                      <a:pt x="85" y="43"/>
                    </a:lnTo>
                    <a:lnTo>
                      <a:pt x="85" y="51"/>
                    </a:lnTo>
                    <a:lnTo>
                      <a:pt x="91" y="56"/>
                    </a:lnTo>
                    <a:lnTo>
                      <a:pt x="95" y="60"/>
                    </a:lnTo>
                    <a:lnTo>
                      <a:pt x="102" y="62"/>
                    </a:lnTo>
                    <a:lnTo>
                      <a:pt x="307" y="62"/>
                    </a:lnTo>
                    <a:lnTo>
                      <a:pt x="307" y="62"/>
                    </a:lnTo>
                    <a:lnTo>
                      <a:pt x="314" y="60"/>
                    </a:lnTo>
                    <a:lnTo>
                      <a:pt x="319" y="56"/>
                    </a:lnTo>
                    <a:lnTo>
                      <a:pt x="323" y="51"/>
                    </a:lnTo>
                    <a:lnTo>
                      <a:pt x="323" y="43"/>
                    </a:lnTo>
                    <a:lnTo>
                      <a:pt x="323" y="27"/>
                    </a:lnTo>
                    <a:lnTo>
                      <a:pt x="323" y="27"/>
                    </a:lnTo>
                    <a:lnTo>
                      <a:pt x="323" y="20"/>
                    </a:lnTo>
                    <a:lnTo>
                      <a:pt x="319" y="14"/>
                    </a:lnTo>
                    <a:lnTo>
                      <a:pt x="314" y="11"/>
                    </a:lnTo>
                    <a:lnTo>
                      <a:pt x="307" y="11"/>
                    </a:lnTo>
                    <a:lnTo>
                      <a:pt x="307" y="11"/>
                    </a:lnTo>
                    <a:close/>
                    <a:moveTo>
                      <a:pt x="15" y="172"/>
                    </a:moveTo>
                    <a:lnTo>
                      <a:pt x="53" y="147"/>
                    </a:lnTo>
                    <a:lnTo>
                      <a:pt x="53" y="147"/>
                    </a:lnTo>
                    <a:lnTo>
                      <a:pt x="58" y="143"/>
                    </a:lnTo>
                    <a:lnTo>
                      <a:pt x="60" y="138"/>
                    </a:lnTo>
                    <a:lnTo>
                      <a:pt x="58" y="134"/>
                    </a:lnTo>
                    <a:lnTo>
                      <a:pt x="53" y="130"/>
                    </a:lnTo>
                    <a:lnTo>
                      <a:pt x="15" y="112"/>
                    </a:lnTo>
                    <a:lnTo>
                      <a:pt x="15" y="112"/>
                    </a:lnTo>
                    <a:lnTo>
                      <a:pt x="9" y="111"/>
                    </a:lnTo>
                    <a:lnTo>
                      <a:pt x="4" y="111"/>
                    </a:lnTo>
                    <a:lnTo>
                      <a:pt x="0" y="114"/>
                    </a:lnTo>
                    <a:lnTo>
                      <a:pt x="0" y="121"/>
                    </a:lnTo>
                    <a:lnTo>
                      <a:pt x="0" y="163"/>
                    </a:lnTo>
                    <a:lnTo>
                      <a:pt x="0" y="163"/>
                    </a:lnTo>
                    <a:lnTo>
                      <a:pt x="0" y="170"/>
                    </a:lnTo>
                    <a:lnTo>
                      <a:pt x="4" y="172"/>
                    </a:lnTo>
                    <a:lnTo>
                      <a:pt x="9" y="174"/>
                    </a:lnTo>
                    <a:lnTo>
                      <a:pt x="15" y="172"/>
                    </a:lnTo>
                    <a:lnTo>
                      <a:pt x="15" y="172"/>
                    </a:lnTo>
                    <a:close/>
                    <a:moveTo>
                      <a:pt x="307" y="112"/>
                    </a:moveTo>
                    <a:lnTo>
                      <a:pt x="102" y="112"/>
                    </a:lnTo>
                    <a:lnTo>
                      <a:pt x="102" y="112"/>
                    </a:lnTo>
                    <a:lnTo>
                      <a:pt x="95" y="114"/>
                    </a:lnTo>
                    <a:lnTo>
                      <a:pt x="91" y="118"/>
                    </a:lnTo>
                    <a:lnTo>
                      <a:pt x="85" y="123"/>
                    </a:lnTo>
                    <a:lnTo>
                      <a:pt x="85" y="129"/>
                    </a:lnTo>
                    <a:lnTo>
                      <a:pt x="85" y="147"/>
                    </a:lnTo>
                    <a:lnTo>
                      <a:pt x="85" y="147"/>
                    </a:lnTo>
                    <a:lnTo>
                      <a:pt x="85" y="154"/>
                    </a:lnTo>
                    <a:lnTo>
                      <a:pt x="91" y="159"/>
                    </a:lnTo>
                    <a:lnTo>
                      <a:pt x="95" y="163"/>
                    </a:lnTo>
                    <a:lnTo>
                      <a:pt x="102" y="163"/>
                    </a:lnTo>
                    <a:lnTo>
                      <a:pt x="307" y="163"/>
                    </a:lnTo>
                    <a:lnTo>
                      <a:pt x="307" y="163"/>
                    </a:lnTo>
                    <a:lnTo>
                      <a:pt x="314" y="163"/>
                    </a:lnTo>
                    <a:lnTo>
                      <a:pt x="319" y="159"/>
                    </a:lnTo>
                    <a:lnTo>
                      <a:pt x="323" y="154"/>
                    </a:lnTo>
                    <a:lnTo>
                      <a:pt x="323" y="147"/>
                    </a:lnTo>
                    <a:lnTo>
                      <a:pt x="323" y="129"/>
                    </a:lnTo>
                    <a:lnTo>
                      <a:pt x="323" y="129"/>
                    </a:lnTo>
                    <a:lnTo>
                      <a:pt x="323" y="123"/>
                    </a:lnTo>
                    <a:lnTo>
                      <a:pt x="319" y="118"/>
                    </a:lnTo>
                    <a:lnTo>
                      <a:pt x="314" y="114"/>
                    </a:lnTo>
                    <a:lnTo>
                      <a:pt x="307" y="112"/>
                    </a:lnTo>
                    <a:lnTo>
                      <a:pt x="307" y="112"/>
                    </a:lnTo>
                    <a:close/>
                    <a:moveTo>
                      <a:pt x="53" y="232"/>
                    </a:moveTo>
                    <a:lnTo>
                      <a:pt x="15" y="207"/>
                    </a:lnTo>
                    <a:lnTo>
                      <a:pt x="15" y="207"/>
                    </a:lnTo>
                    <a:lnTo>
                      <a:pt x="9" y="205"/>
                    </a:lnTo>
                    <a:lnTo>
                      <a:pt x="4" y="205"/>
                    </a:lnTo>
                    <a:lnTo>
                      <a:pt x="0" y="208"/>
                    </a:lnTo>
                    <a:lnTo>
                      <a:pt x="0" y="214"/>
                    </a:lnTo>
                    <a:lnTo>
                      <a:pt x="0" y="266"/>
                    </a:lnTo>
                    <a:lnTo>
                      <a:pt x="0" y="266"/>
                    </a:lnTo>
                    <a:lnTo>
                      <a:pt x="0" y="272"/>
                    </a:lnTo>
                    <a:lnTo>
                      <a:pt x="4" y="275"/>
                    </a:lnTo>
                    <a:lnTo>
                      <a:pt x="9" y="275"/>
                    </a:lnTo>
                    <a:lnTo>
                      <a:pt x="15" y="274"/>
                    </a:lnTo>
                    <a:lnTo>
                      <a:pt x="53" y="250"/>
                    </a:lnTo>
                    <a:lnTo>
                      <a:pt x="53" y="250"/>
                    </a:lnTo>
                    <a:lnTo>
                      <a:pt x="58" y="245"/>
                    </a:lnTo>
                    <a:lnTo>
                      <a:pt x="60" y="241"/>
                    </a:lnTo>
                    <a:lnTo>
                      <a:pt x="58" y="236"/>
                    </a:lnTo>
                    <a:lnTo>
                      <a:pt x="53" y="232"/>
                    </a:lnTo>
                    <a:lnTo>
                      <a:pt x="53" y="232"/>
                    </a:lnTo>
                    <a:close/>
                    <a:moveTo>
                      <a:pt x="307" y="214"/>
                    </a:moveTo>
                    <a:lnTo>
                      <a:pt x="102" y="214"/>
                    </a:lnTo>
                    <a:lnTo>
                      <a:pt x="102" y="214"/>
                    </a:lnTo>
                    <a:lnTo>
                      <a:pt x="95" y="216"/>
                    </a:lnTo>
                    <a:lnTo>
                      <a:pt x="91" y="219"/>
                    </a:lnTo>
                    <a:lnTo>
                      <a:pt x="85" y="225"/>
                    </a:lnTo>
                    <a:lnTo>
                      <a:pt x="85" y="232"/>
                    </a:lnTo>
                    <a:lnTo>
                      <a:pt x="85" y="248"/>
                    </a:lnTo>
                    <a:lnTo>
                      <a:pt x="85" y="248"/>
                    </a:lnTo>
                    <a:lnTo>
                      <a:pt x="85" y="256"/>
                    </a:lnTo>
                    <a:lnTo>
                      <a:pt x="91" y="261"/>
                    </a:lnTo>
                    <a:lnTo>
                      <a:pt x="95" y="265"/>
                    </a:lnTo>
                    <a:lnTo>
                      <a:pt x="102" y="266"/>
                    </a:lnTo>
                    <a:lnTo>
                      <a:pt x="307" y="266"/>
                    </a:lnTo>
                    <a:lnTo>
                      <a:pt x="307" y="266"/>
                    </a:lnTo>
                    <a:lnTo>
                      <a:pt x="314" y="265"/>
                    </a:lnTo>
                    <a:lnTo>
                      <a:pt x="319" y="261"/>
                    </a:lnTo>
                    <a:lnTo>
                      <a:pt x="323" y="256"/>
                    </a:lnTo>
                    <a:lnTo>
                      <a:pt x="323" y="248"/>
                    </a:lnTo>
                    <a:lnTo>
                      <a:pt x="323" y="232"/>
                    </a:lnTo>
                    <a:lnTo>
                      <a:pt x="323" y="232"/>
                    </a:lnTo>
                    <a:lnTo>
                      <a:pt x="323" y="225"/>
                    </a:lnTo>
                    <a:lnTo>
                      <a:pt x="319" y="219"/>
                    </a:lnTo>
                    <a:lnTo>
                      <a:pt x="314" y="216"/>
                    </a:lnTo>
                    <a:lnTo>
                      <a:pt x="307" y="214"/>
                    </a:lnTo>
                    <a:lnTo>
                      <a:pt x="307" y="214"/>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3200" dirty="0">
                  <a:solidFill>
                    <a:schemeClr val="tx1">
                      <a:lumMod val="85000"/>
                      <a:lumOff val="15000"/>
                    </a:schemeClr>
                  </a:solidFill>
                  <a:latin typeface="造字工房俊雅（非商用）常规体" pitchFamily="2" charset="-122"/>
                  <a:ea typeface="造字工房俊雅（非商用）常规体" pitchFamily="2" charset="-122"/>
                </a:endParaRPr>
              </a:p>
            </p:txBody>
          </p:sp>
        </p:grpSp>
        <p:sp>
          <p:nvSpPr>
            <p:cNvPr id="15" name="Oval 16"/>
            <p:cNvSpPr/>
            <p:nvPr/>
          </p:nvSpPr>
          <p:spPr>
            <a:xfrm>
              <a:off x="6802908" y="5088323"/>
              <a:ext cx="277572" cy="277672"/>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85000"/>
                    <a:lumOff val="15000"/>
                  </a:schemeClr>
                </a:solidFill>
                <a:latin typeface="造字工房俊雅（非商用）常规体" pitchFamily="2" charset="-122"/>
                <a:ea typeface="造字工房俊雅（非商用）常规体" pitchFamily="2" charset="-122"/>
              </a:endParaRPr>
            </a:p>
          </p:txBody>
        </p:sp>
        <p:cxnSp>
          <p:nvCxnSpPr>
            <p:cNvPr id="16" name="Straight Connector 38"/>
            <p:cNvCxnSpPr/>
            <p:nvPr/>
          </p:nvCxnSpPr>
          <p:spPr>
            <a:xfrm rot="16200000" flipH="1">
              <a:off x="5770599" y="3906144"/>
              <a:ext cx="2351685" cy="11744"/>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17" name="Group 63"/>
            <p:cNvGrpSpPr/>
            <p:nvPr/>
          </p:nvGrpSpPr>
          <p:grpSpPr>
            <a:xfrm>
              <a:off x="6662430" y="1871460"/>
              <a:ext cx="557634" cy="557836"/>
              <a:chOff x="5077748" y="1637612"/>
              <a:chExt cx="418280" cy="418280"/>
            </a:xfrm>
          </p:grpSpPr>
          <p:sp>
            <p:nvSpPr>
              <p:cNvPr id="39" name="Teardrop 37"/>
              <p:cNvSpPr/>
              <p:nvPr/>
            </p:nvSpPr>
            <p:spPr>
              <a:xfrm rot="8100000">
                <a:off x="5077748" y="1637612"/>
                <a:ext cx="418280" cy="418280"/>
              </a:xfrm>
              <a:prstGeom prst="teardrop">
                <a:avLst>
                  <a:gd name="adj" fmla="val 131619"/>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85000"/>
                      <a:lumOff val="15000"/>
                    </a:schemeClr>
                  </a:solidFill>
                  <a:latin typeface="造字工房俊雅（非商用）常规体" pitchFamily="2" charset="-122"/>
                  <a:ea typeface="造字工房俊雅（非商用）常规体" pitchFamily="2" charset="-122"/>
                </a:endParaRPr>
              </a:p>
            </p:txBody>
          </p:sp>
          <p:sp>
            <p:nvSpPr>
              <p:cNvPr id="40" name="Freeform 100"/>
              <p:cNvSpPr>
                <a:spLocks/>
              </p:cNvSpPr>
              <p:nvPr/>
            </p:nvSpPr>
            <p:spPr bwMode="auto">
              <a:xfrm>
                <a:off x="5169641" y="1770740"/>
                <a:ext cx="176324" cy="198674"/>
              </a:xfrm>
              <a:custGeom>
                <a:avLst/>
                <a:gdLst/>
                <a:ahLst/>
                <a:cxnLst>
                  <a:cxn ang="0">
                    <a:pos x="230" y="212"/>
                  </a:cxn>
                  <a:cxn ang="0">
                    <a:pos x="212" y="216"/>
                  </a:cxn>
                  <a:cxn ang="0">
                    <a:pos x="197" y="223"/>
                  </a:cxn>
                  <a:cxn ang="0">
                    <a:pos x="105" y="169"/>
                  </a:cxn>
                  <a:cxn ang="0">
                    <a:pos x="105" y="160"/>
                  </a:cxn>
                  <a:cxn ang="0">
                    <a:pos x="197" y="96"/>
                  </a:cxn>
                  <a:cxn ang="0">
                    <a:pos x="204" y="100"/>
                  </a:cxn>
                  <a:cxn ang="0">
                    <a:pos x="221" y="105"/>
                  </a:cxn>
                  <a:cxn ang="0">
                    <a:pos x="230" y="107"/>
                  </a:cxn>
                  <a:cxn ang="0">
                    <a:pos x="250" y="102"/>
                  </a:cxn>
                  <a:cxn ang="0">
                    <a:pos x="266" y="91"/>
                  </a:cxn>
                  <a:cxn ang="0">
                    <a:pos x="277" y="75"/>
                  </a:cxn>
                  <a:cxn ang="0">
                    <a:pos x="282" y="53"/>
                  </a:cxn>
                  <a:cxn ang="0">
                    <a:pos x="281" y="44"/>
                  </a:cxn>
                  <a:cxn ang="0">
                    <a:pos x="273" y="24"/>
                  </a:cxn>
                  <a:cxn ang="0">
                    <a:pos x="259" y="9"/>
                  </a:cxn>
                  <a:cxn ang="0">
                    <a:pos x="239" y="2"/>
                  </a:cxn>
                  <a:cxn ang="0">
                    <a:pos x="230" y="0"/>
                  </a:cxn>
                  <a:cxn ang="0">
                    <a:pos x="208" y="4"/>
                  </a:cxn>
                  <a:cxn ang="0">
                    <a:pos x="192" y="17"/>
                  </a:cxn>
                  <a:cxn ang="0">
                    <a:pos x="181" y="33"/>
                  </a:cxn>
                  <a:cxn ang="0">
                    <a:pos x="175" y="53"/>
                  </a:cxn>
                  <a:cxn ang="0">
                    <a:pos x="177" y="62"/>
                  </a:cxn>
                  <a:cxn ang="0">
                    <a:pos x="85" y="118"/>
                  </a:cxn>
                  <a:cxn ang="0">
                    <a:pos x="68" y="109"/>
                  </a:cxn>
                  <a:cxn ang="0">
                    <a:pos x="52" y="107"/>
                  </a:cxn>
                  <a:cxn ang="0">
                    <a:pos x="41" y="107"/>
                  </a:cxn>
                  <a:cxn ang="0">
                    <a:pos x="23" y="116"/>
                  </a:cxn>
                  <a:cxn ang="0">
                    <a:pos x="9" y="131"/>
                  </a:cxn>
                  <a:cxn ang="0">
                    <a:pos x="0" y="149"/>
                  </a:cxn>
                  <a:cxn ang="0">
                    <a:pos x="0" y="160"/>
                  </a:cxn>
                  <a:cxn ang="0">
                    <a:pos x="3" y="180"/>
                  </a:cxn>
                  <a:cxn ang="0">
                    <a:pos x="14" y="198"/>
                  </a:cxn>
                  <a:cxn ang="0">
                    <a:pos x="30" y="209"/>
                  </a:cxn>
                  <a:cxn ang="0">
                    <a:pos x="52" y="212"/>
                  </a:cxn>
                  <a:cxn ang="0">
                    <a:pos x="61" y="212"/>
                  </a:cxn>
                  <a:cxn ang="0">
                    <a:pos x="78" y="207"/>
                  </a:cxn>
                  <a:cxn ang="0">
                    <a:pos x="177" y="258"/>
                  </a:cxn>
                  <a:cxn ang="0">
                    <a:pos x="175" y="267"/>
                  </a:cxn>
                  <a:cxn ang="0">
                    <a:pos x="177" y="278"/>
                  </a:cxn>
                  <a:cxn ang="0">
                    <a:pos x="184" y="296"/>
                  </a:cxn>
                  <a:cxn ang="0">
                    <a:pos x="199" y="310"/>
                  </a:cxn>
                  <a:cxn ang="0">
                    <a:pos x="219" y="318"/>
                  </a:cxn>
                  <a:cxn ang="0">
                    <a:pos x="230" y="319"/>
                  </a:cxn>
                  <a:cxn ang="0">
                    <a:pos x="250" y="316"/>
                  </a:cxn>
                  <a:cxn ang="0">
                    <a:pos x="266" y="303"/>
                  </a:cxn>
                  <a:cxn ang="0">
                    <a:pos x="277" y="287"/>
                  </a:cxn>
                  <a:cxn ang="0">
                    <a:pos x="282" y="267"/>
                  </a:cxn>
                  <a:cxn ang="0">
                    <a:pos x="281" y="256"/>
                  </a:cxn>
                  <a:cxn ang="0">
                    <a:pos x="273" y="236"/>
                  </a:cxn>
                  <a:cxn ang="0">
                    <a:pos x="259" y="221"/>
                  </a:cxn>
                  <a:cxn ang="0">
                    <a:pos x="239" y="214"/>
                  </a:cxn>
                  <a:cxn ang="0">
                    <a:pos x="230" y="212"/>
                  </a:cxn>
                </a:cxnLst>
                <a:rect l="0" t="0" r="r" b="b"/>
                <a:pathLst>
                  <a:path w="282" h="319">
                    <a:moveTo>
                      <a:pt x="230" y="212"/>
                    </a:moveTo>
                    <a:lnTo>
                      <a:pt x="230" y="212"/>
                    </a:lnTo>
                    <a:lnTo>
                      <a:pt x="221" y="214"/>
                    </a:lnTo>
                    <a:lnTo>
                      <a:pt x="212" y="216"/>
                    </a:lnTo>
                    <a:lnTo>
                      <a:pt x="204" y="220"/>
                    </a:lnTo>
                    <a:lnTo>
                      <a:pt x="197" y="223"/>
                    </a:lnTo>
                    <a:lnTo>
                      <a:pt x="105" y="169"/>
                    </a:lnTo>
                    <a:lnTo>
                      <a:pt x="105" y="169"/>
                    </a:lnTo>
                    <a:lnTo>
                      <a:pt x="105" y="160"/>
                    </a:lnTo>
                    <a:lnTo>
                      <a:pt x="105" y="160"/>
                    </a:lnTo>
                    <a:lnTo>
                      <a:pt x="105" y="151"/>
                    </a:lnTo>
                    <a:lnTo>
                      <a:pt x="197" y="96"/>
                    </a:lnTo>
                    <a:lnTo>
                      <a:pt x="197" y="96"/>
                    </a:lnTo>
                    <a:lnTo>
                      <a:pt x="204" y="100"/>
                    </a:lnTo>
                    <a:lnTo>
                      <a:pt x="212" y="104"/>
                    </a:lnTo>
                    <a:lnTo>
                      <a:pt x="221" y="105"/>
                    </a:lnTo>
                    <a:lnTo>
                      <a:pt x="230" y="107"/>
                    </a:lnTo>
                    <a:lnTo>
                      <a:pt x="230" y="107"/>
                    </a:lnTo>
                    <a:lnTo>
                      <a:pt x="239" y="105"/>
                    </a:lnTo>
                    <a:lnTo>
                      <a:pt x="250" y="102"/>
                    </a:lnTo>
                    <a:lnTo>
                      <a:pt x="259" y="98"/>
                    </a:lnTo>
                    <a:lnTo>
                      <a:pt x="266" y="91"/>
                    </a:lnTo>
                    <a:lnTo>
                      <a:pt x="273" y="84"/>
                    </a:lnTo>
                    <a:lnTo>
                      <a:pt x="277" y="75"/>
                    </a:lnTo>
                    <a:lnTo>
                      <a:pt x="281" y="64"/>
                    </a:lnTo>
                    <a:lnTo>
                      <a:pt x="282" y="53"/>
                    </a:lnTo>
                    <a:lnTo>
                      <a:pt x="282" y="53"/>
                    </a:lnTo>
                    <a:lnTo>
                      <a:pt x="281" y="44"/>
                    </a:lnTo>
                    <a:lnTo>
                      <a:pt x="277" y="33"/>
                    </a:lnTo>
                    <a:lnTo>
                      <a:pt x="273" y="24"/>
                    </a:lnTo>
                    <a:lnTo>
                      <a:pt x="266" y="17"/>
                    </a:lnTo>
                    <a:lnTo>
                      <a:pt x="259" y="9"/>
                    </a:lnTo>
                    <a:lnTo>
                      <a:pt x="250" y="4"/>
                    </a:lnTo>
                    <a:lnTo>
                      <a:pt x="239" y="2"/>
                    </a:lnTo>
                    <a:lnTo>
                      <a:pt x="230" y="0"/>
                    </a:lnTo>
                    <a:lnTo>
                      <a:pt x="230" y="0"/>
                    </a:lnTo>
                    <a:lnTo>
                      <a:pt x="219" y="2"/>
                    </a:lnTo>
                    <a:lnTo>
                      <a:pt x="208" y="4"/>
                    </a:lnTo>
                    <a:lnTo>
                      <a:pt x="199" y="9"/>
                    </a:lnTo>
                    <a:lnTo>
                      <a:pt x="192" y="17"/>
                    </a:lnTo>
                    <a:lnTo>
                      <a:pt x="184" y="24"/>
                    </a:lnTo>
                    <a:lnTo>
                      <a:pt x="181" y="33"/>
                    </a:lnTo>
                    <a:lnTo>
                      <a:pt x="177" y="44"/>
                    </a:lnTo>
                    <a:lnTo>
                      <a:pt x="175" y="53"/>
                    </a:lnTo>
                    <a:lnTo>
                      <a:pt x="175" y="53"/>
                    </a:lnTo>
                    <a:lnTo>
                      <a:pt x="177" y="62"/>
                    </a:lnTo>
                    <a:lnTo>
                      <a:pt x="85" y="118"/>
                    </a:lnTo>
                    <a:lnTo>
                      <a:pt x="85" y="118"/>
                    </a:lnTo>
                    <a:lnTo>
                      <a:pt x="78" y="113"/>
                    </a:lnTo>
                    <a:lnTo>
                      <a:pt x="68" y="109"/>
                    </a:lnTo>
                    <a:lnTo>
                      <a:pt x="61" y="107"/>
                    </a:lnTo>
                    <a:lnTo>
                      <a:pt x="52" y="107"/>
                    </a:lnTo>
                    <a:lnTo>
                      <a:pt x="52" y="107"/>
                    </a:lnTo>
                    <a:lnTo>
                      <a:pt x="41" y="107"/>
                    </a:lnTo>
                    <a:lnTo>
                      <a:pt x="30" y="111"/>
                    </a:lnTo>
                    <a:lnTo>
                      <a:pt x="23" y="116"/>
                    </a:lnTo>
                    <a:lnTo>
                      <a:pt x="14" y="122"/>
                    </a:lnTo>
                    <a:lnTo>
                      <a:pt x="9" y="131"/>
                    </a:lnTo>
                    <a:lnTo>
                      <a:pt x="3" y="140"/>
                    </a:lnTo>
                    <a:lnTo>
                      <a:pt x="0" y="149"/>
                    </a:lnTo>
                    <a:lnTo>
                      <a:pt x="0" y="160"/>
                    </a:lnTo>
                    <a:lnTo>
                      <a:pt x="0" y="160"/>
                    </a:lnTo>
                    <a:lnTo>
                      <a:pt x="0" y="171"/>
                    </a:lnTo>
                    <a:lnTo>
                      <a:pt x="3" y="180"/>
                    </a:lnTo>
                    <a:lnTo>
                      <a:pt x="9" y="189"/>
                    </a:lnTo>
                    <a:lnTo>
                      <a:pt x="14" y="198"/>
                    </a:lnTo>
                    <a:lnTo>
                      <a:pt x="23" y="203"/>
                    </a:lnTo>
                    <a:lnTo>
                      <a:pt x="30" y="209"/>
                    </a:lnTo>
                    <a:lnTo>
                      <a:pt x="41" y="212"/>
                    </a:lnTo>
                    <a:lnTo>
                      <a:pt x="52" y="212"/>
                    </a:lnTo>
                    <a:lnTo>
                      <a:pt x="52" y="212"/>
                    </a:lnTo>
                    <a:lnTo>
                      <a:pt x="61" y="212"/>
                    </a:lnTo>
                    <a:lnTo>
                      <a:pt x="68" y="211"/>
                    </a:lnTo>
                    <a:lnTo>
                      <a:pt x="78" y="207"/>
                    </a:lnTo>
                    <a:lnTo>
                      <a:pt x="85" y="202"/>
                    </a:lnTo>
                    <a:lnTo>
                      <a:pt x="177" y="258"/>
                    </a:lnTo>
                    <a:lnTo>
                      <a:pt x="177" y="258"/>
                    </a:lnTo>
                    <a:lnTo>
                      <a:pt x="175" y="267"/>
                    </a:lnTo>
                    <a:lnTo>
                      <a:pt x="175" y="267"/>
                    </a:lnTo>
                    <a:lnTo>
                      <a:pt x="177" y="278"/>
                    </a:lnTo>
                    <a:lnTo>
                      <a:pt x="181" y="287"/>
                    </a:lnTo>
                    <a:lnTo>
                      <a:pt x="184" y="296"/>
                    </a:lnTo>
                    <a:lnTo>
                      <a:pt x="192" y="303"/>
                    </a:lnTo>
                    <a:lnTo>
                      <a:pt x="199" y="310"/>
                    </a:lnTo>
                    <a:lnTo>
                      <a:pt x="208" y="316"/>
                    </a:lnTo>
                    <a:lnTo>
                      <a:pt x="219" y="318"/>
                    </a:lnTo>
                    <a:lnTo>
                      <a:pt x="230" y="319"/>
                    </a:lnTo>
                    <a:lnTo>
                      <a:pt x="230" y="319"/>
                    </a:lnTo>
                    <a:lnTo>
                      <a:pt x="239" y="318"/>
                    </a:lnTo>
                    <a:lnTo>
                      <a:pt x="250" y="316"/>
                    </a:lnTo>
                    <a:lnTo>
                      <a:pt x="259" y="310"/>
                    </a:lnTo>
                    <a:lnTo>
                      <a:pt x="266" y="303"/>
                    </a:lnTo>
                    <a:lnTo>
                      <a:pt x="273" y="296"/>
                    </a:lnTo>
                    <a:lnTo>
                      <a:pt x="277" y="287"/>
                    </a:lnTo>
                    <a:lnTo>
                      <a:pt x="281" y="278"/>
                    </a:lnTo>
                    <a:lnTo>
                      <a:pt x="282" y="267"/>
                    </a:lnTo>
                    <a:lnTo>
                      <a:pt x="282" y="267"/>
                    </a:lnTo>
                    <a:lnTo>
                      <a:pt x="281" y="256"/>
                    </a:lnTo>
                    <a:lnTo>
                      <a:pt x="277" y="245"/>
                    </a:lnTo>
                    <a:lnTo>
                      <a:pt x="273" y="236"/>
                    </a:lnTo>
                    <a:lnTo>
                      <a:pt x="266" y="229"/>
                    </a:lnTo>
                    <a:lnTo>
                      <a:pt x="259" y="221"/>
                    </a:lnTo>
                    <a:lnTo>
                      <a:pt x="250" y="218"/>
                    </a:lnTo>
                    <a:lnTo>
                      <a:pt x="239" y="214"/>
                    </a:lnTo>
                    <a:lnTo>
                      <a:pt x="230" y="212"/>
                    </a:lnTo>
                    <a:lnTo>
                      <a:pt x="230" y="21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3200" dirty="0">
                  <a:solidFill>
                    <a:schemeClr val="tx1">
                      <a:lumMod val="85000"/>
                      <a:lumOff val="15000"/>
                    </a:schemeClr>
                  </a:solidFill>
                  <a:latin typeface="造字工房俊雅（非商用）常规体" pitchFamily="2" charset="-122"/>
                  <a:ea typeface="造字工房俊雅（非商用）常规体" pitchFamily="2" charset="-122"/>
                </a:endParaRPr>
              </a:p>
            </p:txBody>
          </p:sp>
        </p:grpSp>
        <p:sp>
          <p:nvSpPr>
            <p:cNvPr id="18" name="Oval 14"/>
            <p:cNvSpPr/>
            <p:nvPr/>
          </p:nvSpPr>
          <p:spPr>
            <a:xfrm>
              <a:off x="4504442" y="5088321"/>
              <a:ext cx="277572" cy="27767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85000"/>
                    <a:lumOff val="15000"/>
                  </a:schemeClr>
                </a:solidFill>
                <a:latin typeface="造字工房俊雅（非商用）常规体" pitchFamily="2" charset="-122"/>
                <a:ea typeface="造字工房俊雅（非商用）常规体" pitchFamily="2" charset="-122"/>
              </a:endParaRPr>
            </a:p>
          </p:txBody>
        </p:sp>
        <p:cxnSp>
          <p:nvCxnSpPr>
            <p:cNvPr id="19" name="Straight Connector 34"/>
            <p:cNvCxnSpPr/>
            <p:nvPr/>
          </p:nvCxnSpPr>
          <p:spPr>
            <a:xfrm rot="5400000">
              <a:off x="4023890" y="4467527"/>
              <a:ext cx="1238545" cy="2117"/>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20" name="Group 62"/>
            <p:cNvGrpSpPr/>
            <p:nvPr/>
          </p:nvGrpSpPr>
          <p:grpSpPr>
            <a:xfrm>
              <a:off x="4364896" y="2946979"/>
              <a:ext cx="557634" cy="557836"/>
              <a:chOff x="3506811" y="2444065"/>
              <a:chExt cx="418280" cy="418280"/>
            </a:xfrm>
          </p:grpSpPr>
          <p:sp>
            <p:nvSpPr>
              <p:cNvPr id="37" name="Teardrop 33"/>
              <p:cNvSpPr/>
              <p:nvPr/>
            </p:nvSpPr>
            <p:spPr>
              <a:xfrm rot="8100000">
                <a:off x="3506811" y="2444065"/>
                <a:ext cx="418280" cy="418280"/>
              </a:xfrm>
              <a:prstGeom prst="teardrop">
                <a:avLst>
                  <a:gd name="adj" fmla="val 131619"/>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85000"/>
                      <a:lumOff val="15000"/>
                    </a:schemeClr>
                  </a:solidFill>
                  <a:latin typeface="造字工房俊雅（非商用）常规体" pitchFamily="2" charset="-122"/>
                  <a:ea typeface="造字工房俊雅（非商用）常规体" pitchFamily="2" charset="-122"/>
                </a:endParaRPr>
              </a:p>
            </p:txBody>
          </p:sp>
          <p:sp>
            <p:nvSpPr>
              <p:cNvPr id="38" name="Freeform 103"/>
              <p:cNvSpPr>
                <a:spLocks/>
              </p:cNvSpPr>
              <p:nvPr/>
            </p:nvSpPr>
            <p:spPr bwMode="auto">
              <a:xfrm>
                <a:off x="3628143" y="2604458"/>
                <a:ext cx="187500" cy="166390"/>
              </a:xfrm>
              <a:custGeom>
                <a:avLst/>
                <a:gdLst/>
                <a:ahLst/>
                <a:cxnLst>
                  <a:cxn ang="0">
                    <a:pos x="300" y="79"/>
                  </a:cxn>
                  <a:cxn ang="0">
                    <a:pos x="220" y="1"/>
                  </a:cxn>
                  <a:cxn ang="0">
                    <a:pos x="220" y="1"/>
                  </a:cxn>
                  <a:cxn ang="0">
                    <a:pos x="218" y="0"/>
                  </a:cxn>
                  <a:cxn ang="0">
                    <a:pos x="218" y="0"/>
                  </a:cxn>
                  <a:cxn ang="0">
                    <a:pos x="216" y="3"/>
                  </a:cxn>
                  <a:cxn ang="0">
                    <a:pos x="216" y="47"/>
                  </a:cxn>
                  <a:cxn ang="0">
                    <a:pos x="216" y="47"/>
                  </a:cxn>
                  <a:cxn ang="0">
                    <a:pos x="200" y="49"/>
                  </a:cxn>
                  <a:cxn ang="0">
                    <a:pos x="185" y="50"/>
                  </a:cxn>
                  <a:cxn ang="0">
                    <a:pos x="155" y="56"/>
                  </a:cxn>
                  <a:cxn ang="0">
                    <a:pos x="127" y="67"/>
                  </a:cxn>
                  <a:cxn ang="0">
                    <a:pos x="102" y="81"/>
                  </a:cxn>
                  <a:cxn ang="0">
                    <a:pos x="102" y="81"/>
                  </a:cxn>
                  <a:cxn ang="0">
                    <a:pos x="87" y="90"/>
                  </a:cxn>
                  <a:cxn ang="0">
                    <a:pos x="75" y="101"/>
                  </a:cxn>
                  <a:cxn ang="0">
                    <a:pos x="62" y="114"/>
                  </a:cxn>
                  <a:cxn ang="0">
                    <a:pos x="49" y="127"/>
                  </a:cxn>
                  <a:cxn ang="0">
                    <a:pos x="49" y="127"/>
                  </a:cxn>
                  <a:cxn ang="0">
                    <a:pos x="39" y="141"/>
                  </a:cxn>
                  <a:cxn ang="0">
                    <a:pos x="29" y="157"/>
                  </a:cxn>
                  <a:cxn ang="0">
                    <a:pos x="20" y="172"/>
                  </a:cxn>
                  <a:cxn ang="0">
                    <a:pos x="15" y="190"/>
                  </a:cxn>
                  <a:cxn ang="0">
                    <a:pos x="10" y="206"/>
                  </a:cxn>
                  <a:cxn ang="0">
                    <a:pos x="4" y="224"/>
                  </a:cxn>
                  <a:cxn ang="0">
                    <a:pos x="2" y="244"/>
                  </a:cxn>
                  <a:cxn ang="0">
                    <a:pos x="0" y="263"/>
                  </a:cxn>
                  <a:cxn ang="0">
                    <a:pos x="0" y="263"/>
                  </a:cxn>
                  <a:cxn ang="0">
                    <a:pos x="2" y="266"/>
                  </a:cxn>
                  <a:cxn ang="0">
                    <a:pos x="4" y="266"/>
                  </a:cxn>
                  <a:cxn ang="0">
                    <a:pos x="64" y="266"/>
                  </a:cxn>
                  <a:cxn ang="0">
                    <a:pos x="64" y="266"/>
                  </a:cxn>
                  <a:cxn ang="0">
                    <a:pos x="66" y="266"/>
                  </a:cxn>
                  <a:cxn ang="0">
                    <a:pos x="66" y="266"/>
                  </a:cxn>
                  <a:cxn ang="0">
                    <a:pos x="66" y="263"/>
                  </a:cxn>
                  <a:cxn ang="0">
                    <a:pos x="66" y="263"/>
                  </a:cxn>
                  <a:cxn ang="0">
                    <a:pos x="68" y="250"/>
                  </a:cxn>
                  <a:cxn ang="0">
                    <a:pos x="69" y="237"/>
                  </a:cxn>
                  <a:cxn ang="0">
                    <a:pos x="71" y="223"/>
                  </a:cxn>
                  <a:cxn ang="0">
                    <a:pos x="77" y="212"/>
                  </a:cxn>
                  <a:cxn ang="0">
                    <a:pos x="80" y="199"/>
                  </a:cxn>
                  <a:cxn ang="0">
                    <a:pos x="87" y="188"/>
                  </a:cxn>
                  <a:cxn ang="0">
                    <a:pos x="102" y="166"/>
                  </a:cxn>
                  <a:cxn ang="0">
                    <a:pos x="102" y="166"/>
                  </a:cxn>
                  <a:cxn ang="0">
                    <a:pos x="113" y="154"/>
                  </a:cxn>
                  <a:cxn ang="0">
                    <a:pos x="126" y="145"/>
                  </a:cxn>
                  <a:cxn ang="0">
                    <a:pos x="138" y="134"/>
                  </a:cxn>
                  <a:cxn ang="0">
                    <a:pos x="153" y="127"/>
                  </a:cxn>
                  <a:cxn ang="0">
                    <a:pos x="153" y="127"/>
                  </a:cxn>
                  <a:cxn ang="0">
                    <a:pos x="167" y="121"/>
                  </a:cxn>
                  <a:cxn ang="0">
                    <a:pos x="184" y="116"/>
                  </a:cxn>
                  <a:cxn ang="0">
                    <a:pos x="198" y="114"/>
                  </a:cxn>
                  <a:cxn ang="0">
                    <a:pos x="216" y="112"/>
                  </a:cxn>
                  <a:cxn ang="0">
                    <a:pos x="216" y="161"/>
                  </a:cxn>
                  <a:cxn ang="0">
                    <a:pos x="216" y="161"/>
                  </a:cxn>
                  <a:cxn ang="0">
                    <a:pos x="218" y="165"/>
                  </a:cxn>
                  <a:cxn ang="0">
                    <a:pos x="218" y="165"/>
                  </a:cxn>
                  <a:cxn ang="0">
                    <a:pos x="220" y="165"/>
                  </a:cxn>
                  <a:cxn ang="0">
                    <a:pos x="300" y="85"/>
                  </a:cxn>
                  <a:cxn ang="0">
                    <a:pos x="300" y="85"/>
                  </a:cxn>
                  <a:cxn ang="0">
                    <a:pos x="301" y="83"/>
                  </a:cxn>
                  <a:cxn ang="0">
                    <a:pos x="300" y="79"/>
                  </a:cxn>
                  <a:cxn ang="0">
                    <a:pos x="300" y="79"/>
                  </a:cxn>
                </a:cxnLst>
                <a:rect l="0" t="0" r="r" b="b"/>
                <a:pathLst>
                  <a:path w="301" h="266">
                    <a:moveTo>
                      <a:pt x="300" y="79"/>
                    </a:moveTo>
                    <a:lnTo>
                      <a:pt x="220" y="1"/>
                    </a:lnTo>
                    <a:lnTo>
                      <a:pt x="220" y="1"/>
                    </a:lnTo>
                    <a:lnTo>
                      <a:pt x="218" y="0"/>
                    </a:lnTo>
                    <a:lnTo>
                      <a:pt x="218" y="0"/>
                    </a:lnTo>
                    <a:lnTo>
                      <a:pt x="216" y="3"/>
                    </a:lnTo>
                    <a:lnTo>
                      <a:pt x="216" y="47"/>
                    </a:lnTo>
                    <a:lnTo>
                      <a:pt x="216" y="47"/>
                    </a:lnTo>
                    <a:lnTo>
                      <a:pt x="200" y="49"/>
                    </a:lnTo>
                    <a:lnTo>
                      <a:pt x="185" y="50"/>
                    </a:lnTo>
                    <a:lnTo>
                      <a:pt x="155" y="56"/>
                    </a:lnTo>
                    <a:lnTo>
                      <a:pt x="127" y="67"/>
                    </a:lnTo>
                    <a:lnTo>
                      <a:pt x="102" y="81"/>
                    </a:lnTo>
                    <a:lnTo>
                      <a:pt x="102" y="81"/>
                    </a:lnTo>
                    <a:lnTo>
                      <a:pt x="87" y="90"/>
                    </a:lnTo>
                    <a:lnTo>
                      <a:pt x="75" y="101"/>
                    </a:lnTo>
                    <a:lnTo>
                      <a:pt x="62" y="114"/>
                    </a:lnTo>
                    <a:lnTo>
                      <a:pt x="49" y="127"/>
                    </a:lnTo>
                    <a:lnTo>
                      <a:pt x="49" y="127"/>
                    </a:lnTo>
                    <a:lnTo>
                      <a:pt x="39" y="141"/>
                    </a:lnTo>
                    <a:lnTo>
                      <a:pt x="29" y="157"/>
                    </a:lnTo>
                    <a:lnTo>
                      <a:pt x="20" y="172"/>
                    </a:lnTo>
                    <a:lnTo>
                      <a:pt x="15" y="190"/>
                    </a:lnTo>
                    <a:lnTo>
                      <a:pt x="10" y="206"/>
                    </a:lnTo>
                    <a:lnTo>
                      <a:pt x="4" y="224"/>
                    </a:lnTo>
                    <a:lnTo>
                      <a:pt x="2" y="244"/>
                    </a:lnTo>
                    <a:lnTo>
                      <a:pt x="0" y="263"/>
                    </a:lnTo>
                    <a:lnTo>
                      <a:pt x="0" y="263"/>
                    </a:lnTo>
                    <a:lnTo>
                      <a:pt x="2" y="266"/>
                    </a:lnTo>
                    <a:lnTo>
                      <a:pt x="4" y="266"/>
                    </a:lnTo>
                    <a:lnTo>
                      <a:pt x="64" y="266"/>
                    </a:lnTo>
                    <a:lnTo>
                      <a:pt x="64" y="266"/>
                    </a:lnTo>
                    <a:lnTo>
                      <a:pt x="66" y="266"/>
                    </a:lnTo>
                    <a:lnTo>
                      <a:pt x="66" y="266"/>
                    </a:lnTo>
                    <a:lnTo>
                      <a:pt x="66" y="263"/>
                    </a:lnTo>
                    <a:lnTo>
                      <a:pt x="66" y="263"/>
                    </a:lnTo>
                    <a:lnTo>
                      <a:pt x="68" y="250"/>
                    </a:lnTo>
                    <a:lnTo>
                      <a:pt x="69" y="237"/>
                    </a:lnTo>
                    <a:lnTo>
                      <a:pt x="71" y="223"/>
                    </a:lnTo>
                    <a:lnTo>
                      <a:pt x="77" y="212"/>
                    </a:lnTo>
                    <a:lnTo>
                      <a:pt x="80" y="199"/>
                    </a:lnTo>
                    <a:lnTo>
                      <a:pt x="87" y="188"/>
                    </a:lnTo>
                    <a:lnTo>
                      <a:pt x="102" y="166"/>
                    </a:lnTo>
                    <a:lnTo>
                      <a:pt x="102" y="166"/>
                    </a:lnTo>
                    <a:lnTo>
                      <a:pt x="113" y="154"/>
                    </a:lnTo>
                    <a:lnTo>
                      <a:pt x="126" y="145"/>
                    </a:lnTo>
                    <a:lnTo>
                      <a:pt x="138" y="134"/>
                    </a:lnTo>
                    <a:lnTo>
                      <a:pt x="153" y="127"/>
                    </a:lnTo>
                    <a:lnTo>
                      <a:pt x="153" y="127"/>
                    </a:lnTo>
                    <a:lnTo>
                      <a:pt x="167" y="121"/>
                    </a:lnTo>
                    <a:lnTo>
                      <a:pt x="184" y="116"/>
                    </a:lnTo>
                    <a:lnTo>
                      <a:pt x="198" y="114"/>
                    </a:lnTo>
                    <a:lnTo>
                      <a:pt x="216" y="112"/>
                    </a:lnTo>
                    <a:lnTo>
                      <a:pt x="216" y="161"/>
                    </a:lnTo>
                    <a:lnTo>
                      <a:pt x="216" y="161"/>
                    </a:lnTo>
                    <a:lnTo>
                      <a:pt x="218" y="165"/>
                    </a:lnTo>
                    <a:lnTo>
                      <a:pt x="218" y="165"/>
                    </a:lnTo>
                    <a:lnTo>
                      <a:pt x="220" y="165"/>
                    </a:lnTo>
                    <a:lnTo>
                      <a:pt x="300" y="85"/>
                    </a:lnTo>
                    <a:lnTo>
                      <a:pt x="300" y="85"/>
                    </a:lnTo>
                    <a:lnTo>
                      <a:pt x="301" y="83"/>
                    </a:lnTo>
                    <a:lnTo>
                      <a:pt x="300" y="79"/>
                    </a:lnTo>
                    <a:lnTo>
                      <a:pt x="300" y="79"/>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3200" dirty="0">
                  <a:solidFill>
                    <a:schemeClr val="tx1">
                      <a:lumMod val="85000"/>
                      <a:lumOff val="15000"/>
                    </a:schemeClr>
                  </a:solidFill>
                  <a:latin typeface="造字工房俊雅（非商用）常规体" pitchFamily="2" charset="-122"/>
                  <a:ea typeface="造字工房俊雅（非商用）常规体" pitchFamily="2" charset="-122"/>
                </a:endParaRPr>
              </a:p>
            </p:txBody>
          </p:sp>
        </p:grpSp>
        <p:sp>
          <p:nvSpPr>
            <p:cNvPr id="21" name="Oval 18"/>
            <p:cNvSpPr/>
            <p:nvPr/>
          </p:nvSpPr>
          <p:spPr>
            <a:xfrm>
              <a:off x="9064545" y="5088321"/>
              <a:ext cx="277572" cy="27767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85000"/>
                    <a:lumOff val="15000"/>
                  </a:schemeClr>
                </a:solidFill>
                <a:latin typeface="造字工房俊雅（非商用）常规体" pitchFamily="2" charset="-122"/>
                <a:ea typeface="造字工房俊雅（非商用）常规体" pitchFamily="2" charset="-122"/>
              </a:endParaRPr>
            </a:p>
          </p:txBody>
        </p:sp>
        <p:cxnSp>
          <p:nvCxnSpPr>
            <p:cNvPr id="22" name="Straight Connector 24"/>
            <p:cNvCxnSpPr/>
            <p:nvPr/>
          </p:nvCxnSpPr>
          <p:spPr>
            <a:xfrm rot="5400000">
              <a:off x="8583993" y="4467527"/>
              <a:ext cx="1238545" cy="2117"/>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23" name="Group 64"/>
            <p:cNvGrpSpPr/>
            <p:nvPr/>
          </p:nvGrpSpPr>
          <p:grpSpPr>
            <a:xfrm>
              <a:off x="8924999" y="2946979"/>
              <a:ext cx="557634" cy="557836"/>
              <a:chOff x="6650083" y="2444065"/>
              <a:chExt cx="418280" cy="418280"/>
            </a:xfrm>
          </p:grpSpPr>
          <p:sp>
            <p:nvSpPr>
              <p:cNvPr id="33" name="Teardrop 21"/>
              <p:cNvSpPr/>
              <p:nvPr/>
            </p:nvSpPr>
            <p:spPr>
              <a:xfrm rot="8100000">
                <a:off x="6650083" y="2444065"/>
                <a:ext cx="418280" cy="418280"/>
              </a:xfrm>
              <a:prstGeom prst="teardrop">
                <a:avLst>
                  <a:gd name="adj" fmla="val 131619"/>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85000"/>
                      <a:lumOff val="15000"/>
                    </a:schemeClr>
                  </a:solidFill>
                  <a:latin typeface="造字工房俊雅（非商用）常规体" pitchFamily="2" charset="-122"/>
                  <a:ea typeface="造字工房俊雅（非商用）常规体" pitchFamily="2" charset="-122"/>
                </a:endParaRPr>
              </a:p>
            </p:txBody>
          </p:sp>
          <p:grpSp>
            <p:nvGrpSpPr>
              <p:cNvPr id="34" name="Group 58"/>
              <p:cNvGrpSpPr/>
              <p:nvPr/>
            </p:nvGrpSpPr>
            <p:grpSpPr>
              <a:xfrm>
                <a:off x="6760454" y="2563811"/>
                <a:ext cx="188740" cy="250826"/>
                <a:chOff x="8429652" y="3143254"/>
                <a:chExt cx="241300" cy="320675"/>
              </a:xfrm>
              <a:solidFill>
                <a:schemeClr val="bg1"/>
              </a:solidFill>
            </p:grpSpPr>
            <p:sp>
              <p:nvSpPr>
                <p:cNvPr id="35" name="Freeform 108"/>
                <p:cNvSpPr>
                  <a:spLocks noEditPoints="1"/>
                </p:cNvSpPr>
                <p:nvPr/>
              </p:nvSpPr>
              <p:spPr bwMode="auto">
                <a:xfrm>
                  <a:off x="8429652" y="3143254"/>
                  <a:ext cx="241300" cy="320675"/>
                </a:xfrm>
                <a:custGeom>
                  <a:avLst/>
                  <a:gdLst/>
                  <a:ahLst/>
                  <a:cxnLst>
                    <a:cxn ang="0">
                      <a:pos x="136" y="2"/>
                    </a:cxn>
                    <a:cxn ang="0">
                      <a:pos x="92" y="13"/>
                    </a:cxn>
                    <a:cxn ang="0">
                      <a:pos x="56" y="35"/>
                    </a:cxn>
                    <a:cxn ang="0">
                      <a:pos x="25" y="67"/>
                    </a:cxn>
                    <a:cxn ang="0">
                      <a:pos x="7" y="107"/>
                    </a:cxn>
                    <a:cxn ang="0">
                      <a:pos x="0" y="153"/>
                    </a:cxn>
                    <a:cxn ang="0">
                      <a:pos x="5" y="187"/>
                    </a:cxn>
                    <a:cxn ang="0">
                      <a:pos x="25" y="236"/>
                    </a:cxn>
                    <a:cxn ang="0">
                      <a:pos x="63" y="274"/>
                    </a:cxn>
                    <a:cxn ang="0">
                      <a:pos x="69" y="278"/>
                    </a:cxn>
                    <a:cxn ang="0">
                      <a:pos x="76" y="301"/>
                    </a:cxn>
                    <a:cxn ang="0">
                      <a:pos x="76" y="354"/>
                    </a:cxn>
                    <a:cxn ang="0">
                      <a:pos x="83" y="372"/>
                    </a:cxn>
                    <a:cxn ang="0">
                      <a:pos x="140" y="401"/>
                    </a:cxn>
                    <a:cxn ang="0">
                      <a:pos x="150" y="405"/>
                    </a:cxn>
                    <a:cxn ang="0">
                      <a:pos x="214" y="376"/>
                    </a:cxn>
                    <a:cxn ang="0">
                      <a:pos x="225" y="367"/>
                    </a:cxn>
                    <a:cxn ang="0">
                      <a:pos x="228" y="303"/>
                    </a:cxn>
                    <a:cxn ang="0">
                      <a:pos x="230" y="289"/>
                    </a:cxn>
                    <a:cxn ang="0">
                      <a:pos x="243" y="270"/>
                    </a:cxn>
                    <a:cxn ang="0">
                      <a:pos x="261" y="256"/>
                    </a:cxn>
                    <a:cxn ang="0">
                      <a:pos x="288" y="216"/>
                    </a:cxn>
                    <a:cxn ang="0">
                      <a:pos x="301" y="169"/>
                    </a:cxn>
                    <a:cxn ang="0">
                      <a:pos x="301" y="136"/>
                    </a:cxn>
                    <a:cxn ang="0">
                      <a:pos x="290" y="93"/>
                    </a:cxn>
                    <a:cxn ang="0">
                      <a:pos x="268" y="57"/>
                    </a:cxn>
                    <a:cxn ang="0">
                      <a:pos x="236" y="28"/>
                    </a:cxn>
                    <a:cxn ang="0">
                      <a:pos x="196" y="8"/>
                    </a:cxn>
                    <a:cxn ang="0">
                      <a:pos x="150" y="0"/>
                    </a:cxn>
                    <a:cxn ang="0">
                      <a:pos x="100" y="354"/>
                    </a:cxn>
                    <a:cxn ang="0">
                      <a:pos x="203" y="303"/>
                    </a:cxn>
                    <a:cxn ang="0">
                      <a:pos x="100" y="303"/>
                    </a:cxn>
                    <a:cxn ang="0">
                      <a:pos x="203" y="303"/>
                    </a:cxn>
                    <a:cxn ang="0">
                      <a:pos x="230" y="249"/>
                    </a:cxn>
                    <a:cxn ang="0">
                      <a:pos x="210" y="270"/>
                    </a:cxn>
                    <a:cxn ang="0">
                      <a:pos x="96" y="278"/>
                    </a:cxn>
                    <a:cxn ang="0">
                      <a:pos x="85" y="260"/>
                    </a:cxn>
                    <a:cxn ang="0">
                      <a:pos x="67" y="245"/>
                    </a:cxn>
                    <a:cxn ang="0">
                      <a:pos x="40" y="211"/>
                    </a:cxn>
                    <a:cxn ang="0">
                      <a:pos x="27" y="167"/>
                    </a:cxn>
                    <a:cxn ang="0">
                      <a:pos x="25" y="140"/>
                    </a:cxn>
                    <a:cxn ang="0">
                      <a:pos x="36" y="104"/>
                    </a:cxn>
                    <a:cxn ang="0">
                      <a:pos x="54" y="71"/>
                    </a:cxn>
                    <a:cxn ang="0">
                      <a:pos x="82" y="47"/>
                    </a:cxn>
                    <a:cxn ang="0">
                      <a:pos x="114" y="31"/>
                    </a:cxn>
                    <a:cxn ang="0">
                      <a:pos x="150" y="26"/>
                    </a:cxn>
                    <a:cxn ang="0">
                      <a:pos x="176" y="29"/>
                    </a:cxn>
                    <a:cxn ang="0">
                      <a:pos x="212" y="42"/>
                    </a:cxn>
                    <a:cxn ang="0">
                      <a:pos x="239" y="64"/>
                    </a:cxn>
                    <a:cxn ang="0">
                      <a:pos x="261" y="93"/>
                    </a:cxn>
                    <a:cxn ang="0">
                      <a:pos x="274" y="127"/>
                    </a:cxn>
                    <a:cxn ang="0">
                      <a:pos x="277" y="153"/>
                    </a:cxn>
                    <a:cxn ang="0">
                      <a:pos x="270" y="192"/>
                    </a:cxn>
                    <a:cxn ang="0">
                      <a:pos x="250" y="229"/>
                    </a:cxn>
                    <a:cxn ang="0">
                      <a:pos x="232" y="249"/>
                    </a:cxn>
                  </a:cxnLst>
                  <a:rect l="0" t="0" r="r" b="b"/>
                  <a:pathLst>
                    <a:path w="303" h="405">
                      <a:moveTo>
                        <a:pt x="150" y="0"/>
                      </a:moveTo>
                      <a:lnTo>
                        <a:pt x="150" y="0"/>
                      </a:lnTo>
                      <a:lnTo>
                        <a:pt x="136" y="2"/>
                      </a:lnTo>
                      <a:lnTo>
                        <a:pt x="121" y="4"/>
                      </a:lnTo>
                      <a:lnTo>
                        <a:pt x="107" y="8"/>
                      </a:lnTo>
                      <a:lnTo>
                        <a:pt x="92" y="13"/>
                      </a:lnTo>
                      <a:lnTo>
                        <a:pt x="80" y="18"/>
                      </a:lnTo>
                      <a:lnTo>
                        <a:pt x="67" y="28"/>
                      </a:lnTo>
                      <a:lnTo>
                        <a:pt x="56" y="35"/>
                      </a:lnTo>
                      <a:lnTo>
                        <a:pt x="45" y="46"/>
                      </a:lnTo>
                      <a:lnTo>
                        <a:pt x="34" y="57"/>
                      </a:lnTo>
                      <a:lnTo>
                        <a:pt x="25" y="67"/>
                      </a:lnTo>
                      <a:lnTo>
                        <a:pt x="18" y="80"/>
                      </a:lnTo>
                      <a:lnTo>
                        <a:pt x="13" y="93"/>
                      </a:lnTo>
                      <a:lnTo>
                        <a:pt x="7" y="107"/>
                      </a:lnTo>
                      <a:lnTo>
                        <a:pt x="4" y="122"/>
                      </a:lnTo>
                      <a:lnTo>
                        <a:pt x="2" y="136"/>
                      </a:lnTo>
                      <a:lnTo>
                        <a:pt x="0" y="153"/>
                      </a:lnTo>
                      <a:lnTo>
                        <a:pt x="0" y="153"/>
                      </a:lnTo>
                      <a:lnTo>
                        <a:pt x="2" y="171"/>
                      </a:lnTo>
                      <a:lnTo>
                        <a:pt x="5" y="187"/>
                      </a:lnTo>
                      <a:lnTo>
                        <a:pt x="9" y="205"/>
                      </a:lnTo>
                      <a:lnTo>
                        <a:pt x="16" y="221"/>
                      </a:lnTo>
                      <a:lnTo>
                        <a:pt x="25" y="236"/>
                      </a:lnTo>
                      <a:lnTo>
                        <a:pt x="36" y="251"/>
                      </a:lnTo>
                      <a:lnTo>
                        <a:pt x="49" y="263"/>
                      </a:lnTo>
                      <a:lnTo>
                        <a:pt x="63" y="274"/>
                      </a:lnTo>
                      <a:lnTo>
                        <a:pt x="65" y="276"/>
                      </a:lnTo>
                      <a:lnTo>
                        <a:pt x="65" y="276"/>
                      </a:lnTo>
                      <a:lnTo>
                        <a:pt x="69" y="278"/>
                      </a:lnTo>
                      <a:lnTo>
                        <a:pt x="71" y="281"/>
                      </a:lnTo>
                      <a:lnTo>
                        <a:pt x="74" y="290"/>
                      </a:lnTo>
                      <a:lnTo>
                        <a:pt x="76" y="301"/>
                      </a:lnTo>
                      <a:lnTo>
                        <a:pt x="76" y="303"/>
                      </a:lnTo>
                      <a:lnTo>
                        <a:pt x="76" y="354"/>
                      </a:lnTo>
                      <a:lnTo>
                        <a:pt x="76" y="354"/>
                      </a:lnTo>
                      <a:lnTo>
                        <a:pt x="76" y="359"/>
                      </a:lnTo>
                      <a:lnTo>
                        <a:pt x="80" y="367"/>
                      </a:lnTo>
                      <a:lnTo>
                        <a:pt x="83" y="372"/>
                      </a:lnTo>
                      <a:lnTo>
                        <a:pt x="89" y="376"/>
                      </a:lnTo>
                      <a:lnTo>
                        <a:pt x="140" y="401"/>
                      </a:lnTo>
                      <a:lnTo>
                        <a:pt x="140" y="401"/>
                      </a:lnTo>
                      <a:lnTo>
                        <a:pt x="145" y="403"/>
                      </a:lnTo>
                      <a:lnTo>
                        <a:pt x="150" y="405"/>
                      </a:lnTo>
                      <a:lnTo>
                        <a:pt x="150" y="405"/>
                      </a:lnTo>
                      <a:lnTo>
                        <a:pt x="158" y="403"/>
                      </a:lnTo>
                      <a:lnTo>
                        <a:pt x="163" y="401"/>
                      </a:lnTo>
                      <a:lnTo>
                        <a:pt x="214" y="376"/>
                      </a:lnTo>
                      <a:lnTo>
                        <a:pt x="214" y="376"/>
                      </a:lnTo>
                      <a:lnTo>
                        <a:pt x="219" y="372"/>
                      </a:lnTo>
                      <a:lnTo>
                        <a:pt x="225" y="367"/>
                      </a:lnTo>
                      <a:lnTo>
                        <a:pt x="227" y="359"/>
                      </a:lnTo>
                      <a:lnTo>
                        <a:pt x="228" y="354"/>
                      </a:lnTo>
                      <a:lnTo>
                        <a:pt x="228" y="303"/>
                      </a:lnTo>
                      <a:lnTo>
                        <a:pt x="228" y="303"/>
                      </a:lnTo>
                      <a:lnTo>
                        <a:pt x="228" y="296"/>
                      </a:lnTo>
                      <a:lnTo>
                        <a:pt x="230" y="289"/>
                      </a:lnTo>
                      <a:lnTo>
                        <a:pt x="236" y="278"/>
                      </a:lnTo>
                      <a:lnTo>
                        <a:pt x="241" y="272"/>
                      </a:lnTo>
                      <a:lnTo>
                        <a:pt x="243" y="270"/>
                      </a:lnTo>
                      <a:lnTo>
                        <a:pt x="248" y="267"/>
                      </a:lnTo>
                      <a:lnTo>
                        <a:pt x="248" y="267"/>
                      </a:lnTo>
                      <a:lnTo>
                        <a:pt x="261" y="256"/>
                      </a:lnTo>
                      <a:lnTo>
                        <a:pt x="272" y="243"/>
                      </a:lnTo>
                      <a:lnTo>
                        <a:pt x="281" y="231"/>
                      </a:lnTo>
                      <a:lnTo>
                        <a:pt x="288" y="216"/>
                      </a:lnTo>
                      <a:lnTo>
                        <a:pt x="294" y="200"/>
                      </a:lnTo>
                      <a:lnTo>
                        <a:pt x="299" y="185"/>
                      </a:lnTo>
                      <a:lnTo>
                        <a:pt x="301" y="169"/>
                      </a:lnTo>
                      <a:lnTo>
                        <a:pt x="303" y="153"/>
                      </a:lnTo>
                      <a:lnTo>
                        <a:pt x="303" y="153"/>
                      </a:lnTo>
                      <a:lnTo>
                        <a:pt x="301" y="136"/>
                      </a:lnTo>
                      <a:lnTo>
                        <a:pt x="299" y="122"/>
                      </a:lnTo>
                      <a:lnTo>
                        <a:pt x="295" y="107"/>
                      </a:lnTo>
                      <a:lnTo>
                        <a:pt x="290" y="93"/>
                      </a:lnTo>
                      <a:lnTo>
                        <a:pt x="285" y="80"/>
                      </a:lnTo>
                      <a:lnTo>
                        <a:pt x="275" y="67"/>
                      </a:lnTo>
                      <a:lnTo>
                        <a:pt x="268" y="57"/>
                      </a:lnTo>
                      <a:lnTo>
                        <a:pt x="257" y="46"/>
                      </a:lnTo>
                      <a:lnTo>
                        <a:pt x="246" y="35"/>
                      </a:lnTo>
                      <a:lnTo>
                        <a:pt x="236" y="28"/>
                      </a:lnTo>
                      <a:lnTo>
                        <a:pt x="223" y="18"/>
                      </a:lnTo>
                      <a:lnTo>
                        <a:pt x="210" y="13"/>
                      </a:lnTo>
                      <a:lnTo>
                        <a:pt x="196" y="8"/>
                      </a:lnTo>
                      <a:lnTo>
                        <a:pt x="181" y="4"/>
                      </a:lnTo>
                      <a:lnTo>
                        <a:pt x="167" y="2"/>
                      </a:lnTo>
                      <a:lnTo>
                        <a:pt x="150" y="0"/>
                      </a:lnTo>
                      <a:lnTo>
                        <a:pt x="150" y="0"/>
                      </a:lnTo>
                      <a:close/>
                      <a:moveTo>
                        <a:pt x="150" y="379"/>
                      </a:moveTo>
                      <a:lnTo>
                        <a:pt x="100" y="354"/>
                      </a:lnTo>
                      <a:lnTo>
                        <a:pt x="203" y="354"/>
                      </a:lnTo>
                      <a:lnTo>
                        <a:pt x="150" y="379"/>
                      </a:lnTo>
                      <a:close/>
                      <a:moveTo>
                        <a:pt x="203" y="303"/>
                      </a:moveTo>
                      <a:lnTo>
                        <a:pt x="203" y="328"/>
                      </a:lnTo>
                      <a:lnTo>
                        <a:pt x="100" y="328"/>
                      </a:lnTo>
                      <a:lnTo>
                        <a:pt x="100" y="303"/>
                      </a:lnTo>
                      <a:lnTo>
                        <a:pt x="100" y="303"/>
                      </a:lnTo>
                      <a:lnTo>
                        <a:pt x="203" y="303"/>
                      </a:lnTo>
                      <a:lnTo>
                        <a:pt x="203" y="303"/>
                      </a:lnTo>
                      <a:close/>
                      <a:moveTo>
                        <a:pt x="232" y="249"/>
                      </a:moveTo>
                      <a:lnTo>
                        <a:pt x="232" y="249"/>
                      </a:lnTo>
                      <a:lnTo>
                        <a:pt x="230" y="249"/>
                      </a:lnTo>
                      <a:lnTo>
                        <a:pt x="223" y="254"/>
                      </a:lnTo>
                      <a:lnTo>
                        <a:pt x="214" y="263"/>
                      </a:lnTo>
                      <a:lnTo>
                        <a:pt x="210" y="270"/>
                      </a:lnTo>
                      <a:lnTo>
                        <a:pt x="207" y="278"/>
                      </a:lnTo>
                      <a:lnTo>
                        <a:pt x="96" y="278"/>
                      </a:lnTo>
                      <a:lnTo>
                        <a:pt x="96" y="278"/>
                      </a:lnTo>
                      <a:lnTo>
                        <a:pt x="94" y="270"/>
                      </a:lnTo>
                      <a:lnTo>
                        <a:pt x="91" y="265"/>
                      </a:lnTo>
                      <a:lnTo>
                        <a:pt x="85" y="260"/>
                      </a:lnTo>
                      <a:lnTo>
                        <a:pt x="78" y="254"/>
                      </a:lnTo>
                      <a:lnTo>
                        <a:pt x="78" y="254"/>
                      </a:lnTo>
                      <a:lnTo>
                        <a:pt x="67" y="245"/>
                      </a:lnTo>
                      <a:lnTo>
                        <a:pt x="56" y="234"/>
                      </a:lnTo>
                      <a:lnTo>
                        <a:pt x="47" y="223"/>
                      </a:lnTo>
                      <a:lnTo>
                        <a:pt x="40" y="211"/>
                      </a:lnTo>
                      <a:lnTo>
                        <a:pt x="34" y="196"/>
                      </a:lnTo>
                      <a:lnTo>
                        <a:pt x="29" y="182"/>
                      </a:lnTo>
                      <a:lnTo>
                        <a:pt x="27" y="167"/>
                      </a:lnTo>
                      <a:lnTo>
                        <a:pt x="25" y="153"/>
                      </a:lnTo>
                      <a:lnTo>
                        <a:pt x="25" y="153"/>
                      </a:lnTo>
                      <a:lnTo>
                        <a:pt x="25" y="140"/>
                      </a:lnTo>
                      <a:lnTo>
                        <a:pt x="27" y="127"/>
                      </a:lnTo>
                      <a:lnTo>
                        <a:pt x="31" y="115"/>
                      </a:lnTo>
                      <a:lnTo>
                        <a:pt x="36" y="104"/>
                      </a:lnTo>
                      <a:lnTo>
                        <a:pt x="40" y="93"/>
                      </a:lnTo>
                      <a:lnTo>
                        <a:pt x="47" y="82"/>
                      </a:lnTo>
                      <a:lnTo>
                        <a:pt x="54" y="71"/>
                      </a:lnTo>
                      <a:lnTo>
                        <a:pt x="62" y="64"/>
                      </a:lnTo>
                      <a:lnTo>
                        <a:pt x="71" y="55"/>
                      </a:lnTo>
                      <a:lnTo>
                        <a:pt x="82" y="47"/>
                      </a:lnTo>
                      <a:lnTo>
                        <a:pt x="91" y="42"/>
                      </a:lnTo>
                      <a:lnTo>
                        <a:pt x="101" y="37"/>
                      </a:lnTo>
                      <a:lnTo>
                        <a:pt x="114" y="31"/>
                      </a:lnTo>
                      <a:lnTo>
                        <a:pt x="125" y="29"/>
                      </a:lnTo>
                      <a:lnTo>
                        <a:pt x="138" y="28"/>
                      </a:lnTo>
                      <a:lnTo>
                        <a:pt x="150" y="26"/>
                      </a:lnTo>
                      <a:lnTo>
                        <a:pt x="150" y="26"/>
                      </a:lnTo>
                      <a:lnTo>
                        <a:pt x="165" y="28"/>
                      </a:lnTo>
                      <a:lnTo>
                        <a:pt x="176" y="29"/>
                      </a:lnTo>
                      <a:lnTo>
                        <a:pt x="188" y="31"/>
                      </a:lnTo>
                      <a:lnTo>
                        <a:pt x="199" y="37"/>
                      </a:lnTo>
                      <a:lnTo>
                        <a:pt x="212" y="42"/>
                      </a:lnTo>
                      <a:lnTo>
                        <a:pt x="221" y="47"/>
                      </a:lnTo>
                      <a:lnTo>
                        <a:pt x="232" y="55"/>
                      </a:lnTo>
                      <a:lnTo>
                        <a:pt x="239" y="64"/>
                      </a:lnTo>
                      <a:lnTo>
                        <a:pt x="248" y="71"/>
                      </a:lnTo>
                      <a:lnTo>
                        <a:pt x="256" y="82"/>
                      </a:lnTo>
                      <a:lnTo>
                        <a:pt x="261" y="93"/>
                      </a:lnTo>
                      <a:lnTo>
                        <a:pt x="266" y="104"/>
                      </a:lnTo>
                      <a:lnTo>
                        <a:pt x="272" y="115"/>
                      </a:lnTo>
                      <a:lnTo>
                        <a:pt x="274" y="127"/>
                      </a:lnTo>
                      <a:lnTo>
                        <a:pt x="275" y="140"/>
                      </a:lnTo>
                      <a:lnTo>
                        <a:pt x="277" y="153"/>
                      </a:lnTo>
                      <a:lnTo>
                        <a:pt x="277" y="153"/>
                      </a:lnTo>
                      <a:lnTo>
                        <a:pt x="275" y="165"/>
                      </a:lnTo>
                      <a:lnTo>
                        <a:pt x="274" y="180"/>
                      </a:lnTo>
                      <a:lnTo>
                        <a:pt x="270" y="192"/>
                      </a:lnTo>
                      <a:lnTo>
                        <a:pt x="265" y="205"/>
                      </a:lnTo>
                      <a:lnTo>
                        <a:pt x="259" y="218"/>
                      </a:lnTo>
                      <a:lnTo>
                        <a:pt x="250" y="229"/>
                      </a:lnTo>
                      <a:lnTo>
                        <a:pt x="243" y="240"/>
                      </a:lnTo>
                      <a:lnTo>
                        <a:pt x="232" y="249"/>
                      </a:lnTo>
                      <a:lnTo>
                        <a:pt x="232" y="249"/>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3200" dirty="0">
                    <a:solidFill>
                      <a:schemeClr val="tx1">
                        <a:lumMod val="85000"/>
                        <a:lumOff val="15000"/>
                      </a:schemeClr>
                    </a:solidFill>
                    <a:latin typeface="造字工房俊雅（非商用）常规体" pitchFamily="2" charset="-122"/>
                    <a:ea typeface="造字工房俊雅（非商用）常规体" pitchFamily="2" charset="-122"/>
                  </a:endParaRPr>
                </a:p>
              </p:txBody>
            </p:sp>
            <p:sp>
              <p:nvSpPr>
                <p:cNvPr id="36" name="Freeform 109"/>
                <p:cNvSpPr>
                  <a:spLocks/>
                </p:cNvSpPr>
                <p:nvPr/>
              </p:nvSpPr>
              <p:spPr bwMode="auto">
                <a:xfrm>
                  <a:off x="8550302" y="3184529"/>
                  <a:ext cx="79375" cy="79375"/>
                </a:xfrm>
                <a:custGeom>
                  <a:avLst/>
                  <a:gdLst/>
                  <a:ahLst/>
                  <a:cxnLst>
                    <a:cxn ang="0">
                      <a:pos x="13" y="0"/>
                    </a:cxn>
                    <a:cxn ang="0">
                      <a:pos x="13" y="0"/>
                    </a:cxn>
                    <a:cxn ang="0">
                      <a:pos x="9" y="2"/>
                    </a:cxn>
                    <a:cxn ang="0">
                      <a:pos x="4" y="4"/>
                    </a:cxn>
                    <a:cxn ang="0">
                      <a:pos x="2" y="7"/>
                    </a:cxn>
                    <a:cxn ang="0">
                      <a:pos x="0" y="13"/>
                    </a:cxn>
                    <a:cxn ang="0">
                      <a:pos x="0" y="13"/>
                    </a:cxn>
                    <a:cxn ang="0">
                      <a:pos x="2" y="18"/>
                    </a:cxn>
                    <a:cxn ang="0">
                      <a:pos x="4" y="22"/>
                    </a:cxn>
                    <a:cxn ang="0">
                      <a:pos x="9" y="24"/>
                    </a:cxn>
                    <a:cxn ang="0">
                      <a:pos x="13" y="25"/>
                    </a:cxn>
                    <a:cxn ang="0">
                      <a:pos x="13" y="25"/>
                    </a:cxn>
                    <a:cxn ang="0">
                      <a:pos x="24" y="27"/>
                    </a:cxn>
                    <a:cxn ang="0">
                      <a:pos x="35" y="31"/>
                    </a:cxn>
                    <a:cxn ang="0">
                      <a:pos x="46" y="36"/>
                    </a:cxn>
                    <a:cxn ang="0">
                      <a:pos x="57" y="44"/>
                    </a:cxn>
                    <a:cxn ang="0">
                      <a:pos x="64" y="53"/>
                    </a:cxn>
                    <a:cxn ang="0">
                      <a:pos x="71" y="64"/>
                    </a:cxn>
                    <a:cxn ang="0">
                      <a:pos x="75" y="76"/>
                    </a:cxn>
                    <a:cxn ang="0">
                      <a:pos x="77" y="89"/>
                    </a:cxn>
                    <a:cxn ang="0">
                      <a:pos x="77" y="89"/>
                    </a:cxn>
                    <a:cxn ang="0">
                      <a:pos x="78" y="94"/>
                    </a:cxn>
                    <a:cxn ang="0">
                      <a:pos x="80" y="98"/>
                    </a:cxn>
                    <a:cxn ang="0">
                      <a:pos x="84" y="102"/>
                    </a:cxn>
                    <a:cxn ang="0">
                      <a:pos x="89" y="102"/>
                    </a:cxn>
                    <a:cxn ang="0">
                      <a:pos x="89" y="102"/>
                    </a:cxn>
                    <a:cxn ang="0">
                      <a:pos x="95" y="102"/>
                    </a:cxn>
                    <a:cxn ang="0">
                      <a:pos x="98" y="98"/>
                    </a:cxn>
                    <a:cxn ang="0">
                      <a:pos x="100" y="94"/>
                    </a:cxn>
                    <a:cxn ang="0">
                      <a:pos x="102" y="89"/>
                    </a:cxn>
                    <a:cxn ang="0">
                      <a:pos x="102" y="89"/>
                    </a:cxn>
                    <a:cxn ang="0">
                      <a:pos x="100" y="69"/>
                    </a:cxn>
                    <a:cxn ang="0">
                      <a:pos x="95" y="51"/>
                    </a:cxn>
                    <a:cxn ang="0">
                      <a:pos x="86" y="36"/>
                    </a:cxn>
                    <a:cxn ang="0">
                      <a:pos x="75" y="24"/>
                    </a:cxn>
                    <a:cxn ang="0">
                      <a:pos x="60" y="13"/>
                    </a:cxn>
                    <a:cxn ang="0">
                      <a:pos x="46" y="6"/>
                    </a:cxn>
                    <a:cxn ang="0">
                      <a:pos x="29" y="2"/>
                    </a:cxn>
                    <a:cxn ang="0">
                      <a:pos x="13" y="0"/>
                    </a:cxn>
                    <a:cxn ang="0">
                      <a:pos x="13" y="0"/>
                    </a:cxn>
                  </a:cxnLst>
                  <a:rect l="0" t="0" r="r" b="b"/>
                  <a:pathLst>
                    <a:path w="102" h="102">
                      <a:moveTo>
                        <a:pt x="13" y="0"/>
                      </a:moveTo>
                      <a:lnTo>
                        <a:pt x="13" y="0"/>
                      </a:lnTo>
                      <a:lnTo>
                        <a:pt x="9" y="2"/>
                      </a:lnTo>
                      <a:lnTo>
                        <a:pt x="4" y="4"/>
                      </a:lnTo>
                      <a:lnTo>
                        <a:pt x="2" y="7"/>
                      </a:lnTo>
                      <a:lnTo>
                        <a:pt x="0" y="13"/>
                      </a:lnTo>
                      <a:lnTo>
                        <a:pt x="0" y="13"/>
                      </a:lnTo>
                      <a:lnTo>
                        <a:pt x="2" y="18"/>
                      </a:lnTo>
                      <a:lnTo>
                        <a:pt x="4" y="22"/>
                      </a:lnTo>
                      <a:lnTo>
                        <a:pt x="9" y="24"/>
                      </a:lnTo>
                      <a:lnTo>
                        <a:pt x="13" y="25"/>
                      </a:lnTo>
                      <a:lnTo>
                        <a:pt x="13" y="25"/>
                      </a:lnTo>
                      <a:lnTo>
                        <a:pt x="24" y="27"/>
                      </a:lnTo>
                      <a:lnTo>
                        <a:pt x="35" y="31"/>
                      </a:lnTo>
                      <a:lnTo>
                        <a:pt x="46" y="36"/>
                      </a:lnTo>
                      <a:lnTo>
                        <a:pt x="57" y="44"/>
                      </a:lnTo>
                      <a:lnTo>
                        <a:pt x="64" y="53"/>
                      </a:lnTo>
                      <a:lnTo>
                        <a:pt x="71" y="64"/>
                      </a:lnTo>
                      <a:lnTo>
                        <a:pt x="75" y="76"/>
                      </a:lnTo>
                      <a:lnTo>
                        <a:pt x="77" y="89"/>
                      </a:lnTo>
                      <a:lnTo>
                        <a:pt x="77" y="89"/>
                      </a:lnTo>
                      <a:lnTo>
                        <a:pt x="78" y="94"/>
                      </a:lnTo>
                      <a:lnTo>
                        <a:pt x="80" y="98"/>
                      </a:lnTo>
                      <a:lnTo>
                        <a:pt x="84" y="102"/>
                      </a:lnTo>
                      <a:lnTo>
                        <a:pt x="89" y="102"/>
                      </a:lnTo>
                      <a:lnTo>
                        <a:pt x="89" y="102"/>
                      </a:lnTo>
                      <a:lnTo>
                        <a:pt x="95" y="102"/>
                      </a:lnTo>
                      <a:lnTo>
                        <a:pt x="98" y="98"/>
                      </a:lnTo>
                      <a:lnTo>
                        <a:pt x="100" y="94"/>
                      </a:lnTo>
                      <a:lnTo>
                        <a:pt x="102" y="89"/>
                      </a:lnTo>
                      <a:lnTo>
                        <a:pt x="102" y="89"/>
                      </a:lnTo>
                      <a:lnTo>
                        <a:pt x="100" y="69"/>
                      </a:lnTo>
                      <a:lnTo>
                        <a:pt x="95" y="51"/>
                      </a:lnTo>
                      <a:lnTo>
                        <a:pt x="86" y="36"/>
                      </a:lnTo>
                      <a:lnTo>
                        <a:pt x="75" y="24"/>
                      </a:lnTo>
                      <a:lnTo>
                        <a:pt x="60" y="13"/>
                      </a:lnTo>
                      <a:lnTo>
                        <a:pt x="46" y="6"/>
                      </a:lnTo>
                      <a:lnTo>
                        <a:pt x="29" y="2"/>
                      </a:lnTo>
                      <a:lnTo>
                        <a:pt x="13" y="0"/>
                      </a:lnTo>
                      <a:lnTo>
                        <a:pt x="13"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3200" dirty="0">
                    <a:solidFill>
                      <a:schemeClr val="tx1">
                        <a:lumMod val="85000"/>
                        <a:lumOff val="15000"/>
                      </a:schemeClr>
                    </a:solidFill>
                    <a:latin typeface="造字工房俊雅（非商用）常规体" pitchFamily="2" charset="-122"/>
                    <a:ea typeface="造字工房俊雅（非商用）常规体" pitchFamily="2" charset="-122"/>
                  </a:endParaRPr>
                </a:p>
              </p:txBody>
            </p:sp>
          </p:grpSp>
        </p:grpSp>
        <p:grpSp>
          <p:nvGrpSpPr>
            <p:cNvPr id="24" name="Group 66"/>
            <p:cNvGrpSpPr/>
            <p:nvPr/>
          </p:nvGrpSpPr>
          <p:grpSpPr>
            <a:xfrm>
              <a:off x="4985237" y="3189821"/>
              <a:ext cx="1587179" cy="1008323"/>
              <a:chOff x="2285983" y="2214560"/>
              <a:chExt cx="1190539" cy="756067"/>
            </a:xfrm>
          </p:grpSpPr>
          <p:sp>
            <p:nvSpPr>
              <p:cNvPr id="31" name="Rectangle 43"/>
              <p:cNvSpPr/>
              <p:nvPr/>
            </p:nvSpPr>
            <p:spPr>
              <a:xfrm>
                <a:off x="2285983" y="2428874"/>
                <a:ext cx="1190539" cy="541753"/>
              </a:xfrm>
              <a:prstGeom prst="rect">
                <a:avLst/>
              </a:prstGeom>
            </p:spPr>
            <p:txBody>
              <a:bodyPr wrap="square">
                <a:spAutoFit/>
              </a:bodyPr>
              <a:lstStyle/>
              <a:p>
                <a:pPr>
                  <a:lnSpc>
                    <a:spcPct val="130000"/>
                  </a:lnSpc>
                </a:pPr>
                <a:r>
                  <a:rPr lang="zh-CN" altLang="en-US" sz="1050" dirty="0">
                    <a:solidFill>
                      <a:schemeClr val="tx1">
                        <a:lumMod val="65000"/>
                        <a:lumOff val="35000"/>
                      </a:schemeClr>
                    </a:solidFill>
                    <a:latin typeface="造字工房俊雅（非商用）常规体" pitchFamily="2" charset="-122"/>
                    <a:ea typeface="造字工房俊雅（非商用）常规体" pitchFamily="2" charset="-122"/>
                  </a:rPr>
                  <a:t>您的内容打在这里，或者通过复制您的文本后，在此框中选择粘贴，并选择只保留文字</a:t>
                </a:r>
                <a:endParaRPr lang="zh-CN" altLang="zh-CN" sz="1050" dirty="0">
                  <a:solidFill>
                    <a:schemeClr val="tx1">
                      <a:lumMod val="65000"/>
                      <a:lumOff val="35000"/>
                    </a:schemeClr>
                  </a:solidFill>
                  <a:latin typeface="造字工房俊雅（非商用）常规体" pitchFamily="2" charset="-122"/>
                  <a:ea typeface="造字工房俊雅（非商用）常规体" pitchFamily="2" charset="-122"/>
                </a:endParaRPr>
              </a:p>
            </p:txBody>
          </p:sp>
          <p:sp>
            <p:nvSpPr>
              <p:cNvPr id="32" name="Rectangle 44"/>
              <p:cNvSpPr/>
              <p:nvPr/>
            </p:nvSpPr>
            <p:spPr>
              <a:xfrm>
                <a:off x="2285984" y="2214560"/>
                <a:ext cx="1038007" cy="223038"/>
              </a:xfrm>
              <a:prstGeom prst="rect">
                <a:avLst/>
              </a:prstGeom>
            </p:spPr>
            <p:txBody>
              <a:bodyPr wrap="square">
                <a:spAutoFit/>
              </a:bodyPr>
              <a:lstStyle/>
              <a:p>
                <a:r>
                  <a:rPr lang="zh-CN" altLang="en-US" sz="1333" b="1" dirty="0">
                    <a:solidFill>
                      <a:schemeClr val="tx1">
                        <a:lumMod val="85000"/>
                        <a:lumOff val="15000"/>
                      </a:schemeClr>
                    </a:solidFill>
                    <a:latin typeface="造字工房俊雅（非商用）常规体" pitchFamily="2" charset="-122"/>
                    <a:ea typeface="造字工房俊雅（非商用）常规体" pitchFamily="2" charset="-122"/>
                    <a:cs typeface="Open Sans" pitchFamily="34" charset="0"/>
                  </a:rPr>
                  <a:t>标题文本预设</a:t>
                </a:r>
                <a:endParaRPr lang="en-US" sz="1333" b="1" dirty="0">
                  <a:solidFill>
                    <a:schemeClr val="tx1">
                      <a:lumMod val="85000"/>
                      <a:lumOff val="15000"/>
                    </a:schemeClr>
                  </a:solidFill>
                  <a:latin typeface="造字工房俊雅（非商用）常规体" pitchFamily="2" charset="-122"/>
                  <a:ea typeface="造字工房俊雅（非商用）常规体" pitchFamily="2" charset="-122"/>
                  <a:cs typeface="Open Sans" pitchFamily="34" charset="0"/>
                </a:endParaRPr>
              </a:p>
            </p:txBody>
          </p:sp>
        </p:grpSp>
        <p:grpSp>
          <p:nvGrpSpPr>
            <p:cNvPr id="25" name="Group 66"/>
            <p:cNvGrpSpPr/>
            <p:nvPr/>
          </p:nvGrpSpPr>
          <p:grpSpPr>
            <a:xfrm>
              <a:off x="7093462" y="2640903"/>
              <a:ext cx="1587179" cy="1008323"/>
              <a:chOff x="2285983" y="2214560"/>
              <a:chExt cx="1190539" cy="756067"/>
            </a:xfrm>
          </p:grpSpPr>
          <p:sp>
            <p:nvSpPr>
              <p:cNvPr id="29" name="Rectangle 43"/>
              <p:cNvSpPr/>
              <p:nvPr/>
            </p:nvSpPr>
            <p:spPr>
              <a:xfrm>
                <a:off x="2285983" y="2428874"/>
                <a:ext cx="1190539" cy="541753"/>
              </a:xfrm>
              <a:prstGeom prst="rect">
                <a:avLst/>
              </a:prstGeom>
            </p:spPr>
            <p:txBody>
              <a:bodyPr wrap="square">
                <a:spAutoFit/>
              </a:bodyPr>
              <a:lstStyle/>
              <a:p>
                <a:pPr>
                  <a:lnSpc>
                    <a:spcPct val="130000"/>
                  </a:lnSpc>
                </a:pPr>
                <a:r>
                  <a:rPr lang="zh-CN" altLang="en-US" sz="1050" dirty="0">
                    <a:solidFill>
                      <a:schemeClr val="tx1">
                        <a:lumMod val="65000"/>
                        <a:lumOff val="35000"/>
                      </a:schemeClr>
                    </a:solidFill>
                    <a:latin typeface="造字工房俊雅（非商用）常规体" pitchFamily="2" charset="-122"/>
                    <a:ea typeface="造字工房俊雅（非商用）常规体" pitchFamily="2" charset="-122"/>
                  </a:rPr>
                  <a:t>您的内容打在这里，或者通过复制您的文本后，在此框中选择粘贴，并选择只保留文字</a:t>
                </a:r>
                <a:endParaRPr lang="zh-CN" altLang="zh-CN" sz="1050" dirty="0">
                  <a:solidFill>
                    <a:schemeClr val="tx1">
                      <a:lumMod val="65000"/>
                      <a:lumOff val="35000"/>
                    </a:schemeClr>
                  </a:solidFill>
                  <a:latin typeface="造字工房俊雅（非商用）常规体" pitchFamily="2" charset="-122"/>
                  <a:ea typeface="造字工房俊雅（非商用）常规体" pitchFamily="2" charset="-122"/>
                </a:endParaRPr>
              </a:p>
            </p:txBody>
          </p:sp>
          <p:sp>
            <p:nvSpPr>
              <p:cNvPr id="30" name="Rectangle 44"/>
              <p:cNvSpPr/>
              <p:nvPr/>
            </p:nvSpPr>
            <p:spPr>
              <a:xfrm>
                <a:off x="2285984" y="2214560"/>
                <a:ext cx="1038007" cy="223038"/>
              </a:xfrm>
              <a:prstGeom prst="rect">
                <a:avLst/>
              </a:prstGeom>
            </p:spPr>
            <p:txBody>
              <a:bodyPr wrap="square">
                <a:spAutoFit/>
              </a:bodyPr>
              <a:lstStyle/>
              <a:p>
                <a:r>
                  <a:rPr lang="zh-CN" altLang="en-US" sz="1333" b="1" dirty="0">
                    <a:solidFill>
                      <a:schemeClr val="tx1">
                        <a:lumMod val="85000"/>
                        <a:lumOff val="15000"/>
                      </a:schemeClr>
                    </a:solidFill>
                    <a:latin typeface="造字工房俊雅（非商用）常规体" pitchFamily="2" charset="-122"/>
                    <a:ea typeface="造字工房俊雅（非商用）常规体" pitchFamily="2" charset="-122"/>
                    <a:cs typeface="Open Sans" pitchFamily="34" charset="0"/>
                  </a:rPr>
                  <a:t>标题文本预设</a:t>
                </a:r>
                <a:endParaRPr lang="en-US" sz="1333" b="1" dirty="0">
                  <a:solidFill>
                    <a:schemeClr val="tx1">
                      <a:lumMod val="85000"/>
                      <a:lumOff val="15000"/>
                    </a:schemeClr>
                  </a:solidFill>
                  <a:latin typeface="造字工房俊雅（非商用）常规体" pitchFamily="2" charset="-122"/>
                  <a:ea typeface="造字工房俊雅（非商用）常规体" pitchFamily="2" charset="-122"/>
                  <a:cs typeface="Open Sans" pitchFamily="34" charset="0"/>
                </a:endParaRPr>
              </a:p>
            </p:txBody>
          </p:sp>
        </p:grpSp>
        <p:grpSp>
          <p:nvGrpSpPr>
            <p:cNvPr id="26" name="Group 66"/>
            <p:cNvGrpSpPr/>
            <p:nvPr/>
          </p:nvGrpSpPr>
          <p:grpSpPr>
            <a:xfrm>
              <a:off x="9558556" y="3189821"/>
              <a:ext cx="1587179" cy="1008323"/>
              <a:chOff x="2285983" y="2214560"/>
              <a:chExt cx="1190539" cy="756067"/>
            </a:xfrm>
          </p:grpSpPr>
          <p:sp>
            <p:nvSpPr>
              <p:cNvPr id="27" name="Rectangle 43"/>
              <p:cNvSpPr/>
              <p:nvPr/>
            </p:nvSpPr>
            <p:spPr>
              <a:xfrm>
                <a:off x="2285983" y="2428874"/>
                <a:ext cx="1190539" cy="541753"/>
              </a:xfrm>
              <a:prstGeom prst="rect">
                <a:avLst/>
              </a:prstGeom>
            </p:spPr>
            <p:txBody>
              <a:bodyPr wrap="square">
                <a:spAutoFit/>
              </a:bodyPr>
              <a:lstStyle/>
              <a:p>
                <a:pPr>
                  <a:lnSpc>
                    <a:spcPct val="130000"/>
                  </a:lnSpc>
                </a:pPr>
                <a:r>
                  <a:rPr lang="zh-CN" altLang="en-US" sz="1050" dirty="0">
                    <a:solidFill>
                      <a:schemeClr val="tx1">
                        <a:lumMod val="65000"/>
                        <a:lumOff val="35000"/>
                      </a:schemeClr>
                    </a:solidFill>
                    <a:latin typeface="造字工房俊雅（非商用）常规体" pitchFamily="2" charset="-122"/>
                    <a:ea typeface="造字工房俊雅（非商用）常规体" pitchFamily="2" charset="-122"/>
                  </a:rPr>
                  <a:t>您的内容打在这里，或者通过复制您的文本后，在此框中选择粘贴，并选择只保留文字</a:t>
                </a:r>
                <a:endParaRPr lang="zh-CN" altLang="zh-CN" sz="1050" dirty="0">
                  <a:solidFill>
                    <a:schemeClr val="tx1">
                      <a:lumMod val="65000"/>
                      <a:lumOff val="35000"/>
                    </a:schemeClr>
                  </a:solidFill>
                  <a:latin typeface="造字工房俊雅（非商用）常规体" pitchFamily="2" charset="-122"/>
                  <a:ea typeface="造字工房俊雅（非商用）常规体" pitchFamily="2" charset="-122"/>
                </a:endParaRPr>
              </a:p>
            </p:txBody>
          </p:sp>
          <p:sp>
            <p:nvSpPr>
              <p:cNvPr id="28" name="Rectangle 44"/>
              <p:cNvSpPr/>
              <p:nvPr/>
            </p:nvSpPr>
            <p:spPr>
              <a:xfrm>
                <a:off x="2285984" y="2214560"/>
                <a:ext cx="1038007" cy="223038"/>
              </a:xfrm>
              <a:prstGeom prst="rect">
                <a:avLst/>
              </a:prstGeom>
            </p:spPr>
            <p:txBody>
              <a:bodyPr wrap="square">
                <a:spAutoFit/>
              </a:bodyPr>
              <a:lstStyle/>
              <a:p>
                <a:r>
                  <a:rPr lang="zh-CN" altLang="en-US" sz="1333" b="1" dirty="0">
                    <a:solidFill>
                      <a:schemeClr val="tx1">
                        <a:lumMod val="85000"/>
                        <a:lumOff val="15000"/>
                      </a:schemeClr>
                    </a:solidFill>
                    <a:latin typeface="造字工房俊雅（非商用）常规体" pitchFamily="2" charset="-122"/>
                    <a:ea typeface="造字工房俊雅（非商用）常规体" pitchFamily="2" charset="-122"/>
                    <a:cs typeface="Open Sans" pitchFamily="34" charset="0"/>
                  </a:rPr>
                  <a:t>标题文本预设</a:t>
                </a:r>
                <a:endParaRPr lang="en-US" sz="1333" b="1" dirty="0">
                  <a:solidFill>
                    <a:schemeClr val="tx1">
                      <a:lumMod val="85000"/>
                      <a:lumOff val="15000"/>
                    </a:schemeClr>
                  </a:solidFill>
                  <a:latin typeface="造字工房俊雅（非商用）常规体" pitchFamily="2" charset="-122"/>
                  <a:ea typeface="造字工房俊雅（非商用）常规体" pitchFamily="2" charset="-122"/>
                  <a:cs typeface="Open Sans" pitchFamily="34" charset="0"/>
                </a:endParaRPr>
              </a:p>
            </p:txBody>
          </p:sp>
        </p:grpSp>
      </p:grpSp>
    </p:spTree>
    <p:extLst>
      <p:ext uri="{BB962C8B-B14F-4D97-AF65-F5344CB8AC3E}">
        <p14:creationId xmlns:p14="http://schemas.microsoft.com/office/powerpoint/2010/main" val="2473598147"/>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4000" fill="hold" nodeType="afterEffect" p14:presetBounceEnd="64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64000">
                                          <p:cBhvr additive="base">
                                            <p:cTn id="7" dur="1250" fill="hold"/>
                                            <p:tgtEl>
                                              <p:spTgt spid="5"/>
                                            </p:tgtEl>
                                            <p:attrNameLst>
                                              <p:attrName>ppt_x</p:attrName>
                                            </p:attrNameLst>
                                          </p:cBhvr>
                                          <p:tavLst>
                                            <p:tav tm="0">
                                              <p:val>
                                                <p:strVal val="0-#ppt_w/2"/>
                                              </p:val>
                                            </p:tav>
                                            <p:tav tm="100000">
                                              <p:val>
                                                <p:strVal val="#ppt_x"/>
                                              </p:val>
                                            </p:tav>
                                          </p:tavLst>
                                        </p:anim>
                                        <p:anim calcmode="lin" valueType="num" p14:bounceEnd="64000">
                                          <p:cBhvr additive="base">
                                            <p:cTn id="8" dur="125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400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250" fill="hold"/>
                                            <p:tgtEl>
                                              <p:spTgt spid="5"/>
                                            </p:tgtEl>
                                            <p:attrNameLst>
                                              <p:attrName>ppt_x</p:attrName>
                                            </p:attrNameLst>
                                          </p:cBhvr>
                                          <p:tavLst>
                                            <p:tav tm="0">
                                              <p:val>
                                                <p:strVal val="0-#ppt_w/2"/>
                                              </p:val>
                                            </p:tav>
                                            <p:tav tm="100000">
                                              <p:val>
                                                <p:strVal val="#ppt_x"/>
                                              </p:val>
                                            </p:tav>
                                          </p:tavLst>
                                        </p:anim>
                                        <p:anim calcmode="lin" valueType="num">
                                          <p:cBhvr additive="base">
                                            <p:cTn id="8" dur="125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495675" y="317622"/>
            <a:ext cx="5200650" cy="981580"/>
            <a:chOff x="3495675" y="193771"/>
            <a:chExt cx="5200650" cy="981580"/>
          </a:xfrm>
        </p:grpSpPr>
        <p:sp>
          <p:nvSpPr>
            <p:cNvPr id="3"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4"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造字工房俊雅（非商用）常规体" pitchFamily="2" charset="-122"/>
                  <a:ea typeface="造字工房俊雅（非商用）常规体" pitchFamily="2" charset="-122"/>
                  <a:cs typeface="Open Sans" pitchFamily="34" charset="0"/>
                </a:rPr>
                <a:t>销售有效激励</a:t>
              </a:r>
            </a:p>
          </p:txBody>
        </p:sp>
      </p:grpSp>
      <p:sp>
        <p:nvSpPr>
          <p:cNvPr id="5" name="椭圆 14"/>
          <p:cNvSpPr/>
          <p:nvPr/>
        </p:nvSpPr>
        <p:spPr bwMode="auto">
          <a:xfrm>
            <a:off x="8142409" y="2015815"/>
            <a:ext cx="1862718" cy="1909212"/>
          </a:xfrm>
          <a:prstGeom prst="octagon">
            <a:avLst/>
          </a:prstGeom>
          <a:solidFill>
            <a:srgbClr val="4E5D70"/>
          </a:solidFill>
          <a:ln w="1428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p>
        </p:txBody>
      </p:sp>
      <p:sp>
        <p:nvSpPr>
          <p:cNvPr id="6" name="椭圆 14"/>
          <p:cNvSpPr/>
          <p:nvPr/>
        </p:nvSpPr>
        <p:spPr bwMode="auto">
          <a:xfrm>
            <a:off x="5164640" y="2015816"/>
            <a:ext cx="1862718" cy="1909212"/>
          </a:xfrm>
          <a:prstGeom prst="octagon">
            <a:avLst/>
          </a:prstGeom>
          <a:solidFill>
            <a:srgbClr val="646466"/>
          </a:solidFill>
          <a:ln w="1428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p>
        </p:txBody>
      </p:sp>
      <p:sp>
        <p:nvSpPr>
          <p:cNvPr id="7" name="椭圆 14"/>
          <p:cNvSpPr/>
          <p:nvPr/>
        </p:nvSpPr>
        <p:spPr bwMode="auto">
          <a:xfrm>
            <a:off x="2186871" y="2004968"/>
            <a:ext cx="1862718" cy="1909212"/>
          </a:xfrm>
          <a:prstGeom prst="octagon">
            <a:avLst/>
          </a:prstGeom>
          <a:solidFill>
            <a:srgbClr val="4E5D70"/>
          </a:solidFill>
          <a:ln w="1428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p>
        </p:txBody>
      </p:sp>
      <p:sp>
        <p:nvSpPr>
          <p:cNvPr id="8" name="Freeform 5"/>
          <p:cNvSpPr>
            <a:spLocks noEditPoints="1"/>
          </p:cNvSpPr>
          <p:nvPr/>
        </p:nvSpPr>
        <p:spPr bwMode="auto">
          <a:xfrm>
            <a:off x="5831010" y="2546116"/>
            <a:ext cx="529976" cy="875950"/>
          </a:xfrm>
          <a:custGeom>
            <a:avLst/>
            <a:gdLst>
              <a:gd name="T0" fmla="*/ 220 w 237"/>
              <a:gd name="T1" fmla="*/ 0 h 393"/>
              <a:gd name="T2" fmla="*/ 16 w 237"/>
              <a:gd name="T3" fmla="*/ 0 h 393"/>
              <a:gd name="T4" fmla="*/ 0 w 237"/>
              <a:gd name="T5" fmla="*/ 17 h 393"/>
              <a:gd name="T6" fmla="*/ 0 w 237"/>
              <a:gd name="T7" fmla="*/ 377 h 393"/>
              <a:gd name="T8" fmla="*/ 16 w 237"/>
              <a:gd name="T9" fmla="*/ 393 h 393"/>
              <a:gd name="T10" fmla="*/ 220 w 237"/>
              <a:gd name="T11" fmla="*/ 393 h 393"/>
              <a:gd name="T12" fmla="*/ 237 w 237"/>
              <a:gd name="T13" fmla="*/ 377 h 393"/>
              <a:gd name="T14" fmla="*/ 237 w 237"/>
              <a:gd name="T15" fmla="*/ 17 h 393"/>
              <a:gd name="T16" fmla="*/ 220 w 237"/>
              <a:gd name="T17" fmla="*/ 0 h 393"/>
              <a:gd name="T18" fmla="*/ 99 w 237"/>
              <a:gd name="T19" fmla="*/ 11 h 393"/>
              <a:gd name="T20" fmla="*/ 138 w 237"/>
              <a:gd name="T21" fmla="*/ 11 h 393"/>
              <a:gd name="T22" fmla="*/ 143 w 237"/>
              <a:gd name="T23" fmla="*/ 16 h 393"/>
              <a:gd name="T24" fmla="*/ 138 w 237"/>
              <a:gd name="T25" fmla="*/ 21 h 393"/>
              <a:gd name="T26" fmla="*/ 99 w 237"/>
              <a:gd name="T27" fmla="*/ 21 h 393"/>
              <a:gd name="T28" fmla="*/ 94 w 237"/>
              <a:gd name="T29" fmla="*/ 16 h 393"/>
              <a:gd name="T30" fmla="*/ 99 w 237"/>
              <a:gd name="T31" fmla="*/ 11 h 393"/>
              <a:gd name="T32" fmla="*/ 118 w 237"/>
              <a:gd name="T33" fmla="*/ 383 h 393"/>
              <a:gd name="T34" fmla="*/ 96 w 237"/>
              <a:gd name="T35" fmla="*/ 360 h 393"/>
              <a:gd name="T36" fmla="*/ 118 w 237"/>
              <a:gd name="T37" fmla="*/ 338 h 393"/>
              <a:gd name="T38" fmla="*/ 141 w 237"/>
              <a:gd name="T39" fmla="*/ 360 h 393"/>
              <a:gd name="T40" fmla="*/ 118 w 237"/>
              <a:gd name="T41" fmla="*/ 383 h 393"/>
              <a:gd name="T42" fmla="*/ 227 w 237"/>
              <a:gd name="T43" fmla="*/ 311 h 393"/>
              <a:gd name="T44" fmla="*/ 209 w 237"/>
              <a:gd name="T45" fmla="*/ 327 h 393"/>
              <a:gd name="T46" fmla="*/ 27 w 237"/>
              <a:gd name="T47" fmla="*/ 327 h 393"/>
              <a:gd name="T48" fmla="*/ 10 w 237"/>
              <a:gd name="T49" fmla="*/ 311 h 393"/>
              <a:gd name="T50" fmla="*/ 10 w 237"/>
              <a:gd name="T51" fmla="*/ 53 h 393"/>
              <a:gd name="T52" fmla="*/ 27 w 237"/>
              <a:gd name="T53" fmla="*/ 37 h 393"/>
              <a:gd name="T54" fmla="*/ 209 w 237"/>
              <a:gd name="T55" fmla="*/ 37 h 393"/>
              <a:gd name="T56" fmla="*/ 227 w 237"/>
              <a:gd name="T57" fmla="*/ 53 h 393"/>
              <a:gd name="T58" fmla="*/ 227 w 237"/>
              <a:gd name="T59" fmla="*/ 311 h 3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37" h="393">
                <a:moveTo>
                  <a:pt x="220" y="0"/>
                </a:moveTo>
                <a:cubicBezTo>
                  <a:pt x="16" y="0"/>
                  <a:pt x="16" y="0"/>
                  <a:pt x="16" y="0"/>
                </a:cubicBezTo>
                <a:cubicBezTo>
                  <a:pt x="7" y="0"/>
                  <a:pt x="0" y="8"/>
                  <a:pt x="0" y="17"/>
                </a:cubicBezTo>
                <a:cubicBezTo>
                  <a:pt x="0" y="377"/>
                  <a:pt x="0" y="377"/>
                  <a:pt x="0" y="377"/>
                </a:cubicBezTo>
                <a:cubicBezTo>
                  <a:pt x="0" y="386"/>
                  <a:pt x="7" y="393"/>
                  <a:pt x="16" y="393"/>
                </a:cubicBezTo>
                <a:cubicBezTo>
                  <a:pt x="220" y="393"/>
                  <a:pt x="220" y="393"/>
                  <a:pt x="220" y="393"/>
                </a:cubicBezTo>
                <a:cubicBezTo>
                  <a:pt x="229" y="393"/>
                  <a:pt x="237" y="386"/>
                  <a:pt x="237" y="377"/>
                </a:cubicBezTo>
                <a:cubicBezTo>
                  <a:pt x="237" y="17"/>
                  <a:pt x="237" y="17"/>
                  <a:pt x="237" y="17"/>
                </a:cubicBezTo>
                <a:cubicBezTo>
                  <a:pt x="237" y="8"/>
                  <a:pt x="229" y="0"/>
                  <a:pt x="220" y="0"/>
                </a:cubicBezTo>
                <a:close/>
                <a:moveTo>
                  <a:pt x="99" y="11"/>
                </a:moveTo>
                <a:cubicBezTo>
                  <a:pt x="138" y="11"/>
                  <a:pt x="138" y="11"/>
                  <a:pt x="138" y="11"/>
                </a:cubicBezTo>
                <a:cubicBezTo>
                  <a:pt x="140" y="11"/>
                  <a:pt x="143" y="13"/>
                  <a:pt x="143" y="16"/>
                </a:cubicBezTo>
                <a:cubicBezTo>
                  <a:pt x="143" y="19"/>
                  <a:pt x="140" y="21"/>
                  <a:pt x="138" y="21"/>
                </a:cubicBezTo>
                <a:cubicBezTo>
                  <a:pt x="99" y="21"/>
                  <a:pt x="99" y="21"/>
                  <a:pt x="99" y="21"/>
                </a:cubicBezTo>
                <a:cubicBezTo>
                  <a:pt x="96" y="21"/>
                  <a:pt x="94" y="19"/>
                  <a:pt x="94" y="16"/>
                </a:cubicBezTo>
                <a:cubicBezTo>
                  <a:pt x="94" y="13"/>
                  <a:pt x="96" y="11"/>
                  <a:pt x="99" y="11"/>
                </a:cubicBezTo>
                <a:close/>
                <a:moveTo>
                  <a:pt x="118" y="383"/>
                </a:moveTo>
                <a:cubicBezTo>
                  <a:pt x="106" y="383"/>
                  <a:pt x="96" y="373"/>
                  <a:pt x="96" y="360"/>
                </a:cubicBezTo>
                <a:cubicBezTo>
                  <a:pt x="96" y="348"/>
                  <a:pt x="106" y="338"/>
                  <a:pt x="118" y="338"/>
                </a:cubicBezTo>
                <a:cubicBezTo>
                  <a:pt x="131" y="338"/>
                  <a:pt x="141" y="348"/>
                  <a:pt x="141" y="360"/>
                </a:cubicBezTo>
                <a:cubicBezTo>
                  <a:pt x="141" y="373"/>
                  <a:pt x="131" y="383"/>
                  <a:pt x="118" y="383"/>
                </a:cubicBezTo>
                <a:close/>
                <a:moveTo>
                  <a:pt x="227" y="311"/>
                </a:moveTo>
                <a:cubicBezTo>
                  <a:pt x="227" y="320"/>
                  <a:pt x="219" y="327"/>
                  <a:pt x="209" y="327"/>
                </a:cubicBezTo>
                <a:cubicBezTo>
                  <a:pt x="27" y="327"/>
                  <a:pt x="27" y="327"/>
                  <a:pt x="27" y="327"/>
                </a:cubicBezTo>
                <a:cubicBezTo>
                  <a:pt x="17" y="327"/>
                  <a:pt x="10" y="320"/>
                  <a:pt x="10" y="311"/>
                </a:cubicBezTo>
                <a:cubicBezTo>
                  <a:pt x="10" y="53"/>
                  <a:pt x="10" y="53"/>
                  <a:pt x="10" y="53"/>
                </a:cubicBezTo>
                <a:cubicBezTo>
                  <a:pt x="10" y="44"/>
                  <a:pt x="17" y="37"/>
                  <a:pt x="27" y="37"/>
                </a:cubicBezTo>
                <a:cubicBezTo>
                  <a:pt x="209" y="37"/>
                  <a:pt x="209" y="37"/>
                  <a:pt x="209" y="37"/>
                </a:cubicBezTo>
                <a:cubicBezTo>
                  <a:pt x="219" y="37"/>
                  <a:pt x="227" y="44"/>
                  <a:pt x="227" y="53"/>
                </a:cubicBezTo>
                <a:lnTo>
                  <a:pt x="227" y="311"/>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grpSp>
        <p:nvGrpSpPr>
          <p:cNvPr id="9" name="组合 19"/>
          <p:cNvGrpSpPr>
            <a:grpSpLocks noChangeAspect="1"/>
          </p:cNvGrpSpPr>
          <p:nvPr/>
        </p:nvGrpSpPr>
        <p:grpSpPr>
          <a:xfrm>
            <a:off x="2586215" y="2482909"/>
            <a:ext cx="1098678" cy="844574"/>
            <a:chOff x="8204201" y="339725"/>
            <a:chExt cx="954087" cy="733425"/>
          </a:xfrm>
          <a:solidFill>
            <a:schemeClr val="bg1"/>
          </a:solidFill>
        </p:grpSpPr>
        <p:sp>
          <p:nvSpPr>
            <p:cNvPr id="10" name="Freeform 6"/>
            <p:cNvSpPr>
              <a:spLocks noEditPoints="1"/>
            </p:cNvSpPr>
            <p:nvPr/>
          </p:nvSpPr>
          <p:spPr bwMode="auto">
            <a:xfrm>
              <a:off x="8204201" y="438150"/>
              <a:ext cx="631825" cy="635000"/>
            </a:xfrm>
            <a:custGeom>
              <a:avLst/>
              <a:gdLst>
                <a:gd name="T0" fmla="*/ 168 w 168"/>
                <a:gd name="T1" fmla="*/ 95 h 167"/>
                <a:gd name="T2" fmla="*/ 168 w 168"/>
                <a:gd name="T3" fmla="*/ 73 h 167"/>
                <a:gd name="T4" fmla="*/ 151 w 168"/>
                <a:gd name="T5" fmla="*/ 69 h 167"/>
                <a:gd name="T6" fmla="*/ 147 w 168"/>
                <a:gd name="T7" fmla="*/ 56 h 167"/>
                <a:gd name="T8" fmla="*/ 158 w 168"/>
                <a:gd name="T9" fmla="*/ 43 h 167"/>
                <a:gd name="T10" fmla="*/ 146 w 168"/>
                <a:gd name="T11" fmla="*/ 25 h 167"/>
                <a:gd name="T12" fmla="*/ 130 w 168"/>
                <a:gd name="T13" fmla="*/ 32 h 167"/>
                <a:gd name="T14" fmla="*/ 119 w 168"/>
                <a:gd name="T15" fmla="*/ 24 h 167"/>
                <a:gd name="T16" fmla="*/ 120 w 168"/>
                <a:gd name="T17" fmla="*/ 7 h 167"/>
                <a:gd name="T18" fmla="*/ 99 w 168"/>
                <a:gd name="T19" fmla="*/ 0 h 167"/>
                <a:gd name="T20" fmla="*/ 91 w 168"/>
                <a:gd name="T21" fmla="*/ 15 h 167"/>
                <a:gd name="T22" fmla="*/ 84 w 168"/>
                <a:gd name="T23" fmla="*/ 15 h 167"/>
                <a:gd name="T24" fmla="*/ 77 w 168"/>
                <a:gd name="T25" fmla="*/ 15 h 167"/>
                <a:gd name="T26" fmla="*/ 69 w 168"/>
                <a:gd name="T27" fmla="*/ 0 h 167"/>
                <a:gd name="T28" fmla="*/ 48 w 168"/>
                <a:gd name="T29" fmla="*/ 7 h 167"/>
                <a:gd name="T30" fmla="*/ 49 w 168"/>
                <a:gd name="T31" fmla="*/ 24 h 167"/>
                <a:gd name="T32" fmla="*/ 38 w 168"/>
                <a:gd name="T33" fmla="*/ 32 h 167"/>
                <a:gd name="T34" fmla="*/ 23 w 168"/>
                <a:gd name="T35" fmla="*/ 25 h 167"/>
                <a:gd name="T36" fmla="*/ 10 w 168"/>
                <a:gd name="T37" fmla="*/ 43 h 167"/>
                <a:gd name="T38" fmla="*/ 21 w 168"/>
                <a:gd name="T39" fmla="*/ 56 h 167"/>
                <a:gd name="T40" fmla="*/ 17 w 168"/>
                <a:gd name="T41" fmla="*/ 69 h 167"/>
                <a:gd name="T42" fmla="*/ 0 w 168"/>
                <a:gd name="T43" fmla="*/ 73 h 167"/>
                <a:gd name="T44" fmla="*/ 0 w 168"/>
                <a:gd name="T45" fmla="*/ 95 h 167"/>
                <a:gd name="T46" fmla="*/ 17 w 168"/>
                <a:gd name="T47" fmla="*/ 98 h 167"/>
                <a:gd name="T48" fmla="*/ 21 w 168"/>
                <a:gd name="T49" fmla="*/ 111 h 167"/>
                <a:gd name="T50" fmla="*/ 10 w 168"/>
                <a:gd name="T51" fmla="*/ 124 h 167"/>
                <a:gd name="T52" fmla="*/ 23 w 168"/>
                <a:gd name="T53" fmla="*/ 142 h 167"/>
                <a:gd name="T54" fmla="*/ 38 w 168"/>
                <a:gd name="T55" fmla="*/ 135 h 167"/>
                <a:gd name="T56" fmla="*/ 49 w 168"/>
                <a:gd name="T57" fmla="*/ 143 h 167"/>
                <a:gd name="T58" fmla="*/ 48 w 168"/>
                <a:gd name="T59" fmla="*/ 160 h 167"/>
                <a:gd name="T60" fmla="*/ 69 w 168"/>
                <a:gd name="T61" fmla="*/ 167 h 167"/>
                <a:gd name="T62" fmla="*/ 77 w 168"/>
                <a:gd name="T63" fmla="*/ 152 h 167"/>
                <a:gd name="T64" fmla="*/ 84 w 168"/>
                <a:gd name="T65" fmla="*/ 152 h 167"/>
                <a:gd name="T66" fmla="*/ 91 w 168"/>
                <a:gd name="T67" fmla="*/ 152 h 167"/>
                <a:gd name="T68" fmla="*/ 100 w 168"/>
                <a:gd name="T69" fmla="*/ 167 h 167"/>
                <a:gd name="T70" fmla="*/ 121 w 168"/>
                <a:gd name="T71" fmla="*/ 160 h 167"/>
                <a:gd name="T72" fmla="*/ 119 w 168"/>
                <a:gd name="T73" fmla="*/ 143 h 167"/>
                <a:gd name="T74" fmla="*/ 130 w 168"/>
                <a:gd name="T75" fmla="*/ 135 h 167"/>
                <a:gd name="T76" fmla="*/ 146 w 168"/>
                <a:gd name="T77" fmla="*/ 142 h 167"/>
                <a:gd name="T78" fmla="*/ 158 w 168"/>
                <a:gd name="T79" fmla="*/ 124 h 167"/>
                <a:gd name="T80" fmla="*/ 147 w 168"/>
                <a:gd name="T81" fmla="*/ 111 h 167"/>
                <a:gd name="T82" fmla="*/ 151 w 168"/>
                <a:gd name="T83" fmla="*/ 98 h 167"/>
                <a:gd name="T84" fmla="*/ 168 w 168"/>
                <a:gd name="T85" fmla="*/ 95 h 167"/>
                <a:gd name="T86" fmla="*/ 84 w 168"/>
                <a:gd name="T87" fmla="*/ 133 h 167"/>
                <a:gd name="T88" fmla="*/ 35 w 168"/>
                <a:gd name="T89" fmla="*/ 84 h 167"/>
                <a:gd name="T90" fmla="*/ 84 w 168"/>
                <a:gd name="T91" fmla="*/ 34 h 167"/>
                <a:gd name="T92" fmla="*/ 133 w 168"/>
                <a:gd name="T93" fmla="*/ 84 h 167"/>
                <a:gd name="T94" fmla="*/ 84 w 168"/>
                <a:gd name="T95" fmla="*/ 133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8" h="167">
                  <a:moveTo>
                    <a:pt x="168" y="95"/>
                  </a:moveTo>
                  <a:cubicBezTo>
                    <a:pt x="168" y="73"/>
                    <a:pt x="168" y="73"/>
                    <a:pt x="168" y="73"/>
                  </a:cubicBezTo>
                  <a:cubicBezTo>
                    <a:pt x="151" y="69"/>
                    <a:pt x="151" y="69"/>
                    <a:pt x="151" y="69"/>
                  </a:cubicBezTo>
                  <a:cubicBezTo>
                    <a:pt x="150" y="64"/>
                    <a:pt x="149" y="60"/>
                    <a:pt x="147" y="56"/>
                  </a:cubicBezTo>
                  <a:cubicBezTo>
                    <a:pt x="158" y="43"/>
                    <a:pt x="158" y="43"/>
                    <a:pt x="158" y="43"/>
                  </a:cubicBezTo>
                  <a:cubicBezTo>
                    <a:pt x="146" y="25"/>
                    <a:pt x="146" y="25"/>
                    <a:pt x="146" y="25"/>
                  </a:cubicBezTo>
                  <a:cubicBezTo>
                    <a:pt x="130" y="32"/>
                    <a:pt x="130" y="32"/>
                    <a:pt x="130" y="32"/>
                  </a:cubicBezTo>
                  <a:cubicBezTo>
                    <a:pt x="126" y="29"/>
                    <a:pt x="123" y="27"/>
                    <a:pt x="119" y="24"/>
                  </a:cubicBezTo>
                  <a:cubicBezTo>
                    <a:pt x="120" y="7"/>
                    <a:pt x="120" y="7"/>
                    <a:pt x="120" y="7"/>
                  </a:cubicBezTo>
                  <a:cubicBezTo>
                    <a:pt x="99" y="0"/>
                    <a:pt x="99" y="0"/>
                    <a:pt x="99" y="0"/>
                  </a:cubicBezTo>
                  <a:cubicBezTo>
                    <a:pt x="91" y="15"/>
                    <a:pt x="91" y="15"/>
                    <a:pt x="91" y="15"/>
                  </a:cubicBezTo>
                  <a:cubicBezTo>
                    <a:pt x="89" y="15"/>
                    <a:pt x="86" y="15"/>
                    <a:pt x="84" y="15"/>
                  </a:cubicBezTo>
                  <a:cubicBezTo>
                    <a:pt x="82" y="15"/>
                    <a:pt x="79" y="15"/>
                    <a:pt x="77" y="15"/>
                  </a:cubicBezTo>
                  <a:cubicBezTo>
                    <a:pt x="69" y="0"/>
                    <a:pt x="69" y="0"/>
                    <a:pt x="69" y="0"/>
                  </a:cubicBezTo>
                  <a:cubicBezTo>
                    <a:pt x="48" y="7"/>
                    <a:pt x="48" y="7"/>
                    <a:pt x="48" y="7"/>
                  </a:cubicBezTo>
                  <a:cubicBezTo>
                    <a:pt x="49" y="24"/>
                    <a:pt x="49" y="24"/>
                    <a:pt x="49" y="24"/>
                  </a:cubicBezTo>
                  <a:cubicBezTo>
                    <a:pt x="45" y="27"/>
                    <a:pt x="42" y="29"/>
                    <a:pt x="38" y="32"/>
                  </a:cubicBezTo>
                  <a:cubicBezTo>
                    <a:pt x="23" y="25"/>
                    <a:pt x="23" y="25"/>
                    <a:pt x="23" y="25"/>
                  </a:cubicBezTo>
                  <a:cubicBezTo>
                    <a:pt x="10" y="43"/>
                    <a:pt x="10" y="43"/>
                    <a:pt x="10" y="43"/>
                  </a:cubicBezTo>
                  <a:cubicBezTo>
                    <a:pt x="21" y="56"/>
                    <a:pt x="21" y="56"/>
                    <a:pt x="21" y="56"/>
                  </a:cubicBezTo>
                  <a:cubicBezTo>
                    <a:pt x="19" y="60"/>
                    <a:pt x="18" y="65"/>
                    <a:pt x="17" y="69"/>
                  </a:cubicBezTo>
                  <a:cubicBezTo>
                    <a:pt x="0" y="73"/>
                    <a:pt x="0" y="73"/>
                    <a:pt x="0" y="73"/>
                  </a:cubicBezTo>
                  <a:cubicBezTo>
                    <a:pt x="0" y="95"/>
                    <a:pt x="0" y="95"/>
                    <a:pt x="0" y="95"/>
                  </a:cubicBezTo>
                  <a:cubicBezTo>
                    <a:pt x="17" y="98"/>
                    <a:pt x="17" y="98"/>
                    <a:pt x="17" y="98"/>
                  </a:cubicBezTo>
                  <a:cubicBezTo>
                    <a:pt x="18" y="103"/>
                    <a:pt x="19" y="107"/>
                    <a:pt x="21" y="111"/>
                  </a:cubicBezTo>
                  <a:cubicBezTo>
                    <a:pt x="10" y="124"/>
                    <a:pt x="10" y="124"/>
                    <a:pt x="10" y="124"/>
                  </a:cubicBezTo>
                  <a:cubicBezTo>
                    <a:pt x="23" y="142"/>
                    <a:pt x="23" y="142"/>
                    <a:pt x="23" y="142"/>
                  </a:cubicBezTo>
                  <a:cubicBezTo>
                    <a:pt x="38" y="135"/>
                    <a:pt x="38" y="135"/>
                    <a:pt x="38" y="135"/>
                  </a:cubicBezTo>
                  <a:cubicBezTo>
                    <a:pt x="42" y="138"/>
                    <a:pt x="46" y="141"/>
                    <a:pt x="49" y="143"/>
                  </a:cubicBezTo>
                  <a:cubicBezTo>
                    <a:pt x="48" y="160"/>
                    <a:pt x="48" y="160"/>
                    <a:pt x="48" y="160"/>
                  </a:cubicBezTo>
                  <a:cubicBezTo>
                    <a:pt x="69" y="167"/>
                    <a:pt x="69" y="167"/>
                    <a:pt x="69" y="167"/>
                  </a:cubicBezTo>
                  <a:cubicBezTo>
                    <a:pt x="77" y="152"/>
                    <a:pt x="77" y="152"/>
                    <a:pt x="77" y="152"/>
                  </a:cubicBezTo>
                  <a:cubicBezTo>
                    <a:pt x="80" y="152"/>
                    <a:pt x="82" y="152"/>
                    <a:pt x="84" y="152"/>
                  </a:cubicBezTo>
                  <a:cubicBezTo>
                    <a:pt x="86" y="152"/>
                    <a:pt x="89" y="152"/>
                    <a:pt x="91" y="152"/>
                  </a:cubicBezTo>
                  <a:cubicBezTo>
                    <a:pt x="100" y="167"/>
                    <a:pt x="100" y="167"/>
                    <a:pt x="100" y="167"/>
                  </a:cubicBezTo>
                  <a:cubicBezTo>
                    <a:pt x="121" y="160"/>
                    <a:pt x="121" y="160"/>
                    <a:pt x="121" y="160"/>
                  </a:cubicBezTo>
                  <a:cubicBezTo>
                    <a:pt x="119" y="143"/>
                    <a:pt x="119" y="143"/>
                    <a:pt x="119" y="143"/>
                  </a:cubicBezTo>
                  <a:cubicBezTo>
                    <a:pt x="123" y="141"/>
                    <a:pt x="126" y="138"/>
                    <a:pt x="130" y="135"/>
                  </a:cubicBezTo>
                  <a:cubicBezTo>
                    <a:pt x="146" y="142"/>
                    <a:pt x="146" y="142"/>
                    <a:pt x="146" y="142"/>
                  </a:cubicBezTo>
                  <a:cubicBezTo>
                    <a:pt x="158" y="124"/>
                    <a:pt x="158" y="124"/>
                    <a:pt x="158" y="124"/>
                  </a:cubicBezTo>
                  <a:cubicBezTo>
                    <a:pt x="147" y="111"/>
                    <a:pt x="147" y="111"/>
                    <a:pt x="147" y="111"/>
                  </a:cubicBezTo>
                  <a:cubicBezTo>
                    <a:pt x="149" y="107"/>
                    <a:pt x="150" y="103"/>
                    <a:pt x="151" y="98"/>
                  </a:cubicBezTo>
                  <a:lnTo>
                    <a:pt x="168" y="95"/>
                  </a:lnTo>
                  <a:close/>
                  <a:moveTo>
                    <a:pt x="84" y="133"/>
                  </a:moveTo>
                  <a:cubicBezTo>
                    <a:pt x="57" y="133"/>
                    <a:pt x="35" y="111"/>
                    <a:pt x="35" y="84"/>
                  </a:cubicBezTo>
                  <a:cubicBezTo>
                    <a:pt x="35" y="56"/>
                    <a:pt x="57" y="34"/>
                    <a:pt x="84" y="34"/>
                  </a:cubicBezTo>
                  <a:cubicBezTo>
                    <a:pt x="111" y="34"/>
                    <a:pt x="133" y="56"/>
                    <a:pt x="133" y="84"/>
                  </a:cubicBezTo>
                  <a:cubicBezTo>
                    <a:pt x="133" y="111"/>
                    <a:pt x="111" y="133"/>
                    <a:pt x="84" y="1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7"/>
            <p:cNvSpPr>
              <a:spLocks noEditPoints="1"/>
            </p:cNvSpPr>
            <p:nvPr/>
          </p:nvSpPr>
          <p:spPr bwMode="auto">
            <a:xfrm>
              <a:off x="8783638" y="339725"/>
              <a:ext cx="374650" cy="379413"/>
            </a:xfrm>
            <a:custGeom>
              <a:avLst/>
              <a:gdLst>
                <a:gd name="T0" fmla="*/ 100 w 100"/>
                <a:gd name="T1" fmla="*/ 57 h 100"/>
                <a:gd name="T2" fmla="*/ 100 w 100"/>
                <a:gd name="T3" fmla="*/ 43 h 100"/>
                <a:gd name="T4" fmla="*/ 90 w 100"/>
                <a:gd name="T5" fmla="*/ 41 h 100"/>
                <a:gd name="T6" fmla="*/ 87 w 100"/>
                <a:gd name="T7" fmla="*/ 34 h 100"/>
                <a:gd name="T8" fmla="*/ 94 w 100"/>
                <a:gd name="T9" fmla="*/ 26 h 100"/>
                <a:gd name="T10" fmla="*/ 86 w 100"/>
                <a:gd name="T11" fmla="*/ 15 h 100"/>
                <a:gd name="T12" fmla="*/ 77 w 100"/>
                <a:gd name="T13" fmla="*/ 20 h 100"/>
                <a:gd name="T14" fmla="*/ 70 w 100"/>
                <a:gd name="T15" fmla="*/ 15 h 100"/>
                <a:gd name="T16" fmla="*/ 72 w 100"/>
                <a:gd name="T17" fmla="*/ 5 h 100"/>
                <a:gd name="T18" fmla="*/ 59 w 100"/>
                <a:gd name="T19" fmla="*/ 0 h 100"/>
                <a:gd name="T20" fmla="*/ 54 w 100"/>
                <a:gd name="T21" fmla="*/ 9 h 100"/>
                <a:gd name="T22" fmla="*/ 50 w 100"/>
                <a:gd name="T23" fmla="*/ 9 h 100"/>
                <a:gd name="T24" fmla="*/ 46 w 100"/>
                <a:gd name="T25" fmla="*/ 9 h 100"/>
                <a:gd name="T26" fmla="*/ 41 w 100"/>
                <a:gd name="T27" fmla="*/ 1 h 100"/>
                <a:gd name="T28" fmla="*/ 28 w 100"/>
                <a:gd name="T29" fmla="*/ 5 h 100"/>
                <a:gd name="T30" fmla="*/ 29 w 100"/>
                <a:gd name="T31" fmla="*/ 15 h 100"/>
                <a:gd name="T32" fmla="*/ 23 w 100"/>
                <a:gd name="T33" fmla="*/ 20 h 100"/>
                <a:gd name="T34" fmla="*/ 13 w 100"/>
                <a:gd name="T35" fmla="*/ 15 h 100"/>
                <a:gd name="T36" fmla="*/ 6 w 100"/>
                <a:gd name="T37" fmla="*/ 26 h 100"/>
                <a:gd name="T38" fmla="*/ 13 w 100"/>
                <a:gd name="T39" fmla="*/ 34 h 100"/>
                <a:gd name="T40" fmla="*/ 10 w 100"/>
                <a:gd name="T41" fmla="*/ 41 h 100"/>
                <a:gd name="T42" fmla="*/ 0 w 100"/>
                <a:gd name="T43" fmla="*/ 43 h 100"/>
                <a:gd name="T44" fmla="*/ 0 w 100"/>
                <a:gd name="T45" fmla="*/ 57 h 100"/>
                <a:gd name="T46" fmla="*/ 10 w 100"/>
                <a:gd name="T47" fmla="*/ 59 h 100"/>
                <a:gd name="T48" fmla="*/ 13 w 100"/>
                <a:gd name="T49" fmla="*/ 66 h 100"/>
                <a:gd name="T50" fmla="*/ 6 w 100"/>
                <a:gd name="T51" fmla="*/ 74 h 100"/>
                <a:gd name="T52" fmla="*/ 13 w 100"/>
                <a:gd name="T53" fmla="*/ 85 h 100"/>
                <a:gd name="T54" fmla="*/ 23 w 100"/>
                <a:gd name="T55" fmla="*/ 80 h 100"/>
                <a:gd name="T56" fmla="*/ 29 w 100"/>
                <a:gd name="T57" fmla="*/ 85 h 100"/>
                <a:gd name="T58" fmla="*/ 28 w 100"/>
                <a:gd name="T59" fmla="*/ 95 h 100"/>
                <a:gd name="T60" fmla="*/ 41 w 100"/>
                <a:gd name="T61" fmla="*/ 100 h 100"/>
                <a:gd name="T62" fmla="*/ 46 w 100"/>
                <a:gd name="T63" fmla="*/ 91 h 100"/>
                <a:gd name="T64" fmla="*/ 50 w 100"/>
                <a:gd name="T65" fmla="*/ 91 h 100"/>
                <a:gd name="T66" fmla="*/ 54 w 100"/>
                <a:gd name="T67" fmla="*/ 91 h 100"/>
                <a:gd name="T68" fmla="*/ 59 w 100"/>
                <a:gd name="T69" fmla="*/ 99 h 100"/>
                <a:gd name="T70" fmla="*/ 72 w 100"/>
                <a:gd name="T71" fmla="*/ 95 h 100"/>
                <a:gd name="T72" fmla="*/ 71 w 100"/>
                <a:gd name="T73" fmla="*/ 85 h 100"/>
                <a:gd name="T74" fmla="*/ 77 w 100"/>
                <a:gd name="T75" fmla="*/ 80 h 100"/>
                <a:gd name="T76" fmla="*/ 86 w 100"/>
                <a:gd name="T77" fmla="*/ 85 h 100"/>
                <a:gd name="T78" fmla="*/ 94 w 100"/>
                <a:gd name="T79" fmla="*/ 74 h 100"/>
                <a:gd name="T80" fmla="*/ 87 w 100"/>
                <a:gd name="T81" fmla="*/ 66 h 100"/>
                <a:gd name="T82" fmla="*/ 90 w 100"/>
                <a:gd name="T83" fmla="*/ 59 h 100"/>
                <a:gd name="T84" fmla="*/ 100 w 100"/>
                <a:gd name="T85" fmla="*/ 57 h 100"/>
                <a:gd name="T86" fmla="*/ 50 w 100"/>
                <a:gd name="T87" fmla="*/ 79 h 100"/>
                <a:gd name="T88" fmla="*/ 21 w 100"/>
                <a:gd name="T89" fmla="*/ 50 h 100"/>
                <a:gd name="T90" fmla="*/ 50 w 100"/>
                <a:gd name="T91" fmla="*/ 21 h 100"/>
                <a:gd name="T92" fmla="*/ 79 w 100"/>
                <a:gd name="T93" fmla="*/ 50 h 100"/>
                <a:gd name="T94" fmla="*/ 50 w 100"/>
                <a:gd name="T95" fmla="*/ 79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0" h="100">
                  <a:moveTo>
                    <a:pt x="100" y="57"/>
                  </a:moveTo>
                  <a:cubicBezTo>
                    <a:pt x="100" y="43"/>
                    <a:pt x="100" y="43"/>
                    <a:pt x="100" y="43"/>
                  </a:cubicBezTo>
                  <a:cubicBezTo>
                    <a:pt x="90" y="41"/>
                    <a:pt x="90" y="41"/>
                    <a:pt x="90" y="41"/>
                  </a:cubicBezTo>
                  <a:cubicBezTo>
                    <a:pt x="89" y="39"/>
                    <a:pt x="88" y="36"/>
                    <a:pt x="87" y="34"/>
                  </a:cubicBezTo>
                  <a:cubicBezTo>
                    <a:pt x="94" y="26"/>
                    <a:pt x="94" y="26"/>
                    <a:pt x="94" y="26"/>
                  </a:cubicBezTo>
                  <a:cubicBezTo>
                    <a:pt x="86" y="15"/>
                    <a:pt x="86" y="15"/>
                    <a:pt x="86" y="15"/>
                  </a:cubicBezTo>
                  <a:cubicBezTo>
                    <a:pt x="77" y="20"/>
                    <a:pt x="77" y="20"/>
                    <a:pt x="77" y="20"/>
                  </a:cubicBezTo>
                  <a:cubicBezTo>
                    <a:pt x="75" y="18"/>
                    <a:pt x="73" y="16"/>
                    <a:pt x="70" y="15"/>
                  </a:cubicBezTo>
                  <a:cubicBezTo>
                    <a:pt x="72" y="5"/>
                    <a:pt x="72" y="5"/>
                    <a:pt x="72" y="5"/>
                  </a:cubicBezTo>
                  <a:cubicBezTo>
                    <a:pt x="59" y="0"/>
                    <a:pt x="59" y="0"/>
                    <a:pt x="59" y="0"/>
                  </a:cubicBezTo>
                  <a:cubicBezTo>
                    <a:pt x="54" y="9"/>
                    <a:pt x="54" y="9"/>
                    <a:pt x="54" y="9"/>
                  </a:cubicBezTo>
                  <a:cubicBezTo>
                    <a:pt x="53" y="9"/>
                    <a:pt x="51" y="9"/>
                    <a:pt x="50" y="9"/>
                  </a:cubicBezTo>
                  <a:cubicBezTo>
                    <a:pt x="49" y="9"/>
                    <a:pt x="47" y="9"/>
                    <a:pt x="46" y="9"/>
                  </a:cubicBezTo>
                  <a:cubicBezTo>
                    <a:pt x="41" y="1"/>
                    <a:pt x="41" y="1"/>
                    <a:pt x="41" y="1"/>
                  </a:cubicBezTo>
                  <a:cubicBezTo>
                    <a:pt x="28" y="5"/>
                    <a:pt x="28" y="5"/>
                    <a:pt x="28" y="5"/>
                  </a:cubicBezTo>
                  <a:cubicBezTo>
                    <a:pt x="29" y="15"/>
                    <a:pt x="29" y="15"/>
                    <a:pt x="29" y="15"/>
                  </a:cubicBezTo>
                  <a:cubicBezTo>
                    <a:pt x="27" y="16"/>
                    <a:pt x="25" y="18"/>
                    <a:pt x="23" y="20"/>
                  </a:cubicBezTo>
                  <a:cubicBezTo>
                    <a:pt x="13" y="15"/>
                    <a:pt x="13" y="15"/>
                    <a:pt x="13" y="15"/>
                  </a:cubicBezTo>
                  <a:cubicBezTo>
                    <a:pt x="6" y="26"/>
                    <a:pt x="6" y="26"/>
                    <a:pt x="6" y="26"/>
                  </a:cubicBezTo>
                  <a:cubicBezTo>
                    <a:pt x="13" y="34"/>
                    <a:pt x="13" y="34"/>
                    <a:pt x="13" y="34"/>
                  </a:cubicBezTo>
                  <a:cubicBezTo>
                    <a:pt x="11" y="36"/>
                    <a:pt x="11" y="39"/>
                    <a:pt x="10" y="41"/>
                  </a:cubicBezTo>
                  <a:cubicBezTo>
                    <a:pt x="0" y="43"/>
                    <a:pt x="0" y="43"/>
                    <a:pt x="0" y="43"/>
                  </a:cubicBezTo>
                  <a:cubicBezTo>
                    <a:pt x="0" y="57"/>
                    <a:pt x="0" y="57"/>
                    <a:pt x="0" y="57"/>
                  </a:cubicBezTo>
                  <a:cubicBezTo>
                    <a:pt x="10" y="59"/>
                    <a:pt x="10" y="59"/>
                    <a:pt x="10" y="59"/>
                  </a:cubicBezTo>
                  <a:cubicBezTo>
                    <a:pt x="11" y="61"/>
                    <a:pt x="11" y="64"/>
                    <a:pt x="13" y="66"/>
                  </a:cubicBezTo>
                  <a:cubicBezTo>
                    <a:pt x="6" y="74"/>
                    <a:pt x="6" y="74"/>
                    <a:pt x="6" y="74"/>
                  </a:cubicBezTo>
                  <a:cubicBezTo>
                    <a:pt x="13" y="85"/>
                    <a:pt x="13" y="85"/>
                    <a:pt x="13" y="85"/>
                  </a:cubicBezTo>
                  <a:cubicBezTo>
                    <a:pt x="23" y="80"/>
                    <a:pt x="23" y="80"/>
                    <a:pt x="23" y="80"/>
                  </a:cubicBezTo>
                  <a:cubicBezTo>
                    <a:pt x="25" y="82"/>
                    <a:pt x="27" y="84"/>
                    <a:pt x="29" y="85"/>
                  </a:cubicBezTo>
                  <a:cubicBezTo>
                    <a:pt x="28" y="95"/>
                    <a:pt x="28" y="95"/>
                    <a:pt x="28" y="95"/>
                  </a:cubicBezTo>
                  <a:cubicBezTo>
                    <a:pt x="41" y="100"/>
                    <a:pt x="41" y="100"/>
                    <a:pt x="41" y="100"/>
                  </a:cubicBezTo>
                  <a:cubicBezTo>
                    <a:pt x="46" y="91"/>
                    <a:pt x="46" y="91"/>
                    <a:pt x="46" y="91"/>
                  </a:cubicBezTo>
                  <a:cubicBezTo>
                    <a:pt x="47" y="91"/>
                    <a:pt x="49" y="91"/>
                    <a:pt x="50" y="91"/>
                  </a:cubicBezTo>
                  <a:cubicBezTo>
                    <a:pt x="51" y="91"/>
                    <a:pt x="53" y="91"/>
                    <a:pt x="54" y="91"/>
                  </a:cubicBezTo>
                  <a:cubicBezTo>
                    <a:pt x="59" y="99"/>
                    <a:pt x="59" y="99"/>
                    <a:pt x="59" y="99"/>
                  </a:cubicBezTo>
                  <a:cubicBezTo>
                    <a:pt x="72" y="95"/>
                    <a:pt x="72" y="95"/>
                    <a:pt x="72" y="95"/>
                  </a:cubicBezTo>
                  <a:cubicBezTo>
                    <a:pt x="71" y="85"/>
                    <a:pt x="71" y="85"/>
                    <a:pt x="71" y="85"/>
                  </a:cubicBezTo>
                  <a:cubicBezTo>
                    <a:pt x="73" y="84"/>
                    <a:pt x="75" y="82"/>
                    <a:pt x="77" y="80"/>
                  </a:cubicBezTo>
                  <a:cubicBezTo>
                    <a:pt x="86" y="85"/>
                    <a:pt x="86" y="85"/>
                    <a:pt x="86" y="85"/>
                  </a:cubicBezTo>
                  <a:cubicBezTo>
                    <a:pt x="94" y="74"/>
                    <a:pt x="94" y="74"/>
                    <a:pt x="94" y="74"/>
                  </a:cubicBezTo>
                  <a:cubicBezTo>
                    <a:pt x="87" y="66"/>
                    <a:pt x="87" y="66"/>
                    <a:pt x="87" y="66"/>
                  </a:cubicBezTo>
                  <a:cubicBezTo>
                    <a:pt x="88" y="64"/>
                    <a:pt x="89" y="61"/>
                    <a:pt x="90" y="59"/>
                  </a:cubicBezTo>
                  <a:lnTo>
                    <a:pt x="100" y="57"/>
                  </a:lnTo>
                  <a:close/>
                  <a:moveTo>
                    <a:pt x="50" y="79"/>
                  </a:moveTo>
                  <a:cubicBezTo>
                    <a:pt x="34" y="79"/>
                    <a:pt x="21" y="66"/>
                    <a:pt x="21" y="50"/>
                  </a:cubicBezTo>
                  <a:cubicBezTo>
                    <a:pt x="21" y="34"/>
                    <a:pt x="34" y="21"/>
                    <a:pt x="50" y="21"/>
                  </a:cubicBezTo>
                  <a:cubicBezTo>
                    <a:pt x="66" y="21"/>
                    <a:pt x="79" y="34"/>
                    <a:pt x="79" y="50"/>
                  </a:cubicBezTo>
                  <a:cubicBezTo>
                    <a:pt x="79" y="66"/>
                    <a:pt x="66" y="79"/>
                    <a:pt x="50" y="7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2" name="组合 22"/>
          <p:cNvGrpSpPr>
            <a:grpSpLocks noChangeAspect="1"/>
          </p:cNvGrpSpPr>
          <p:nvPr/>
        </p:nvGrpSpPr>
        <p:grpSpPr>
          <a:xfrm>
            <a:off x="8615672" y="2521127"/>
            <a:ext cx="916190" cy="784428"/>
            <a:chOff x="2162176" y="-104775"/>
            <a:chExt cx="1655763" cy="1417638"/>
          </a:xfrm>
          <a:solidFill>
            <a:schemeClr val="bg1"/>
          </a:solidFill>
        </p:grpSpPr>
        <p:sp>
          <p:nvSpPr>
            <p:cNvPr id="13" name="Freeform 3767"/>
            <p:cNvSpPr>
              <a:spLocks/>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sp>
          <p:nvSpPr>
            <p:cNvPr id="14" name="Freeform 3768"/>
            <p:cNvSpPr>
              <a:spLocks/>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chemeClr val="bg1"/>
                </a:solidFill>
              </a:endParaRPr>
            </a:p>
          </p:txBody>
        </p:sp>
      </p:grpSp>
      <p:grpSp>
        <p:nvGrpSpPr>
          <p:cNvPr id="15" name="组合 51"/>
          <p:cNvGrpSpPr/>
          <p:nvPr/>
        </p:nvGrpSpPr>
        <p:grpSpPr>
          <a:xfrm>
            <a:off x="1997241" y="4373472"/>
            <a:ext cx="2241975" cy="1220554"/>
            <a:chOff x="2113543" y="3325188"/>
            <a:chExt cx="2241975" cy="1220554"/>
          </a:xfrm>
        </p:grpSpPr>
        <p:sp>
          <p:nvSpPr>
            <p:cNvPr id="16" name="矩形 15">
              <a:extLst>
                <a:ext uri="{FF2B5EF4-FFF2-40B4-BE49-F238E27FC236}">
                  <a16:creationId xmlns="" xmlns:a16="http://schemas.microsoft.com/office/drawing/2014/main" id="{E3EB1709-6D20-4440-8800-976CC5E9712E}"/>
                </a:ext>
              </a:extLst>
            </p:cNvPr>
            <p:cNvSpPr/>
            <p:nvPr/>
          </p:nvSpPr>
          <p:spPr>
            <a:xfrm>
              <a:off x="2113544" y="3677812"/>
              <a:ext cx="224197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latin typeface="造字工房俊雅（非商用）常规体" pitchFamily="2" charset="-122"/>
                  <a:ea typeface="造字工房俊雅（非商用）常规体" pitchFamily="2" charset="-122"/>
                </a:rPr>
                <a:t>用户可以在投影仪或者计算机上进行演示也可以将演示文稿打印出来制作</a:t>
              </a:r>
              <a:r>
                <a:rPr lang="zh-CN" altLang="en-US" sz="1400" dirty="0" smtClean="0">
                  <a:solidFill>
                    <a:schemeClr val="tx1">
                      <a:lumMod val="65000"/>
                      <a:lumOff val="35000"/>
                    </a:schemeClr>
                  </a:solidFill>
                  <a:latin typeface="造字工房俊雅（非商用）常规体" pitchFamily="2" charset="-122"/>
                  <a:ea typeface="造字工房俊雅（非商用）常规体" pitchFamily="2" charset="-122"/>
                </a:rPr>
                <a:t>成</a:t>
              </a:r>
              <a:endParaRPr lang="zh-CN" altLang="en-US" sz="1400" dirty="0">
                <a:solidFill>
                  <a:schemeClr val="tx1">
                    <a:lumMod val="65000"/>
                    <a:lumOff val="35000"/>
                  </a:schemeClr>
                </a:solidFill>
                <a:latin typeface="造字工房俊雅（非商用）常规体" pitchFamily="2" charset="-122"/>
                <a:ea typeface="造字工房俊雅（非商用）常规体" pitchFamily="2" charset="-122"/>
              </a:endParaRPr>
            </a:p>
          </p:txBody>
        </p:sp>
        <p:sp>
          <p:nvSpPr>
            <p:cNvPr id="17" name="矩形 16">
              <a:extLst>
                <a:ext uri="{FF2B5EF4-FFF2-40B4-BE49-F238E27FC236}">
                  <a16:creationId xmlns="" xmlns:a16="http://schemas.microsoft.com/office/drawing/2014/main" id="{CBCE2F27-1948-4AAF-B7D2-B7B4F23C2784}"/>
                </a:ext>
              </a:extLst>
            </p:cNvPr>
            <p:cNvSpPr/>
            <p:nvPr/>
          </p:nvSpPr>
          <p:spPr>
            <a:xfrm>
              <a:off x="2113543" y="3325188"/>
              <a:ext cx="2241974"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latin typeface="造字工房俊雅（非商用）常规体" pitchFamily="2" charset="-122"/>
                  <a:ea typeface="造字工房俊雅（非商用）常规体" pitchFamily="2" charset="-122"/>
                </a:rPr>
                <a:t>销售模式</a:t>
              </a:r>
            </a:p>
          </p:txBody>
        </p:sp>
      </p:grpSp>
      <p:grpSp>
        <p:nvGrpSpPr>
          <p:cNvPr id="18" name="组合 54"/>
          <p:cNvGrpSpPr/>
          <p:nvPr/>
        </p:nvGrpSpPr>
        <p:grpSpPr>
          <a:xfrm>
            <a:off x="4975010" y="4373472"/>
            <a:ext cx="2241975" cy="1220554"/>
            <a:chOff x="2113543" y="3325188"/>
            <a:chExt cx="2241975" cy="1220554"/>
          </a:xfrm>
        </p:grpSpPr>
        <p:sp>
          <p:nvSpPr>
            <p:cNvPr id="19" name="矩形 18">
              <a:extLst>
                <a:ext uri="{FF2B5EF4-FFF2-40B4-BE49-F238E27FC236}">
                  <a16:creationId xmlns="" xmlns:a16="http://schemas.microsoft.com/office/drawing/2014/main" id="{E3EB1709-6D20-4440-8800-976CC5E9712E}"/>
                </a:ext>
              </a:extLst>
            </p:cNvPr>
            <p:cNvSpPr/>
            <p:nvPr/>
          </p:nvSpPr>
          <p:spPr>
            <a:xfrm>
              <a:off x="2113544" y="3677812"/>
              <a:ext cx="224197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latin typeface="造字工房俊雅（非商用）常规体" pitchFamily="2" charset="-122"/>
                  <a:ea typeface="造字工房俊雅（非商用）常规体" pitchFamily="2" charset="-122"/>
                </a:rPr>
                <a:t>用户可以在投影仪或者计算机上进行演示也可以将演示文稿打印出来制作</a:t>
              </a:r>
              <a:r>
                <a:rPr lang="zh-CN" altLang="en-US" sz="1400" dirty="0" smtClean="0">
                  <a:solidFill>
                    <a:schemeClr val="tx1">
                      <a:lumMod val="65000"/>
                      <a:lumOff val="35000"/>
                    </a:schemeClr>
                  </a:solidFill>
                  <a:latin typeface="造字工房俊雅（非商用）常规体" pitchFamily="2" charset="-122"/>
                  <a:ea typeface="造字工房俊雅（非商用）常规体" pitchFamily="2" charset="-122"/>
                </a:rPr>
                <a:t>成</a:t>
              </a:r>
              <a:endParaRPr lang="zh-CN" altLang="en-US" sz="1400" dirty="0">
                <a:solidFill>
                  <a:schemeClr val="tx1">
                    <a:lumMod val="65000"/>
                    <a:lumOff val="35000"/>
                  </a:schemeClr>
                </a:solidFill>
                <a:latin typeface="造字工房俊雅（非商用）常规体" pitchFamily="2" charset="-122"/>
                <a:ea typeface="造字工房俊雅（非商用）常规体" pitchFamily="2" charset="-122"/>
              </a:endParaRPr>
            </a:p>
          </p:txBody>
        </p:sp>
        <p:sp>
          <p:nvSpPr>
            <p:cNvPr id="20" name="矩形 19">
              <a:extLst>
                <a:ext uri="{FF2B5EF4-FFF2-40B4-BE49-F238E27FC236}">
                  <a16:creationId xmlns="" xmlns:a16="http://schemas.microsoft.com/office/drawing/2014/main" id="{CBCE2F27-1948-4AAF-B7D2-B7B4F23C2784}"/>
                </a:ext>
              </a:extLst>
            </p:cNvPr>
            <p:cNvSpPr/>
            <p:nvPr/>
          </p:nvSpPr>
          <p:spPr>
            <a:xfrm>
              <a:off x="2113543" y="3325188"/>
              <a:ext cx="2241974"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latin typeface="造字工房俊雅（非商用）常规体" pitchFamily="2" charset="-122"/>
                  <a:ea typeface="造字工房俊雅（非商用）常规体" pitchFamily="2" charset="-122"/>
                </a:rPr>
                <a:t>销售模式</a:t>
              </a:r>
            </a:p>
          </p:txBody>
        </p:sp>
      </p:grpSp>
      <p:grpSp>
        <p:nvGrpSpPr>
          <p:cNvPr id="21" name="组合 57"/>
          <p:cNvGrpSpPr/>
          <p:nvPr/>
        </p:nvGrpSpPr>
        <p:grpSpPr>
          <a:xfrm>
            <a:off x="7952779" y="4373472"/>
            <a:ext cx="2241975" cy="1220554"/>
            <a:chOff x="2113543" y="3325188"/>
            <a:chExt cx="2241975" cy="1220554"/>
          </a:xfrm>
        </p:grpSpPr>
        <p:sp>
          <p:nvSpPr>
            <p:cNvPr id="22" name="矩形 21">
              <a:extLst>
                <a:ext uri="{FF2B5EF4-FFF2-40B4-BE49-F238E27FC236}">
                  <a16:creationId xmlns="" xmlns:a16="http://schemas.microsoft.com/office/drawing/2014/main" id="{E3EB1709-6D20-4440-8800-976CC5E9712E}"/>
                </a:ext>
              </a:extLst>
            </p:cNvPr>
            <p:cNvSpPr/>
            <p:nvPr/>
          </p:nvSpPr>
          <p:spPr>
            <a:xfrm>
              <a:off x="2113544" y="3677812"/>
              <a:ext cx="224197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65000"/>
                      <a:lumOff val="35000"/>
                    </a:schemeClr>
                  </a:solidFill>
                  <a:latin typeface="造字工房俊雅（非商用）常规体" pitchFamily="2" charset="-122"/>
                  <a:ea typeface="造字工房俊雅（非商用）常规体" pitchFamily="2" charset="-122"/>
                </a:rPr>
                <a:t>用户可以在投影仪或者计算机上进行演示也可以将演示文稿打印出来制作</a:t>
              </a:r>
              <a:r>
                <a:rPr lang="zh-CN" altLang="en-US" sz="1400" dirty="0" smtClean="0">
                  <a:solidFill>
                    <a:schemeClr val="tx1">
                      <a:lumMod val="65000"/>
                      <a:lumOff val="35000"/>
                    </a:schemeClr>
                  </a:solidFill>
                  <a:latin typeface="造字工房俊雅（非商用）常规体" pitchFamily="2" charset="-122"/>
                  <a:ea typeface="造字工房俊雅（非商用）常规体" pitchFamily="2" charset="-122"/>
                </a:rPr>
                <a:t>成</a:t>
              </a:r>
              <a:endParaRPr lang="zh-CN" altLang="en-US" sz="1400" dirty="0">
                <a:solidFill>
                  <a:schemeClr val="tx1">
                    <a:lumMod val="65000"/>
                    <a:lumOff val="35000"/>
                  </a:schemeClr>
                </a:solidFill>
                <a:latin typeface="造字工房俊雅（非商用）常规体" pitchFamily="2" charset="-122"/>
                <a:ea typeface="造字工房俊雅（非商用）常规体" pitchFamily="2" charset="-122"/>
              </a:endParaRPr>
            </a:p>
          </p:txBody>
        </p:sp>
        <p:sp>
          <p:nvSpPr>
            <p:cNvPr id="23" name="矩形 22">
              <a:extLst>
                <a:ext uri="{FF2B5EF4-FFF2-40B4-BE49-F238E27FC236}">
                  <a16:creationId xmlns="" xmlns:a16="http://schemas.microsoft.com/office/drawing/2014/main" id="{CBCE2F27-1948-4AAF-B7D2-B7B4F23C2784}"/>
                </a:ext>
              </a:extLst>
            </p:cNvPr>
            <p:cNvSpPr/>
            <p:nvPr/>
          </p:nvSpPr>
          <p:spPr>
            <a:xfrm>
              <a:off x="2113543" y="3325188"/>
              <a:ext cx="2241974"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75000"/>
                      <a:lumOff val="25000"/>
                    </a:schemeClr>
                  </a:solidFill>
                  <a:latin typeface="造字工房俊雅（非商用）常规体" pitchFamily="2" charset="-122"/>
                  <a:ea typeface="造字工房俊雅（非商用）常规体" pitchFamily="2" charset="-122"/>
                </a:rPr>
                <a:t>销售模式</a:t>
              </a:r>
            </a:p>
          </p:txBody>
        </p:sp>
      </p:grpSp>
      <p:sp>
        <p:nvSpPr>
          <p:cNvPr id="24" name="椭圆 14"/>
          <p:cNvSpPr/>
          <p:nvPr/>
        </p:nvSpPr>
        <p:spPr bwMode="auto">
          <a:xfrm>
            <a:off x="8305082" y="2171700"/>
            <a:ext cx="1537372" cy="1575746"/>
          </a:xfrm>
          <a:prstGeom prst="octagon">
            <a:avLst/>
          </a:prstGeom>
          <a:noFill/>
          <a:ln w="14288" cap="flat">
            <a:solidFill>
              <a:schemeClr val="bg1"/>
            </a:solidFill>
            <a:prstDash val="dash"/>
            <a:miter lim="800000"/>
            <a:headEnd/>
            <a:tailEnd/>
          </a:ln>
          <a:effectLst>
            <a:outerShdw blurRad="2921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sp>
        <p:nvSpPr>
          <p:cNvPr id="25" name="椭圆 14"/>
          <p:cNvSpPr/>
          <p:nvPr/>
        </p:nvSpPr>
        <p:spPr bwMode="auto">
          <a:xfrm>
            <a:off x="5327313" y="2171701"/>
            <a:ext cx="1537372" cy="1575746"/>
          </a:xfrm>
          <a:prstGeom prst="octagon">
            <a:avLst/>
          </a:prstGeom>
          <a:noFill/>
          <a:ln w="14288" cap="flat">
            <a:solidFill>
              <a:schemeClr val="bg1"/>
            </a:solidFill>
            <a:prstDash val="dash"/>
            <a:miter lim="800000"/>
            <a:headEnd/>
            <a:tailEnd/>
          </a:ln>
          <a:effectLst>
            <a:outerShdw blurRad="2921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sp>
        <p:nvSpPr>
          <p:cNvPr id="26" name="椭圆 14"/>
          <p:cNvSpPr/>
          <p:nvPr/>
        </p:nvSpPr>
        <p:spPr bwMode="auto">
          <a:xfrm>
            <a:off x="2349544" y="2160853"/>
            <a:ext cx="1537372" cy="1575746"/>
          </a:xfrm>
          <a:prstGeom prst="octagon">
            <a:avLst/>
          </a:prstGeom>
          <a:noFill/>
          <a:ln w="14288" cap="flat">
            <a:solidFill>
              <a:schemeClr val="bg1"/>
            </a:solidFill>
            <a:prstDash val="dash"/>
            <a:miter lim="800000"/>
            <a:headEnd/>
            <a:tailEnd/>
          </a:ln>
          <a:effectLst>
            <a:outerShdw blurRad="292100" dist="38100" dir="2700000" algn="tl"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spTree>
    <p:extLst>
      <p:ext uri="{BB962C8B-B14F-4D97-AF65-F5344CB8AC3E}">
        <p14:creationId xmlns:p14="http://schemas.microsoft.com/office/powerpoint/2010/main" val="1581756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fade">
                                      <p:cBhvr>
                                        <p:cTn id="22" dur="1000"/>
                                        <p:tgtEl>
                                          <p:spTgt spid="8"/>
                                        </p:tgtEl>
                                      </p:cBhvr>
                                    </p:animEffect>
                                    <p:anim calcmode="lin" valueType="num">
                                      <p:cBhvr>
                                        <p:cTn id="23" dur="1000" fill="hold"/>
                                        <p:tgtEl>
                                          <p:spTgt spid="8"/>
                                        </p:tgtEl>
                                        <p:attrNameLst>
                                          <p:attrName>ppt_x</p:attrName>
                                        </p:attrNameLst>
                                      </p:cBhvr>
                                      <p:tavLst>
                                        <p:tav tm="0">
                                          <p:val>
                                            <p:strVal val="#ppt_x"/>
                                          </p:val>
                                        </p:tav>
                                        <p:tav tm="100000">
                                          <p:val>
                                            <p:strVal val="#ppt_x"/>
                                          </p:val>
                                        </p:tav>
                                      </p:tavLst>
                                    </p:anim>
                                    <p:anim calcmode="lin" valueType="num">
                                      <p:cBhvr>
                                        <p:cTn id="24" dur="1000" fill="hold"/>
                                        <p:tgtEl>
                                          <p:spTgt spid="8"/>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anim calcmode="lin" valueType="num">
                                      <p:cBhvr>
                                        <p:cTn id="28" dur="1000" fill="hold"/>
                                        <p:tgtEl>
                                          <p:spTgt spid="5"/>
                                        </p:tgtEl>
                                        <p:attrNameLst>
                                          <p:attrName>ppt_x</p:attrName>
                                        </p:attrNameLst>
                                      </p:cBhvr>
                                      <p:tavLst>
                                        <p:tav tm="0">
                                          <p:val>
                                            <p:strVal val="#ppt_x"/>
                                          </p:val>
                                        </p:tav>
                                        <p:tav tm="100000">
                                          <p:val>
                                            <p:strVal val="#ppt_x"/>
                                          </p:val>
                                        </p:tav>
                                      </p:tavLst>
                                    </p:anim>
                                    <p:anim calcmode="lin" valueType="num">
                                      <p:cBhvr>
                                        <p:cTn id="29" dur="1000" fill="hold"/>
                                        <p:tgtEl>
                                          <p:spTgt spid="5"/>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2"/>
                                        </p:tgtEl>
                                        <p:attrNameLst>
                                          <p:attrName>style.visibility</p:attrName>
                                        </p:attrNameLst>
                                      </p:cBhvr>
                                      <p:to>
                                        <p:strVal val="visible"/>
                                      </p:to>
                                    </p:set>
                                    <p:animEffect transition="in" filter="fade">
                                      <p:cBhvr>
                                        <p:cTn id="32" dur="1000"/>
                                        <p:tgtEl>
                                          <p:spTgt spid="12"/>
                                        </p:tgtEl>
                                      </p:cBhvr>
                                    </p:animEffect>
                                    <p:anim calcmode="lin" valueType="num">
                                      <p:cBhvr>
                                        <p:cTn id="33" dur="1000" fill="hold"/>
                                        <p:tgtEl>
                                          <p:spTgt spid="12"/>
                                        </p:tgtEl>
                                        <p:attrNameLst>
                                          <p:attrName>ppt_x</p:attrName>
                                        </p:attrNameLst>
                                      </p:cBhvr>
                                      <p:tavLst>
                                        <p:tav tm="0">
                                          <p:val>
                                            <p:strVal val="#ppt_x"/>
                                          </p:val>
                                        </p:tav>
                                        <p:tav tm="100000">
                                          <p:val>
                                            <p:strVal val="#ppt_x"/>
                                          </p:val>
                                        </p:tav>
                                      </p:tavLst>
                                    </p:anim>
                                    <p:anim calcmode="lin" valueType="num">
                                      <p:cBhvr>
                                        <p:cTn id="34" dur="1000" fill="hold"/>
                                        <p:tgtEl>
                                          <p:spTgt spid="12"/>
                                        </p:tgtEl>
                                        <p:attrNameLst>
                                          <p:attrName>ppt_y</p:attrName>
                                        </p:attrNameLst>
                                      </p:cBhvr>
                                      <p:tavLst>
                                        <p:tav tm="0">
                                          <p:val>
                                            <p:strVal val="#ppt_y+.1"/>
                                          </p:val>
                                        </p:tav>
                                        <p:tav tm="100000">
                                          <p:val>
                                            <p:strVal val="#ppt_y"/>
                                          </p:val>
                                        </p:tav>
                                      </p:tavLst>
                                    </p:anim>
                                  </p:childTnLst>
                                </p:cTn>
                              </p:par>
                            </p:childTnLst>
                          </p:cTn>
                        </p:par>
                        <p:par>
                          <p:cTn id="35" fill="hold">
                            <p:stCondLst>
                              <p:cond delay="1000"/>
                            </p:stCondLst>
                            <p:childTnLst>
                              <p:par>
                                <p:cTn id="36" presetID="21" presetClass="entr" presetSubtype="1" fill="hold" grpId="0" nodeType="after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wheel(1)">
                                      <p:cBhvr>
                                        <p:cTn id="38" dur="2000"/>
                                        <p:tgtEl>
                                          <p:spTgt spid="26"/>
                                        </p:tgtEl>
                                      </p:cBhvr>
                                    </p:animEffect>
                                  </p:childTnLst>
                                </p:cTn>
                              </p:par>
                              <p:par>
                                <p:cTn id="39" presetID="21" presetClass="entr" presetSubtype="1" fill="hold" grpId="0" nodeType="withEffect">
                                  <p:stCondLst>
                                    <p:cond delay="0"/>
                                  </p:stCondLst>
                                  <p:childTnLst>
                                    <p:set>
                                      <p:cBhvr>
                                        <p:cTn id="40" dur="1" fill="hold">
                                          <p:stCondLst>
                                            <p:cond delay="0"/>
                                          </p:stCondLst>
                                        </p:cTn>
                                        <p:tgtEl>
                                          <p:spTgt spid="25"/>
                                        </p:tgtEl>
                                        <p:attrNameLst>
                                          <p:attrName>style.visibility</p:attrName>
                                        </p:attrNameLst>
                                      </p:cBhvr>
                                      <p:to>
                                        <p:strVal val="visible"/>
                                      </p:to>
                                    </p:set>
                                    <p:animEffect transition="in" filter="wheel(1)">
                                      <p:cBhvr>
                                        <p:cTn id="41" dur="2000"/>
                                        <p:tgtEl>
                                          <p:spTgt spid="25"/>
                                        </p:tgtEl>
                                      </p:cBhvr>
                                    </p:animEffect>
                                  </p:childTnLst>
                                </p:cTn>
                              </p:par>
                              <p:par>
                                <p:cTn id="42" presetID="21" presetClass="entr" presetSubtype="1" fill="hold" grpId="0" nodeType="with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wheel(1)">
                                      <p:cBhvr>
                                        <p:cTn id="44" dur="2000"/>
                                        <p:tgtEl>
                                          <p:spTgt spid="24"/>
                                        </p:tgtEl>
                                      </p:cBhvr>
                                    </p:animEffect>
                                  </p:childTnLst>
                                </p:cTn>
                              </p:par>
                            </p:childTnLst>
                          </p:cTn>
                        </p:par>
                        <p:par>
                          <p:cTn id="45" fill="hold">
                            <p:stCondLst>
                              <p:cond delay="3000"/>
                            </p:stCondLst>
                            <p:childTnLst>
                              <p:par>
                                <p:cTn id="46" presetID="53" presetClass="entr" presetSubtype="16" fill="hold" nodeType="after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p:cTn id="48" dur="500" fill="hold"/>
                                        <p:tgtEl>
                                          <p:spTgt spid="15"/>
                                        </p:tgtEl>
                                        <p:attrNameLst>
                                          <p:attrName>ppt_w</p:attrName>
                                        </p:attrNameLst>
                                      </p:cBhvr>
                                      <p:tavLst>
                                        <p:tav tm="0">
                                          <p:val>
                                            <p:fltVal val="0"/>
                                          </p:val>
                                        </p:tav>
                                        <p:tav tm="100000">
                                          <p:val>
                                            <p:strVal val="#ppt_w"/>
                                          </p:val>
                                        </p:tav>
                                      </p:tavLst>
                                    </p:anim>
                                    <p:anim calcmode="lin" valueType="num">
                                      <p:cBhvr>
                                        <p:cTn id="49" dur="500" fill="hold"/>
                                        <p:tgtEl>
                                          <p:spTgt spid="15"/>
                                        </p:tgtEl>
                                        <p:attrNameLst>
                                          <p:attrName>ppt_h</p:attrName>
                                        </p:attrNameLst>
                                      </p:cBhvr>
                                      <p:tavLst>
                                        <p:tav tm="0">
                                          <p:val>
                                            <p:fltVal val="0"/>
                                          </p:val>
                                        </p:tav>
                                        <p:tav tm="100000">
                                          <p:val>
                                            <p:strVal val="#ppt_h"/>
                                          </p:val>
                                        </p:tav>
                                      </p:tavLst>
                                    </p:anim>
                                    <p:animEffect transition="in" filter="fade">
                                      <p:cBhvr>
                                        <p:cTn id="50" dur="500"/>
                                        <p:tgtEl>
                                          <p:spTgt spid="15"/>
                                        </p:tgtEl>
                                      </p:cBhvr>
                                    </p:animEffect>
                                  </p:childTnLst>
                                </p:cTn>
                              </p:par>
                              <p:par>
                                <p:cTn id="51" presetID="53" presetClass="entr" presetSubtype="16" fill="hold" nodeType="withEffect">
                                  <p:stCondLst>
                                    <p:cond delay="0"/>
                                  </p:stCondLst>
                                  <p:childTnLst>
                                    <p:set>
                                      <p:cBhvr>
                                        <p:cTn id="52" dur="1" fill="hold">
                                          <p:stCondLst>
                                            <p:cond delay="0"/>
                                          </p:stCondLst>
                                        </p:cTn>
                                        <p:tgtEl>
                                          <p:spTgt spid="18"/>
                                        </p:tgtEl>
                                        <p:attrNameLst>
                                          <p:attrName>style.visibility</p:attrName>
                                        </p:attrNameLst>
                                      </p:cBhvr>
                                      <p:to>
                                        <p:strVal val="visible"/>
                                      </p:to>
                                    </p:set>
                                    <p:anim calcmode="lin" valueType="num">
                                      <p:cBhvr>
                                        <p:cTn id="53" dur="500" fill="hold"/>
                                        <p:tgtEl>
                                          <p:spTgt spid="18"/>
                                        </p:tgtEl>
                                        <p:attrNameLst>
                                          <p:attrName>ppt_w</p:attrName>
                                        </p:attrNameLst>
                                      </p:cBhvr>
                                      <p:tavLst>
                                        <p:tav tm="0">
                                          <p:val>
                                            <p:fltVal val="0"/>
                                          </p:val>
                                        </p:tav>
                                        <p:tav tm="100000">
                                          <p:val>
                                            <p:strVal val="#ppt_w"/>
                                          </p:val>
                                        </p:tav>
                                      </p:tavLst>
                                    </p:anim>
                                    <p:anim calcmode="lin" valueType="num">
                                      <p:cBhvr>
                                        <p:cTn id="54" dur="500" fill="hold"/>
                                        <p:tgtEl>
                                          <p:spTgt spid="18"/>
                                        </p:tgtEl>
                                        <p:attrNameLst>
                                          <p:attrName>ppt_h</p:attrName>
                                        </p:attrNameLst>
                                      </p:cBhvr>
                                      <p:tavLst>
                                        <p:tav tm="0">
                                          <p:val>
                                            <p:fltVal val="0"/>
                                          </p:val>
                                        </p:tav>
                                        <p:tav tm="100000">
                                          <p:val>
                                            <p:strVal val="#ppt_h"/>
                                          </p:val>
                                        </p:tav>
                                      </p:tavLst>
                                    </p:anim>
                                    <p:animEffect transition="in" filter="fade">
                                      <p:cBhvr>
                                        <p:cTn id="55" dur="500"/>
                                        <p:tgtEl>
                                          <p:spTgt spid="18"/>
                                        </p:tgtEl>
                                      </p:cBhvr>
                                    </p:animEffect>
                                  </p:childTnLst>
                                </p:cTn>
                              </p:par>
                              <p:par>
                                <p:cTn id="56" presetID="53" presetClass="entr" presetSubtype="16" fill="hold" nodeType="withEffect">
                                  <p:stCondLst>
                                    <p:cond delay="0"/>
                                  </p:stCondLst>
                                  <p:childTnLst>
                                    <p:set>
                                      <p:cBhvr>
                                        <p:cTn id="57" dur="1" fill="hold">
                                          <p:stCondLst>
                                            <p:cond delay="0"/>
                                          </p:stCondLst>
                                        </p:cTn>
                                        <p:tgtEl>
                                          <p:spTgt spid="21"/>
                                        </p:tgtEl>
                                        <p:attrNameLst>
                                          <p:attrName>style.visibility</p:attrName>
                                        </p:attrNameLst>
                                      </p:cBhvr>
                                      <p:to>
                                        <p:strVal val="visible"/>
                                      </p:to>
                                    </p:set>
                                    <p:anim calcmode="lin" valueType="num">
                                      <p:cBhvr>
                                        <p:cTn id="58" dur="500" fill="hold"/>
                                        <p:tgtEl>
                                          <p:spTgt spid="21"/>
                                        </p:tgtEl>
                                        <p:attrNameLst>
                                          <p:attrName>ppt_w</p:attrName>
                                        </p:attrNameLst>
                                      </p:cBhvr>
                                      <p:tavLst>
                                        <p:tav tm="0">
                                          <p:val>
                                            <p:fltVal val="0"/>
                                          </p:val>
                                        </p:tav>
                                        <p:tav tm="100000">
                                          <p:val>
                                            <p:strVal val="#ppt_w"/>
                                          </p:val>
                                        </p:tav>
                                      </p:tavLst>
                                    </p:anim>
                                    <p:anim calcmode="lin" valueType="num">
                                      <p:cBhvr>
                                        <p:cTn id="59" dur="500" fill="hold"/>
                                        <p:tgtEl>
                                          <p:spTgt spid="21"/>
                                        </p:tgtEl>
                                        <p:attrNameLst>
                                          <p:attrName>ppt_h</p:attrName>
                                        </p:attrNameLst>
                                      </p:cBhvr>
                                      <p:tavLst>
                                        <p:tav tm="0">
                                          <p:val>
                                            <p:fltVal val="0"/>
                                          </p:val>
                                        </p:tav>
                                        <p:tav tm="100000">
                                          <p:val>
                                            <p:strVal val="#ppt_h"/>
                                          </p:val>
                                        </p:tav>
                                      </p:tavLst>
                                    </p:anim>
                                    <p:animEffect transition="in" filter="fade">
                                      <p:cBhvr>
                                        <p:cTn id="6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24" grpId="0" animBg="1"/>
      <p:bldP spid="25" grpId="0" animBg="1"/>
      <p:bldP spid="2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495675" y="317622"/>
            <a:ext cx="5200650" cy="981580"/>
            <a:chOff x="3495675" y="193771"/>
            <a:chExt cx="5200650" cy="981580"/>
          </a:xfrm>
        </p:grpSpPr>
        <p:sp>
          <p:nvSpPr>
            <p:cNvPr id="3"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4"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造字工房俊雅（非商用）常规体" pitchFamily="2" charset="-122"/>
                  <a:ea typeface="造字工房俊雅（非商用）常规体" pitchFamily="2" charset="-122"/>
                  <a:cs typeface="Open Sans" pitchFamily="34" charset="0"/>
                </a:rPr>
                <a:t>销售有效激励</a:t>
              </a:r>
            </a:p>
          </p:txBody>
        </p:sp>
      </p:grpSp>
      <p:grpSp>
        <p:nvGrpSpPr>
          <p:cNvPr id="5" name="组合 6"/>
          <p:cNvGrpSpPr/>
          <p:nvPr/>
        </p:nvGrpSpPr>
        <p:grpSpPr>
          <a:xfrm>
            <a:off x="4705312" y="2260922"/>
            <a:ext cx="2750984" cy="1719365"/>
            <a:chOff x="4739541" y="1981200"/>
            <a:chExt cx="2750984" cy="1719365"/>
          </a:xfrm>
        </p:grpSpPr>
        <p:sp>
          <p:nvSpPr>
            <p:cNvPr id="6" name="íślíḋè-Rectangle: Rounded Corners 5"/>
            <p:cNvSpPr/>
            <p:nvPr/>
          </p:nvSpPr>
          <p:spPr>
            <a:xfrm>
              <a:off x="4739541" y="1981200"/>
              <a:ext cx="2750984" cy="1719365"/>
            </a:xfrm>
            <a:prstGeom prst="roundRect">
              <a:avLst>
                <a:gd name="adj" fmla="val 6195"/>
              </a:avLst>
            </a:prstGeom>
            <a:solidFill>
              <a:srgbClr val="4E5D70"/>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ea typeface="造字工房俊雅（非商用）常规体" pitchFamily="2" charset="-122"/>
              </a:endParaRPr>
            </a:p>
          </p:txBody>
        </p:sp>
        <p:sp>
          <p:nvSpPr>
            <p:cNvPr id="7" name="íślíḋè-Freeform: Shape 26"/>
            <p:cNvSpPr>
              <a:spLocks/>
            </p:cNvSpPr>
            <p:nvPr/>
          </p:nvSpPr>
          <p:spPr bwMode="auto">
            <a:xfrm>
              <a:off x="5037957" y="2131286"/>
              <a:ext cx="290126" cy="488145"/>
            </a:xfrm>
            <a:custGeom>
              <a:avLst/>
              <a:gdLst/>
              <a:ahLst/>
              <a:cxnLst>
                <a:cxn ang="0">
                  <a:pos x="29" y="44"/>
                </a:cxn>
                <a:cxn ang="0">
                  <a:pos x="24" y="49"/>
                </a:cxn>
                <a:cxn ang="0">
                  <a:pos x="5" y="49"/>
                </a:cxn>
                <a:cxn ang="0">
                  <a:pos x="0" y="44"/>
                </a:cxn>
                <a:cxn ang="0">
                  <a:pos x="0" y="5"/>
                </a:cxn>
                <a:cxn ang="0">
                  <a:pos x="5" y="0"/>
                </a:cxn>
                <a:cxn ang="0">
                  <a:pos x="24" y="0"/>
                </a:cxn>
                <a:cxn ang="0">
                  <a:pos x="29" y="5"/>
                </a:cxn>
                <a:cxn ang="0">
                  <a:pos x="29" y="44"/>
                </a:cxn>
                <a:cxn ang="0">
                  <a:pos x="25" y="11"/>
                </a:cxn>
                <a:cxn ang="0">
                  <a:pos x="24" y="10"/>
                </a:cxn>
                <a:cxn ang="0">
                  <a:pos x="5" y="10"/>
                </a:cxn>
                <a:cxn ang="0">
                  <a:pos x="3" y="11"/>
                </a:cxn>
                <a:cxn ang="0">
                  <a:pos x="3" y="38"/>
                </a:cxn>
                <a:cxn ang="0">
                  <a:pos x="5" y="39"/>
                </a:cxn>
                <a:cxn ang="0">
                  <a:pos x="24" y="39"/>
                </a:cxn>
                <a:cxn ang="0">
                  <a:pos x="25" y="38"/>
                </a:cxn>
                <a:cxn ang="0">
                  <a:pos x="25" y="11"/>
                </a:cxn>
                <a:cxn ang="0">
                  <a:pos x="17" y="5"/>
                </a:cxn>
                <a:cxn ang="0">
                  <a:pos x="11" y="5"/>
                </a:cxn>
                <a:cxn ang="0">
                  <a:pos x="11" y="6"/>
                </a:cxn>
                <a:cxn ang="0">
                  <a:pos x="11" y="6"/>
                </a:cxn>
                <a:cxn ang="0">
                  <a:pos x="17" y="6"/>
                </a:cxn>
                <a:cxn ang="0">
                  <a:pos x="18" y="6"/>
                </a:cxn>
                <a:cxn ang="0">
                  <a:pos x="17" y="5"/>
                </a:cxn>
                <a:cxn ang="0">
                  <a:pos x="14" y="41"/>
                </a:cxn>
                <a:cxn ang="0">
                  <a:pos x="11" y="44"/>
                </a:cxn>
                <a:cxn ang="0">
                  <a:pos x="14" y="47"/>
                </a:cxn>
                <a:cxn ang="0">
                  <a:pos x="17" y="44"/>
                </a:cxn>
                <a:cxn ang="0">
                  <a:pos x="14" y="41"/>
                </a:cxn>
              </a:cxnLst>
              <a:rect l="0" t="0" r="r" b="b"/>
              <a:pathLst>
                <a:path w="29" h="49">
                  <a:moveTo>
                    <a:pt x="29" y="44"/>
                  </a:moveTo>
                  <a:cubicBezTo>
                    <a:pt x="29" y="47"/>
                    <a:pt x="27" y="49"/>
                    <a:pt x="24" y="49"/>
                  </a:cubicBezTo>
                  <a:cubicBezTo>
                    <a:pt x="5" y="49"/>
                    <a:pt x="5" y="49"/>
                    <a:pt x="5" y="49"/>
                  </a:cubicBezTo>
                  <a:cubicBezTo>
                    <a:pt x="2" y="49"/>
                    <a:pt x="0" y="47"/>
                    <a:pt x="0" y="44"/>
                  </a:cubicBezTo>
                  <a:cubicBezTo>
                    <a:pt x="0" y="5"/>
                    <a:pt x="0" y="5"/>
                    <a:pt x="0" y="5"/>
                  </a:cubicBezTo>
                  <a:cubicBezTo>
                    <a:pt x="0" y="3"/>
                    <a:pt x="2" y="0"/>
                    <a:pt x="5" y="0"/>
                  </a:cubicBezTo>
                  <a:cubicBezTo>
                    <a:pt x="24" y="0"/>
                    <a:pt x="24" y="0"/>
                    <a:pt x="24" y="0"/>
                  </a:cubicBezTo>
                  <a:cubicBezTo>
                    <a:pt x="27" y="0"/>
                    <a:pt x="29" y="3"/>
                    <a:pt x="29" y="5"/>
                  </a:cubicBezTo>
                  <a:lnTo>
                    <a:pt x="29" y="44"/>
                  </a:lnTo>
                  <a:close/>
                  <a:moveTo>
                    <a:pt x="25" y="11"/>
                  </a:moveTo>
                  <a:cubicBezTo>
                    <a:pt x="25" y="11"/>
                    <a:pt x="25" y="10"/>
                    <a:pt x="24" y="10"/>
                  </a:cubicBezTo>
                  <a:cubicBezTo>
                    <a:pt x="5" y="10"/>
                    <a:pt x="5" y="10"/>
                    <a:pt x="5" y="10"/>
                  </a:cubicBezTo>
                  <a:cubicBezTo>
                    <a:pt x="4" y="10"/>
                    <a:pt x="3" y="11"/>
                    <a:pt x="3" y="11"/>
                  </a:cubicBezTo>
                  <a:cubicBezTo>
                    <a:pt x="3" y="38"/>
                    <a:pt x="3" y="38"/>
                    <a:pt x="3" y="38"/>
                  </a:cubicBezTo>
                  <a:cubicBezTo>
                    <a:pt x="3" y="39"/>
                    <a:pt x="4" y="39"/>
                    <a:pt x="5" y="39"/>
                  </a:cubicBezTo>
                  <a:cubicBezTo>
                    <a:pt x="24" y="39"/>
                    <a:pt x="24" y="39"/>
                    <a:pt x="24" y="39"/>
                  </a:cubicBezTo>
                  <a:cubicBezTo>
                    <a:pt x="25" y="39"/>
                    <a:pt x="25" y="39"/>
                    <a:pt x="25" y="38"/>
                  </a:cubicBezTo>
                  <a:lnTo>
                    <a:pt x="25" y="11"/>
                  </a:lnTo>
                  <a:close/>
                  <a:moveTo>
                    <a:pt x="17" y="5"/>
                  </a:moveTo>
                  <a:cubicBezTo>
                    <a:pt x="11" y="5"/>
                    <a:pt x="11" y="5"/>
                    <a:pt x="11" y="5"/>
                  </a:cubicBezTo>
                  <a:cubicBezTo>
                    <a:pt x="11" y="5"/>
                    <a:pt x="11" y="6"/>
                    <a:pt x="11" y="6"/>
                  </a:cubicBezTo>
                  <a:cubicBezTo>
                    <a:pt x="11" y="6"/>
                    <a:pt x="11" y="6"/>
                    <a:pt x="11" y="6"/>
                  </a:cubicBezTo>
                  <a:cubicBezTo>
                    <a:pt x="17" y="6"/>
                    <a:pt x="17" y="6"/>
                    <a:pt x="17" y="6"/>
                  </a:cubicBezTo>
                  <a:cubicBezTo>
                    <a:pt x="18" y="6"/>
                    <a:pt x="18" y="6"/>
                    <a:pt x="18" y="6"/>
                  </a:cubicBezTo>
                  <a:cubicBezTo>
                    <a:pt x="18" y="6"/>
                    <a:pt x="18" y="5"/>
                    <a:pt x="17" y="5"/>
                  </a:cubicBezTo>
                  <a:close/>
                  <a:moveTo>
                    <a:pt x="14" y="41"/>
                  </a:moveTo>
                  <a:cubicBezTo>
                    <a:pt x="13" y="41"/>
                    <a:pt x="11" y="42"/>
                    <a:pt x="11" y="44"/>
                  </a:cubicBezTo>
                  <a:cubicBezTo>
                    <a:pt x="11" y="46"/>
                    <a:pt x="13" y="47"/>
                    <a:pt x="14" y="47"/>
                  </a:cubicBezTo>
                  <a:cubicBezTo>
                    <a:pt x="16" y="47"/>
                    <a:pt x="17" y="46"/>
                    <a:pt x="17" y="44"/>
                  </a:cubicBezTo>
                  <a:cubicBezTo>
                    <a:pt x="17" y="42"/>
                    <a:pt x="16" y="41"/>
                    <a:pt x="14" y="41"/>
                  </a:cubicBezTo>
                  <a:close/>
                </a:path>
              </a:pathLst>
            </a:custGeom>
            <a:solidFill>
              <a:schemeClr val="bg1"/>
            </a:solidFill>
            <a:ln w="9525">
              <a:noFill/>
              <a:round/>
              <a:headEnd/>
              <a:tailEnd/>
            </a:ln>
          </p:spPr>
          <p:txBody>
            <a:bodyPr anchor="ctr"/>
            <a:lstStyle/>
            <a:p>
              <a:pPr algn="ctr"/>
              <a:endParaRPr dirty="0">
                <a:ea typeface="造字工房俊雅（非商用）常规体" pitchFamily="2" charset="-122"/>
              </a:endParaRPr>
            </a:p>
          </p:txBody>
        </p:sp>
        <p:sp>
          <p:nvSpPr>
            <p:cNvPr id="8" name="矩形 7"/>
            <p:cNvSpPr/>
            <p:nvPr/>
          </p:nvSpPr>
          <p:spPr>
            <a:xfrm>
              <a:off x="5062741" y="2675362"/>
              <a:ext cx="2066518"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bg1"/>
                  </a:solidFill>
                  <a:ea typeface="造字工房俊雅（非商用）常规体" pitchFamily="2" charset="-122"/>
                </a:rPr>
                <a:t>用户可以在投影仪或者计算机上进行</a:t>
              </a:r>
              <a:r>
                <a:rPr lang="zh-CN" altLang="en-US" sz="1400" dirty="0" smtClean="0">
                  <a:solidFill>
                    <a:schemeClr val="bg1"/>
                  </a:solidFill>
                  <a:ea typeface="造字工房俊雅（非商用）常规体" pitchFamily="2" charset="-122"/>
                </a:rPr>
                <a:t>演示也</a:t>
              </a:r>
              <a:r>
                <a:rPr lang="zh-CN" altLang="en-US" sz="1400" dirty="0">
                  <a:solidFill>
                    <a:schemeClr val="bg1"/>
                  </a:solidFill>
                  <a:ea typeface="造字工房俊雅（非商用）常规体" pitchFamily="2" charset="-122"/>
                </a:rPr>
                <a:t>可以将演示文稿打印</a:t>
              </a:r>
              <a:r>
                <a:rPr lang="zh-CN" altLang="en-US" sz="1400" dirty="0" smtClean="0">
                  <a:solidFill>
                    <a:schemeClr val="bg1"/>
                  </a:solidFill>
                  <a:ea typeface="造字工房俊雅（非商用）常规体" pitchFamily="2" charset="-122"/>
                </a:rPr>
                <a:t>出来</a:t>
              </a:r>
            </a:p>
          </p:txBody>
        </p:sp>
        <p:sp>
          <p:nvSpPr>
            <p:cNvPr id="9" name="矩形 8"/>
            <p:cNvSpPr/>
            <p:nvPr/>
          </p:nvSpPr>
          <p:spPr>
            <a:xfrm>
              <a:off x="5350185" y="2282835"/>
              <a:ext cx="1491630"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dirty="0" smtClean="0">
                  <a:solidFill>
                    <a:schemeClr val="bg1"/>
                  </a:solidFill>
                  <a:latin typeface="造字工房俊雅（非商用）常规体" pitchFamily="2" charset="-122"/>
                  <a:ea typeface="造字工房俊雅（非商用）常规体" pitchFamily="2" charset="-122"/>
                </a:rPr>
                <a:t>添加标题</a:t>
              </a:r>
              <a:endParaRPr lang="zh-CN" altLang="en-US" sz="2000" dirty="0">
                <a:solidFill>
                  <a:schemeClr val="bg1"/>
                </a:solidFill>
                <a:latin typeface="造字工房俊雅（非商用）常规体" pitchFamily="2" charset="-122"/>
                <a:ea typeface="造字工房俊雅（非商用）常规体" pitchFamily="2" charset="-122"/>
              </a:endParaRPr>
            </a:p>
          </p:txBody>
        </p:sp>
      </p:grpSp>
      <p:grpSp>
        <p:nvGrpSpPr>
          <p:cNvPr id="10" name="组合 11"/>
          <p:cNvGrpSpPr/>
          <p:nvPr/>
        </p:nvGrpSpPr>
        <p:grpSpPr>
          <a:xfrm>
            <a:off x="1782392" y="4157883"/>
            <a:ext cx="2750984" cy="1719365"/>
            <a:chOff x="1816621" y="3878161"/>
            <a:chExt cx="2750984" cy="1719365"/>
          </a:xfrm>
        </p:grpSpPr>
        <p:sp>
          <p:nvSpPr>
            <p:cNvPr id="11" name="íślíḋè-Rectangle: Rounded Corners 9"/>
            <p:cNvSpPr/>
            <p:nvPr/>
          </p:nvSpPr>
          <p:spPr>
            <a:xfrm>
              <a:off x="1816621" y="3878161"/>
              <a:ext cx="2750984" cy="1719365"/>
            </a:xfrm>
            <a:prstGeom prst="roundRect">
              <a:avLst>
                <a:gd name="adj" fmla="val 6195"/>
              </a:avLst>
            </a:prstGeom>
            <a:solidFill>
              <a:srgbClr val="64646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ea typeface="造字工房俊雅（非商用）常规体" pitchFamily="2" charset="-122"/>
              </a:endParaRPr>
            </a:p>
          </p:txBody>
        </p:sp>
        <p:sp>
          <p:nvSpPr>
            <p:cNvPr id="12" name="íślíḋè-Freeform: Shape 20"/>
            <p:cNvSpPr>
              <a:spLocks/>
            </p:cNvSpPr>
            <p:nvPr/>
          </p:nvSpPr>
          <p:spPr bwMode="auto">
            <a:xfrm>
              <a:off x="2075539" y="4097698"/>
              <a:ext cx="429750" cy="462348"/>
            </a:xfrm>
            <a:custGeom>
              <a:avLst/>
              <a:gdLst/>
              <a:ahLst/>
              <a:cxnLst>
                <a:cxn ang="0">
                  <a:pos x="67" y="67"/>
                </a:cxn>
                <a:cxn ang="0">
                  <a:pos x="61" y="72"/>
                </a:cxn>
                <a:cxn ang="0">
                  <a:pos x="5" y="72"/>
                </a:cxn>
                <a:cxn ang="0">
                  <a:pos x="0" y="67"/>
                </a:cxn>
                <a:cxn ang="0">
                  <a:pos x="0" y="16"/>
                </a:cxn>
                <a:cxn ang="0">
                  <a:pos x="5" y="11"/>
                </a:cxn>
                <a:cxn ang="0">
                  <a:pos x="10" y="11"/>
                </a:cxn>
                <a:cxn ang="0">
                  <a:pos x="10" y="7"/>
                </a:cxn>
                <a:cxn ang="0">
                  <a:pos x="16" y="0"/>
                </a:cxn>
                <a:cxn ang="0">
                  <a:pos x="19" y="0"/>
                </a:cxn>
                <a:cxn ang="0">
                  <a:pos x="25" y="7"/>
                </a:cxn>
                <a:cxn ang="0">
                  <a:pos x="25" y="11"/>
                </a:cxn>
                <a:cxn ang="0">
                  <a:pos x="41" y="11"/>
                </a:cxn>
                <a:cxn ang="0">
                  <a:pos x="41" y="7"/>
                </a:cxn>
                <a:cxn ang="0">
                  <a:pos x="47" y="0"/>
                </a:cxn>
                <a:cxn ang="0">
                  <a:pos x="50" y="0"/>
                </a:cxn>
                <a:cxn ang="0">
                  <a:pos x="56" y="7"/>
                </a:cxn>
                <a:cxn ang="0">
                  <a:pos x="56" y="11"/>
                </a:cxn>
                <a:cxn ang="0">
                  <a:pos x="61" y="11"/>
                </a:cxn>
                <a:cxn ang="0">
                  <a:pos x="67" y="16"/>
                </a:cxn>
                <a:cxn ang="0">
                  <a:pos x="67" y="67"/>
                </a:cxn>
                <a:cxn ang="0">
                  <a:pos x="61" y="67"/>
                </a:cxn>
                <a:cxn ang="0">
                  <a:pos x="61" y="26"/>
                </a:cxn>
                <a:cxn ang="0">
                  <a:pos x="5" y="26"/>
                </a:cxn>
                <a:cxn ang="0">
                  <a:pos x="5" y="67"/>
                </a:cxn>
                <a:cxn ang="0">
                  <a:pos x="61" y="67"/>
                </a:cxn>
                <a:cxn ang="0">
                  <a:pos x="20" y="7"/>
                </a:cxn>
                <a:cxn ang="0">
                  <a:pos x="19" y="5"/>
                </a:cxn>
                <a:cxn ang="0">
                  <a:pos x="16" y="5"/>
                </a:cxn>
                <a:cxn ang="0">
                  <a:pos x="15" y="7"/>
                </a:cxn>
                <a:cxn ang="0">
                  <a:pos x="15" y="18"/>
                </a:cxn>
                <a:cxn ang="0">
                  <a:pos x="16" y="20"/>
                </a:cxn>
                <a:cxn ang="0">
                  <a:pos x="19" y="20"/>
                </a:cxn>
                <a:cxn ang="0">
                  <a:pos x="20" y="18"/>
                </a:cxn>
                <a:cxn ang="0">
                  <a:pos x="20" y="7"/>
                </a:cxn>
                <a:cxn ang="0">
                  <a:pos x="51" y="7"/>
                </a:cxn>
                <a:cxn ang="0">
                  <a:pos x="50" y="5"/>
                </a:cxn>
                <a:cxn ang="0">
                  <a:pos x="47" y="5"/>
                </a:cxn>
                <a:cxn ang="0">
                  <a:pos x="46" y="7"/>
                </a:cxn>
                <a:cxn ang="0">
                  <a:pos x="46" y="18"/>
                </a:cxn>
                <a:cxn ang="0">
                  <a:pos x="47" y="20"/>
                </a:cxn>
                <a:cxn ang="0">
                  <a:pos x="50" y="20"/>
                </a:cxn>
                <a:cxn ang="0">
                  <a:pos x="51" y="18"/>
                </a:cxn>
                <a:cxn ang="0">
                  <a:pos x="51" y="7"/>
                </a:cxn>
              </a:cxnLst>
              <a:rect l="0" t="0" r="r" b="b"/>
              <a:pathLst>
                <a:path w="67" h="72">
                  <a:moveTo>
                    <a:pt x="67" y="67"/>
                  </a:moveTo>
                  <a:cubicBezTo>
                    <a:pt x="67" y="70"/>
                    <a:pt x="64" y="72"/>
                    <a:pt x="61" y="72"/>
                  </a:cubicBezTo>
                  <a:cubicBezTo>
                    <a:pt x="5" y="72"/>
                    <a:pt x="5" y="72"/>
                    <a:pt x="5" y="72"/>
                  </a:cubicBezTo>
                  <a:cubicBezTo>
                    <a:pt x="2" y="72"/>
                    <a:pt x="0" y="70"/>
                    <a:pt x="0" y="67"/>
                  </a:cubicBezTo>
                  <a:cubicBezTo>
                    <a:pt x="0" y="16"/>
                    <a:pt x="0" y="16"/>
                    <a:pt x="0" y="16"/>
                  </a:cubicBezTo>
                  <a:cubicBezTo>
                    <a:pt x="0" y="13"/>
                    <a:pt x="2" y="11"/>
                    <a:pt x="5" y="11"/>
                  </a:cubicBezTo>
                  <a:cubicBezTo>
                    <a:pt x="10" y="11"/>
                    <a:pt x="10" y="11"/>
                    <a:pt x="10" y="11"/>
                  </a:cubicBezTo>
                  <a:cubicBezTo>
                    <a:pt x="10" y="7"/>
                    <a:pt x="10" y="7"/>
                    <a:pt x="10" y="7"/>
                  </a:cubicBezTo>
                  <a:cubicBezTo>
                    <a:pt x="10" y="3"/>
                    <a:pt x="13" y="0"/>
                    <a:pt x="16" y="0"/>
                  </a:cubicBezTo>
                  <a:cubicBezTo>
                    <a:pt x="19" y="0"/>
                    <a:pt x="19" y="0"/>
                    <a:pt x="19" y="0"/>
                  </a:cubicBezTo>
                  <a:cubicBezTo>
                    <a:pt x="23" y="0"/>
                    <a:pt x="25" y="3"/>
                    <a:pt x="25" y="7"/>
                  </a:cubicBezTo>
                  <a:cubicBezTo>
                    <a:pt x="25" y="11"/>
                    <a:pt x="25" y="11"/>
                    <a:pt x="25" y="11"/>
                  </a:cubicBezTo>
                  <a:cubicBezTo>
                    <a:pt x="41" y="11"/>
                    <a:pt x="41" y="11"/>
                    <a:pt x="41" y="11"/>
                  </a:cubicBezTo>
                  <a:cubicBezTo>
                    <a:pt x="41" y="7"/>
                    <a:pt x="41" y="7"/>
                    <a:pt x="41" y="7"/>
                  </a:cubicBezTo>
                  <a:cubicBezTo>
                    <a:pt x="41" y="3"/>
                    <a:pt x="44" y="0"/>
                    <a:pt x="47" y="0"/>
                  </a:cubicBezTo>
                  <a:cubicBezTo>
                    <a:pt x="50" y="0"/>
                    <a:pt x="50" y="0"/>
                    <a:pt x="50" y="0"/>
                  </a:cubicBezTo>
                  <a:cubicBezTo>
                    <a:pt x="53" y="0"/>
                    <a:pt x="56" y="3"/>
                    <a:pt x="56" y="7"/>
                  </a:cubicBezTo>
                  <a:cubicBezTo>
                    <a:pt x="56" y="11"/>
                    <a:pt x="56" y="11"/>
                    <a:pt x="56" y="11"/>
                  </a:cubicBezTo>
                  <a:cubicBezTo>
                    <a:pt x="61" y="11"/>
                    <a:pt x="61" y="11"/>
                    <a:pt x="61" y="11"/>
                  </a:cubicBezTo>
                  <a:cubicBezTo>
                    <a:pt x="64" y="11"/>
                    <a:pt x="67" y="13"/>
                    <a:pt x="67" y="16"/>
                  </a:cubicBezTo>
                  <a:lnTo>
                    <a:pt x="67" y="67"/>
                  </a:lnTo>
                  <a:close/>
                  <a:moveTo>
                    <a:pt x="61" y="67"/>
                  </a:moveTo>
                  <a:cubicBezTo>
                    <a:pt x="61" y="26"/>
                    <a:pt x="61" y="26"/>
                    <a:pt x="61" y="26"/>
                  </a:cubicBezTo>
                  <a:cubicBezTo>
                    <a:pt x="5" y="26"/>
                    <a:pt x="5" y="26"/>
                    <a:pt x="5" y="26"/>
                  </a:cubicBezTo>
                  <a:cubicBezTo>
                    <a:pt x="5" y="67"/>
                    <a:pt x="5" y="67"/>
                    <a:pt x="5" y="67"/>
                  </a:cubicBezTo>
                  <a:lnTo>
                    <a:pt x="61" y="67"/>
                  </a:lnTo>
                  <a:close/>
                  <a:moveTo>
                    <a:pt x="20" y="7"/>
                  </a:moveTo>
                  <a:cubicBezTo>
                    <a:pt x="20" y="6"/>
                    <a:pt x="20" y="5"/>
                    <a:pt x="19" y="5"/>
                  </a:cubicBezTo>
                  <a:cubicBezTo>
                    <a:pt x="16" y="5"/>
                    <a:pt x="16" y="5"/>
                    <a:pt x="16" y="5"/>
                  </a:cubicBezTo>
                  <a:cubicBezTo>
                    <a:pt x="16" y="5"/>
                    <a:pt x="15" y="6"/>
                    <a:pt x="15" y="7"/>
                  </a:cubicBezTo>
                  <a:cubicBezTo>
                    <a:pt x="15" y="18"/>
                    <a:pt x="15" y="18"/>
                    <a:pt x="15" y="18"/>
                  </a:cubicBezTo>
                  <a:cubicBezTo>
                    <a:pt x="15" y="19"/>
                    <a:pt x="16" y="20"/>
                    <a:pt x="16" y="20"/>
                  </a:cubicBezTo>
                  <a:cubicBezTo>
                    <a:pt x="19" y="20"/>
                    <a:pt x="19" y="20"/>
                    <a:pt x="19" y="20"/>
                  </a:cubicBezTo>
                  <a:cubicBezTo>
                    <a:pt x="20" y="20"/>
                    <a:pt x="20" y="19"/>
                    <a:pt x="20" y="18"/>
                  </a:cubicBezTo>
                  <a:lnTo>
                    <a:pt x="20" y="7"/>
                  </a:lnTo>
                  <a:close/>
                  <a:moveTo>
                    <a:pt x="51" y="7"/>
                  </a:moveTo>
                  <a:cubicBezTo>
                    <a:pt x="51" y="6"/>
                    <a:pt x="51" y="5"/>
                    <a:pt x="50" y="5"/>
                  </a:cubicBezTo>
                  <a:cubicBezTo>
                    <a:pt x="47" y="5"/>
                    <a:pt x="47" y="5"/>
                    <a:pt x="47" y="5"/>
                  </a:cubicBezTo>
                  <a:cubicBezTo>
                    <a:pt x="47" y="5"/>
                    <a:pt x="46" y="6"/>
                    <a:pt x="46" y="7"/>
                  </a:cubicBezTo>
                  <a:cubicBezTo>
                    <a:pt x="46" y="18"/>
                    <a:pt x="46" y="18"/>
                    <a:pt x="46" y="18"/>
                  </a:cubicBezTo>
                  <a:cubicBezTo>
                    <a:pt x="46" y="19"/>
                    <a:pt x="47" y="20"/>
                    <a:pt x="47" y="20"/>
                  </a:cubicBezTo>
                  <a:cubicBezTo>
                    <a:pt x="50" y="20"/>
                    <a:pt x="50" y="20"/>
                    <a:pt x="50" y="20"/>
                  </a:cubicBezTo>
                  <a:cubicBezTo>
                    <a:pt x="51" y="20"/>
                    <a:pt x="51" y="19"/>
                    <a:pt x="51" y="18"/>
                  </a:cubicBezTo>
                  <a:lnTo>
                    <a:pt x="51" y="7"/>
                  </a:lnTo>
                  <a:close/>
                </a:path>
              </a:pathLst>
            </a:custGeom>
            <a:solidFill>
              <a:schemeClr val="bg1"/>
            </a:solidFill>
            <a:ln w="9525">
              <a:noFill/>
              <a:round/>
              <a:headEnd/>
              <a:tailEnd/>
            </a:ln>
          </p:spPr>
          <p:txBody>
            <a:bodyPr anchor="ctr"/>
            <a:lstStyle/>
            <a:p>
              <a:pPr algn="ctr"/>
              <a:endParaRPr dirty="0">
                <a:ea typeface="造字工房俊雅（非商用）常规体" pitchFamily="2" charset="-122"/>
              </a:endParaRPr>
            </a:p>
          </p:txBody>
        </p:sp>
        <p:sp>
          <p:nvSpPr>
            <p:cNvPr id="13" name="矩形 12"/>
            <p:cNvSpPr/>
            <p:nvPr/>
          </p:nvSpPr>
          <p:spPr>
            <a:xfrm>
              <a:off x="2158854" y="4634485"/>
              <a:ext cx="2066518"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bg1"/>
                  </a:solidFill>
                  <a:ea typeface="造字工房俊雅（非商用）常规体" pitchFamily="2" charset="-122"/>
                </a:rPr>
                <a:t>用户可以在投影仪或者计算机上进行</a:t>
              </a:r>
              <a:r>
                <a:rPr lang="zh-CN" altLang="en-US" sz="1400" dirty="0" smtClean="0">
                  <a:solidFill>
                    <a:schemeClr val="bg1"/>
                  </a:solidFill>
                  <a:ea typeface="造字工房俊雅（非商用）常规体" pitchFamily="2" charset="-122"/>
                </a:rPr>
                <a:t>演示也</a:t>
              </a:r>
              <a:r>
                <a:rPr lang="zh-CN" altLang="en-US" sz="1400" dirty="0">
                  <a:solidFill>
                    <a:schemeClr val="bg1"/>
                  </a:solidFill>
                  <a:ea typeface="造字工房俊雅（非商用）常规体" pitchFamily="2" charset="-122"/>
                </a:rPr>
                <a:t>可以将演示文稿打印</a:t>
              </a:r>
              <a:r>
                <a:rPr lang="zh-CN" altLang="en-US" sz="1400" dirty="0" smtClean="0">
                  <a:solidFill>
                    <a:schemeClr val="bg1"/>
                  </a:solidFill>
                  <a:ea typeface="造字工房俊雅（非商用）常规体" pitchFamily="2" charset="-122"/>
                </a:rPr>
                <a:t>出来</a:t>
              </a:r>
            </a:p>
          </p:txBody>
        </p:sp>
        <p:sp>
          <p:nvSpPr>
            <p:cNvPr id="14" name="矩形 13"/>
            <p:cNvSpPr/>
            <p:nvPr/>
          </p:nvSpPr>
          <p:spPr>
            <a:xfrm>
              <a:off x="2527921" y="4211519"/>
              <a:ext cx="1491630"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dirty="0" smtClean="0">
                  <a:solidFill>
                    <a:schemeClr val="bg1"/>
                  </a:solidFill>
                  <a:latin typeface="造字工房俊雅（非商用）常规体" pitchFamily="2" charset="-122"/>
                  <a:ea typeface="造字工房俊雅（非商用）常规体" pitchFamily="2" charset="-122"/>
                </a:rPr>
                <a:t>添加标题</a:t>
              </a:r>
              <a:endParaRPr lang="zh-CN" altLang="en-US" sz="2000" dirty="0">
                <a:solidFill>
                  <a:schemeClr val="bg1"/>
                </a:solidFill>
                <a:latin typeface="造字工房俊雅（非商用）常规体" pitchFamily="2" charset="-122"/>
                <a:ea typeface="造字工房俊雅（非商用）常规体" pitchFamily="2" charset="-122"/>
              </a:endParaRPr>
            </a:p>
          </p:txBody>
        </p:sp>
      </p:grpSp>
      <p:grpSp>
        <p:nvGrpSpPr>
          <p:cNvPr id="15" name="组合 16"/>
          <p:cNvGrpSpPr/>
          <p:nvPr/>
        </p:nvGrpSpPr>
        <p:grpSpPr>
          <a:xfrm>
            <a:off x="7605158" y="4167408"/>
            <a:ext cx="2750984" cy="1719365"/>
            <a:chOff x="7639387" y="3887686"/>
            <a:chExt cx="2750984" cy="1719365"/>
          </a:xfrm>
        </p:grpSpPr>
        <p:sp>
          <p:nvSpPr>
            <p:cNvPr id="16" name="íślíḋè-Rectangle: Rounded Corners 13"/>
            <p:cNvSpPr/>
            <p:nvPr/>
          </p:nvSpPr>
          <p:spPr>
            <a:xfrm>
              <a:off x="7639387" y="3887686"/>
              <a:ext cx="2750984" cy="1719365"/>
            </a:xfrm>
            <a:prstGeom prst="roundRect">
              <a:avLst>
                <a:gd name="adj" fmla="val 6195"/>
              </a:avLst>
            </a:prstGeom>
            <a:solidFill>
              <a:srgbClr val="646466"/>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ea typeface="造字工房俊雅（非商用）常规体" pitchFamily="2" charset="-122"/>
              </a:endParaRPr>
            </a:p>
          </p:txBody>
        </p:sp>
        <p:sp>
          <p:nvSpPr>
            <p:cNvPr id="17" name="íślíḋè-Freeform: Shape 17"/>
            <p:cNvSpPr>
              <a:spLocks/>
            </p:cNvSpPr>
            <p:nvPr/>
          </p:nvSpPr>
          <p:spPr bwMode="auto">
            <a:xfrm>
              <a:off x="7875309" y="4086759"/>
              <a:ext cx="484226" cy="484226"/>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headEnd/>
              <a:tailEnd/>
            </a:ln>
          </p:spPr>
          <p:txBody>
            <a:bodyPr anchor="ctr"/>
            <a:lstStyle/>
            <a:p>
              <a:pPr algn="ctr"/>
              <a:endParaRPr dirty="0">
                <a:ea typeface="造字工房俊雅（非商用）常规体" pitchFamily="2" charset="-122"/>
              </a:endParaRPr>
            </a:p>
          </p:txBody>
        </p:sp>
        <p:sp>
          <p:nvSpPr>
            <p:cNvPr id="18" name="矩形 17"/>
            <p:cNvSpPr/>
            <p:nvPr/>
          </p:nvSpPr>
          <p:spPr>
            <a:xfrm>
              <a:off x="7938809" y="4634485"/>
              <a:ext cx="2066518"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bg1"/>
                  </a:solidFill>
                  <a:ea typeface="造字工房俊雅（非商用）常规体" pitchFamily="2" charset="-122"/>
                </a:rPr>
                <a:t>用户可以在投影仪或者计算机上进行</a:t>
              </a:r>
              <a:r>
                <a:rPr lang="zh-CN" altLang="en-US" sz="1400" dirty="0" smtClean="0">
                  <a:solidFill>
                    <a:schemeClr val="bg1"/>
                  </a:solidFill>
                  <a:ea typeface="造字工房俊雅（非商用）常规体" pitchFamily="2" charset="-122"/>
                </a:rPr>
                <a:t>演示也</a:t>
              </a:r>
              <a:r>
                <a:rPr lang="zh-CN" altLang="en-US" sz="1400" dirty="0">
                  <a:solidFill>
                    <a:schemeClr val="bg1"/>
                  </a:solidFill>
                  <a:ea typeface="造字工房俊雅（非商用）常规体" pitchFamily="2" charset="-122"/>
                </a:rPr>
                <a:t>可以将演示文稿打印</a:t>
              </a:r>
              <a:r>
                <a:rPr lang="zh-CN" altLang="en-US" sz="1400" dirty="0" smtClean="0">
                  <a:solidFill>
                    <a:schemeClr val="bg1"/>
                  </a:solidFill>
                  <a:ea typeface="造字工房俊雅（非商用）常规体" pitchFamily="2" charset="-122"/>
                </a:rPr>
                <a:t>出来</a:t>
              </a:r>
            </a:p>
          </p:txBody>
        </p:sp>
        <p:sp>
          <p:nvSpPr>
            <p:cNvPr id="19" name="矩形 18"/>
            <p:cNvSpPr/>
            <p:nvPr/>
          </p:nvSpPr>
          <p:spPr>
            <a:xfrm>
              <a:off x="8345448" y="4211519"/>
              <a:ext cx="1491630" cy="461665"/>
            </a:xfrm>
            <a:prstGeom prst="rect">
              <a:avLst/>
            </a:prstGeom>
          </p:spPr>
          <p:txBody>
            <a:bodyPr wrap="square">
              <a:spAutoFit/>
              <a:scene3d>
                <a:camera prst="orthographicFront"/>
                <a:lightRig rig="threePt" dir="t"/>
              </a:scene3d>
              <a:sp3d contourW="12700"/>
            </a:bodyPr>
            <a:lstStyle/>
            <a:p>
              <a:pPr>
                <a:lnSpc>
                  <a:spcPct val="120000"/>
                </a:lnSpc>
              </a:pPr>
              <a:r>
                <a:rPr lang="zh-CN" altLang="en-US" sz="2000" dirty="0" smtClean="0">
                  <a:solidFill>
                    <a:schemeClr val="bg1"/>
                  </a:solidFill>
                  <a:latin typeface="造字工房俊雅（非商用）常规体" pitchFamily="2" charset="-122"/>
                  <a:ea typeface="造字工房俊雅（非商用）常规体" pitchFamily="2" charset="-122"/>
                </a:rPr>
                <a:t>添加标题</a:t>
              </a:r>
              <a:endParaRPr lang="zh-CN" altLang="en-US" sz="2000" dirty="0">
                <a:solidFill>
                  <a:schemeClr val="bg1"/>
                </a:solidFill>
                <a:latin typeface="造字工房俊雅（非商用）常规体" pitchFamily="2" charset="-122"/>
                <a:ea typeface="造字工房俊雅（非商用）常规体" pitchFamily="2" charset="-122"/>
              </a:endParaRPr>
            </a:p>
          </p:txBody>
        </p:sp>
      </p:grpSp>
      <p:pic>
        <p:nvPicPr>
          <p:cNvPr id="20" name="图片占位符 62"/>
          <p:cNvPicPr>
            <a:picLocks noChangeAspect="1"/>
          </p:cNvPicPr>
          <p:nvPr/>
        </p:nvPicPr>
        <p:blipFill>
          <a:blip r:embed="rId3" cstate="print">
            <a:extLst>
              <a:ext uri="{28A0092B-C50C-407E-A947-70E740481C1C}">
                <a14:useLocalDpi xmlns:a14="http://schemas.microsoft.com/office/drawing/2010/main" val="0"/>
              </a:ext>
            </a:extLst>
          </a:blip>
          <a:srcRect t="36" b="36"/>
          <a:stretch>
            <a:fillRect/>
          </a:stretch>
        </p:blipFill>
        <p:spPr>
          <a:xfrm>
            <a:off x="1782392" y="2260922"/>
            <a:ext cx="2750984" cy="1719365"/>
          </a:xfrm>
          <a:custGeom>
            <a:avLst/>
            <a:gdLst>
              <a:gd name="connsiteX0" fmla="*/ 106515 w 2750984"/>
              <a:gd name="connsiteY0" fmla="*/ 0 h 1719365"/>
              <a:gd name="connsiteX1" fmla="*/ 2644469 w 2750984"/>
              <a:gd name="connsiteY1" fmla="*/ 0 h 1719365"/>
              <a:gd name="connsiteX2" fmla="*/ 2750984 w 2750984"/>
              <a:gd name="connsiteY2" fmla="*/ 106515 h 1719365"/>
              <a:gd name="connsiteX3" fmla="*/ 2750984 w 2750984"/>
              <a:gd name="connsiteY3" fmla="*/ 1612850 h 1719365"/>
              <a:gd name="connsiteX4" fmla="*/ 2644469 w 2750984"/>
              <a:gd name="connsiteY4" fmla="*/ 1719365 h 1719365"/>
              <a:gd name="connsiteX5" fmla="*/ 106515 w 2750984"/>
              <a:gd name="connsiteY5" fmla="*/ 1719365 h 1719365"/>
              <a:gd name="connsiteX6" fmla="*/ 0 w 2750984"/>
              <a:gd name="connsiteY6" fmla="*/ 1612850 h 1719365"/>
              <a:gd name="connsiteX7" fmla="*/ 0 w 2750984"/>
              <a:gd name="connsiteY7" fmla="*/ 106515 h 1719365"/>
              <a:gd name="connsiteX8" fmla="*/ 106515 w 2750984"/>
              <a:gd name="connsiteY8" fmla="*/ 0 h 1719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50984" h="1719365">
                <a:moveTo>
                  <a:pt x="106515" y="0"/>
                </a:moveTo>
                <a:lnTo>
                  <a:pt x="2644469" y="0"/>
                </a:lnTo>
                <a:cubicBezTo>
                  <a:pt x="2703296" y="0"/>
                  <a:pt x="2750984" y="47688"/>
                  <a:pt x="2750984" y="106515"/>
                </a:cubicBezTo>
                <a:lnTo>
                  <a:pt x="2750984" y="1612850"/>
                </a:lnTo>
                <a:cubicBezTo>
                  <a:pt x="2750984" y="1671677"/>
                  <a:pt x="2703296" y="1719365"/>
                  <a:pt x="2644469" y="1719365"/>
                </a:cubicBezTo>
                <a:lnTo>
                  <a:pt x="106515" y="1719365"/>
                </a:lnTo>
                <a:cubicBezTo>
                  <a:pt x="47688" y="1719365"/>
                  <a:pt x="0" y="1671677"/>
                  <a:pt x="0" y="1612850"/>
                </a:cubicBezTo>
                <a:lnTo>
                  <a:pt x="0" y="106515"/>
                </a:lnTo>
                <a:cubicBezTo>
                  <a:pt x="0" y="47688"/>
                  <a:pt x="47688" y="0"/>
                  <a:pt x="106515" y="0"/>
                </a:cubicBezTo>
                <a:close/>
              </a:path>
            </a:pathLst>
          </a:custGeom>
        </p:spPr>
      </p:pic>
      <p:pic>
        <p:nvPicPr>
          <p:cNvPr id="21" name="图片占位符 64"/>
          <p:cNvPicPr>
            <a:picLocks noChangeAspect="1"/>
          </p:cNvPicPr>
          <p:nvPr/>
        </p:nvPicPr>
        <p:blipFill>
          <a:blip r:embed="rId4" cstate="print">
            <a:extLst>
              <a:ext uri="{28A0092B-C50C-407E-A947-70E740481C1C}">
                <a14:useLocalDpi xmlns:a14="http://schemas.microsoft.com/office/drawing/2010/main" val="0"/>
              </a:ext>
            </a:extLst>
          </a:blip>
          <a:srcRect t="36" b="36"/>
          <a:stretch>
            <a:fillRect/>
          </a:stretch>
        </p:blipFill>
        <p:spPr>
          <a:xfrm>
            <a:off x="7605158" y="2260922"/>
            <a:ext cx="2750984" cy="1719365"/>
          </a:xfrm>
          <a:custGeom>
            <a:avLst/>
            <a:gdLst>
              <a:gd name="connsiteX0" fmla="*/ 106515 w 2750984"/>
              <a:gd name="connsiteY0" fmla="*/ 0 h 1719365"/>
              <a:gd name="connsiteX1" fmla="*/ 2644469 w 2750984"/>
              <a:gd name="connsiteY1" fmla="*/ 0 h 1719365"/>
              <a:gd name="connsiteX2" fmla="*/ 2750984 w 2750984"/>
              <a:gd name="connsiteY2" fmla="*/ 106515 h 1719365"/>
              <a:gd name="connsiteX3" fmla="*/ 2750984 w 2750984"/>
              <a:gd name="connsiteY3" fmla="*/ 1612850 h 1719365"/>
              <a:gd name="connsiteX4" fmla="*/ 2644469 w 2750984"/>
              <a:gd name="connsiteY4" fmla="*/ 1719365 h 1719365"/>
              <a:gd name="connsiteX5" fmla="*/ 106515 w 2750984"/>
              <a:gd name="connsiteY5" fmla="*/ 1719365 h 1719365"/>
              <a:gd name="connsiteX6" fmla="*/ 0 w 2750984"/>
              <a:gd name="connsiteY6" fmla="*/ 1612850 h 1719365"/>
              <a:gd name="connsiteX7" fmla="*/ 0 w 2750984"/>
              <a:gd name="connsiteY7" fmla="*/ 106515 h 1719365"/>
              <a:gd name="connsiteX8" fmla="*/ 106515 w 2750984"/>
              <a:gd name="connsiteY8" fmla="*/ 0 h 1719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50984" h="1719365">
                <a:moveTo>
                  <a:pt x="106515" y="0"/>
                </a:moveTo>
                <a:lnTo>
                  <a:pt x="2644469" y="0"/>
                </a:lnTo>
                <a:cubicBezTo>
                  <a:pt x="2703296" y="0"/>
                  <a:pt x="2750984" y="47688"/>
                  <a:pt x="2750984" y="106515"/>
                </a:cubicBezTo>
                <a:lnTo>
                  <a:pt x="2750984" y="1612850"/>
                </a:lnTo>
                <a:cubicBezTo>
                  <a:pt x="2750984" y="1671677"/>
                  <a:pt x="2703296" y="1719365"/>
                  <a:pt x="2644469" y="1719365"/>
                </a:cubicBezTo>
                <a:lnTo>
                  <a:pt x="106515" y="1719365"/>
                </a:lnTo>
                <a:cubicBezTo>
                  <a:pt x="47688" y="1719365"/>
                  <a:pt x="0" y="1671677"/>
                  <a:pt x="0" y="1612850"/>
                </a:cubicBezTo>
                <a:lnTo>
                  <a:pt x="0" y="106515"/>
                </a:lnTo>
                <a:cubicBezTo>
                  <a:pt x="0" y="47688"/>
                  <a:pt x="47688" y="0"/>
                  <a:pt x="106515" y="0"/>
                </a:cubicBezTo>
                <a:close/>
              </a:path>
            </a:pathLst>
          </a:custGeom>
        </p:spPr>
      </p:pic>
      <p:pic>
        <p:nvPicPr>
          <p:cNvPr id="22" name="图片占位符 63"/>
          <p:cNvPicPr>
            <a:picLocks noChangeAspect="1"/>
          </p:cNvPicPr>
          <p:nvPr/>
        </p:nvPicPr>
        <p:blipFill>
          <a:blip r:embed="rId5" cstate="print">
            <a:extLst>
              <a:ext uri="{28A0092B-C50C-407E-A947-70E740481C1C}">
                <a14:useLocalDpi xmlns:a14="http://schemas.microsoft.com/office/drawing/2010/main" val="0"/>
              </a:ext>
            </a:extLst>
          </a:blip>
          <a:srcRect t="7" b="7"/>
          <a:stretch>
            <a:fillRect/>
          </a:stretch>
        </p:blipFill>
        <p:spPr>
          <a:xfrm>
            <a:off x="4705312" y="4157883"/>
            <a:ext cx="2750984" cy="1719365"/>
          </a:xfrm>
          <a:custGeom>
            <a:avLst/>
            <a:gdLst>
              <a:gd name="connsiteX0" fmla="*/ 106515 w 2750984"/>
              <a:gd name="connsiteY0" fmla="*/ 0 h 1719365"/>
              <a:gd name="connsiteX1" fmla="*/ 2644469 w 2750984"/>
              <a:gd name="connsiteY1" fmla="*/ 0 h 1719365"/>
              <a:gd name="connsiteX2" fmla="*/ 2750984 w 2750984"/>
              <a:gd name="connsiteY2" fmla="*/ 106515 h 1719365"/>
              <a:gd name="connsiteX3" fmla="*/ 2750984 w 2750984"/>
              <a:gd name="connsiteY3" fmla="*/ 1612850 h 1719365"/>
              <a:gd name="connsiteX4" fmla="*/ 2644469 w 2750984"/>
              <a:gd name="connsiteY4" fmla="*/ 1719365 h 1719365"/>
              <a:gd name="connsiteX5" fmla="*/ 106515 w 2750984"/>
              <a:gd name="connsiteY5" fmla="*/ 1719365 h 1719365"/>
              <a:gd name="connsiteX6" fmla="*/ 0 w 2750984"/>
              <a:gd name="connsiteY6" fmla="*/ 1612850 h 1719365"/>
              <a:gd name="connsiteX7" fmla="*/ 0 w 2750984"/>
              <a:gd name="connsiteY7" fmla="*/ 106515 h 1719365"/>
              <a:gd name="connsiteX8" fmla="*/ 106515 w 2750984"/>
              <a:gd name="connsiteY8" fmla="*/ 0 h 1719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750984" h="1719365">
                <a:moveTo>
                  <a:pt x="106515" y="0"/>
                </a:moveTo>
                <a:lnTo>
                  <a:pt x="2644469" y="0"/>
                </a:lnTo>
                <a:cubicBezTo>
                  <a:pt x="2703296" y="0"/>
                  <a:pt x="2750984" y="47688"/>
                  <a:pt x="2750984" y="106515"/>
                </a:cubicBezTo>
                <a:lnTo>
                  <a:pt x="2750984" y="1612850"/>
                </a:lnTo>
                <a:cubicBezTo>
                  <a:pt x="2750984" y="1671677"/>
                  <a:pt x="2703296" y="1719365"/>
                  <a:pt x="2644469" y="1719365"/>
                </a:cubicBezTo>
                <a:lnTo>
                  <a:pt x="106515" y="1719365"/>
                </a:lnTo>
                <a:cubicBezTo>
                  <a:pt x="47688" y="1719365"/>
                  <a:pt x="0" y="1671677"/>
                  <a:pt x="0" y="1612850"/>
                </a:cubicBezTo>
                <a:lnTo>
                  <a:pt x="0" y="106515"/>
                </a:lnTo>
                <a:cubicBezTo>
                  <a:pt x="0" y="47688"/>
                  <a:pt x="47688" y="0"/>
                  <a:pt x="106515" y="0"/>
                </a:cubicBezTo>
                <a:close/>
              </a:path>
            </a:pathLst>
          </a:custGeom>
        </p:spPr>
      </p:pic>
    </p:spTree>
    <p:extLst>
      <p:ext uri="{BB962C8B-B14F-4D97-AF65-F5344CB8AC3E}">
        <p14:creationId xmlns:p14="http://schemas.microsoft.com/office/powerpoint/2010/main" val="1447679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p:cTn id="13" dur="500" fill="hold"/>
                                        <p:tgtEl>
                                          <p:spTgt spid="5"/>
                                        </p:tgtEl>
                                        <p:attrNameLst>
                                          <p:attrName>ppt_w</p:attrName>
                                        </p:attrNameLst>
                                      </p:cBhvr>
                                      <p:tavLst>
                                        <p:tav tm="0">
                                          <p:val>
                                            <p:fltVal val="0"/>
                                          </p:val>
                                        </p:tav>
                                        <p:tav tm="100000">
                                          <p:val>
                                            <p:strVal val="#ppt_w"/>
                                          </p:val>
                                        </p:tav>
                                      </p:tavLst>
                                    </p:anim>
                                    <p:anim calcmode="lin" valueType="num">
                                      <p:cBhvr>
                                        <p:cTn id="14" dur="500" fill="hold"/>
                                        <p:tgtEl>
                                          <p:spTgt spid="5"/>
                                        </p:tgtEl>
                                        <p:attrNameLst>
                                          <p:attrName>ppt_h</p:attrName>
                                        </p:attrNameLst>
                                      </p:cBhvr>
                                      <p:tavLst>
                                        <p:tav tm="0">
                                          <p:val>
                                            <p:fltVal val="0"/>
                                          </p:val>
                                        </p:tav>
                                        <p:tav tm="100000">
                                          <p:val>
                                            <p:strVal val="#ppt_h"/>
                                          </p:val>
                                        </p:tav>
                                      </p:tavLst>
                                    </p:anim>
                                    <p:animEffect transition="in" filter="fade">
                                      <p:cBhvr>
                                        <p:cTn id="15" dur="500"/>
                                        <p:tgtEl>
                                          <p:spTgt spid="5"/>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500" fill="hold"/>
                                        <p:tgtEl>
                                          <p:spTgt spid="21"/>
                                        </p:tgtEl>
                                        <p:attrNameLst>
                                          <p:attrName>ppt_w</p:attrName>
                                        </p:attrNameLst>
                                      </p:cBhvr>
                                      <p:tavLst>
                                        <p:tav tm="0">
                                          <p:val>
                                            <p:fltVal val="0"/>
                                          </p:val>
                                        </p:tav>
                                        <p:tav tm="100000">
                                          <p:val>
                                            <p:strVal val="#ppt_w"/>
                                          </p:val>
                                        </p:tav>
                                      </p:tavLst>
                                    </p:anim>
                                    <p:anim calcmode="lin" valueType="num">
                                      <p:cBhvr>
                                        <p:cTn id="20" dur="500" fill="hold"/>
                                        <p:tgtEl>
                                          <p:spTgt spid="21"/>
                                        </p:tgtEl>
                                        <p:attrNameLst>
                                          <p:attrName>ppt_h</p:attrName>
                                        </p:attrNameLst>
                                      </p:cBhvr>
                                      <p:tavLst>
                                        <p:tav tm="0">
                                          <p:val>
                                            <p:fltVal val="0"/>
                                          </p:val>
                                        </p:tav>
                                        <p:tav tm="100000">
                                          <p:val>
                                            <p:strVal val="#ppt_h"/>
                                          </p:val>
                                        </p:tav>
                                      </p:tavLst>
                                    </p:anim>
                                    <p:animEffect transition="in" filter="fade">
                                      <p:cBhvr>
                                        <p:cTn id="21" dur="500"/>
                                        <p:tgtEl>
                                          <p:spTgt spid="21"/>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Effect transition="in" filter="fade">
                                      <p:cBhvr>
                                        <p:cTn id="27" dur="500"/>
                                        <p:tgtEl>
                                          <p:spTgt spid="10"/>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 calcmode="lin" valueType="num">
                                      <p:cBhvr>
                                        <p:cTn id="31" dur="500" fill="hold"/>
                                        <p:tgtEl>
                                          <p:spTgt spid="22"/>
                                        </p:tgtEl>
                                        <p:attrNameLst>
                                          <p:attrName>ppt_w</p:attrName>
                                        </p:attrNameLst>
                                      </p:cBhvr>
                                      <p:tavLst>
                                        <p:tav tm="0">
                                          <p:val>
                                            <p:fltVal val="0"/>
                                          </p:val>
                                        </p:tav>
                                        <p:tav tm="100000">
                                          <p:val>
                                            <p:strVal val="#ppt_w"/>
                                          </p:val>
                                        </p:tav>
                                      </p:tavLst>
                                    </p:anim>
                                    <p:anim calcmode="lin" valueType="num">
                                      <p:cBhvr>
                                        <p:cTn id="32" dur="500" fill="hold"/>
                                        <p:tgtEl>
                                          <p:spTgt spid="22"/>
                                        </p:tgtEl>
                                        <p:attrNameLst>
                                          <p:attrName>ppt_h</p:attrName>
                                        </p:attrNameLst>
                                      </p:cBhvr>
                                      <p:tavLst>
                                        <p:tav tm="0">
                                          <p:val>
                                            <p:fltVal val="0"/>
                                          </p:val>
                                        </p:tav>
                                        <p:tav tm="100000">
                                          <p:val>
                                            <p:strVal val="#ppt_h"/>
                                          </p:val>
                                        </p:tav>
                                      </p:tavLst>
                                    </p:anim>
                                    <p:animEffect transition="in" filter="fade">
                                      <p:cBhvr>
                                        <p:cTn id="33" dur="500"/>
                                        <p:tgtEl>
                                          <p:spTgt spid="22"/>
                                        </p:tgtEl>
                                      </p:cBhvr>
                                    </p:animEffect>
                                  </p:childTnLst>
                                </p:cTn>
                              </p:par>
                            </p:childTnLst>
                          </p:cTn>
                        </p:par>
                        <p:par>
                          <p:cTn id="34" fill="hold">
                            <p:stCondLst>
                              <p:cond delay="2500"/>
                            </p:stCondLst>
                            <p:childTnLst>
                              <p:par>
                                <p:cTn id="35" presetID="53" presetClass="entr" presetSubtype="16" fill="hold" nodeType="after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p:cTn id="37" dur="500" fill="hold"/>
                                        <p:tgtEl>
                                          <p:spTgt spid="15"/>
                                        </p:tgtEl>
                                        <p:attrNameLst>
                                          <p:attrName>ppt_w</p:attrName>
                                        </p:attrNameLst>
                                      </p:cBhvr>
                                      <p:tavLst>
                                        <p:tav tm="0">
                                          <p:val>
                                            <p:fltVal val="0"/>
                                          </p:val>
                                        </p:tav>
                                        <p:tav tm="100000">
                                          <p:val>
                                            <p:strVal val="#ppt_w"/>
                                          </p:val>
                                        </p:tav>
                                      </p:tavLst>
                                    </p:anim>
                                    <p:anim calcmode="lin" valueType="num">
                                      <p:cBhvr>
                                        <p:cTn id="38" dur="500" fill="hold"/>
                                        <p:tgtEl>
                                          <p:spTgt spid="15"/>
                                        </p:tgtEl>
                                        <p:attrNameLst>
                                          <p:attrName>ppt_h</p:attrName>
                                        </p:attrNameLst>
                                      </p:cBhvr>
                                      <p:tavLst>
                                        <p:tav tm="0">
                                          <p:val>
                                            <p:fltVal val="0"/>
                                          </p:val>
                                        </p:tav>
                                        <p:tav tm="100000">
                                          <p:val>
                                            <p:strVal val="#ppt_h"/>
                                          </p:val>
                                        </p:tav>
                                      </p:tavLst>
                                    </p:anim>
                                    <p:animEffect transition="in" filter="fade">
                                      <p:cBhvr>
                                        <p:cTn id="39"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495675" y="317622"/>
            <a:ext cx="5200650" cy="981580"/>
            <a:chOff x="3495675" y="193771"/>
            <a:chExt cx="5200650" cy="981580"/>
          </a:xfrm>
        </p:grpSpPr>
        <p:sp>
          <p:nvSpPr>
            <p:cNvPr id="3"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4"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造字工房俊雅（非商用）常规体" pitchFamily="2" charset="-122"/>
                  <a:ea typeface="造字工房俊雅（非商用）常规体" pitchFamily="2" charset="-122"/>
                  <a:cs typeface="Open Sans" pitchFamily="34" charset="0"/>
                </a:rPr>
                <a:t>销售有效激励</a:t>
              </a:r>
            </a:p>
          </p:txBody>
        </p:sp>
      </p:grpSp>
      <p:grpSp>
        <p:nvGrpSpPr>
          <p:cNvPr id="5" name="组合 4"/>
          <p:cNvGrpSpPr/>
          <p:nvPr/>
        </p:nvGrpSpPr>
        <p:grpSpPr>
          <a:xfrm>
            <a:off x="1440445" y="1608889"/>
            <a:ext cx="2463898" cy="2017487"/>
            <a:chOff x="1440445" y="1673496"/>
            <a:chExt cx="2463898" cy="2017487"/>
          </a:xfrm>
        </p:grpSpPr>
        <p:graphicFrame>
          <p:nvGraphicFramePr>
            <p:cNvPr id="6" name="图表 5"/>
            <p:cNvGraphicFramePr/>
            <p:nvPr>
              <p:extLst>
                <p:ext uri="{D42A27DB-BD31-4B8C-83A1-F6EECF244321}">
                  <p14:modId xmlns:p14="http://schemas.microsoft.com/office/powerpoint/2010/main" val="3371652977"/>
                </p:ext>
              </p:extLst>
            </p:nvPr>
          </p:nvGraphicFramePr>
          <p:xfrm>
            <a:off x="1440445" y="1673496"/>
            <a:ext cx="2463898" cy="2017487"/>
          </p:xfrm>
          <a:graphic>
            <a:graphicData uri="http://schemas.openxmlformats.org/drawingml/2006/chart">
              <c:chart xmlns:c="http://schemas.openxmlformats.org/drawingml/2006/chart" xmlns:r="http://schemas.openxmlformats.org/officeDocument/2006/relationships" r:id="rId3"/>
            </a:graphicData>
          </a:graphic>
        </p:graphicFrame>
        <p:sp>
          <p:nvSpPr>
            <p:cNvPr id="7" name="文本框 6"/>
            <p:cNvSpPr txBox="1"/>
            <p:nvPr/>
          </p:nvSpPr>
          <p:spPr>
            <a:xfrm>
              <a:off x="2292980" y="2391954"/>
              <a:ext cx="758541" cy="584775"/>
            </a:xfrm>
            <a:prstGeom prst="rect">
              <a:avLst/>
            </a:prstGeom>
            <a:noFill/>
          </p:spPr>
          <p:txBody>
            <a:bodyPr wrap="none" rtlCol="0">
              <a:spAutoFit/>
            </a:bodyPr>
            <a:lstStyle/>
            <a:p>
              <a:pPr algn="ctr"/>
              <a:r>
                <a:rPr lang="en-US" altLang="zh-CN" sz="3200" dirty="0">
                  <a:latin typeface="造字工房俊雅（非商用）常规体" pitchFamily="2" charset="-122"/>
                  <a:ea typeface="造字工房俊雅（非商用）常规体" pitchFamily="2" charset="-122"/>
                </a:rPr>
                <a:t>20%</a:t>
              </a:r>
              <a:endParaRPr lang="zh-CN" altLang="en-US" sz="3200" dirty="0">
                <a:latin typeface="造字工房俊雅（非商用）常规体" pitchFamily="2" charset="-122"/>
                <a:ea typeface="造字工房俊雅（非商用）常规体" pitchFamily="2" charset="-122"/>
              </a:endParaRPr>
            </a:p>
          </p:txBody>
        </p:sp>
      </p:grpSp>
      <p:grpSp>
        <p:nvGrpSpPr>
          <p:cNvPr id="8" name="组合 7"/>
          <p:cNvGrpSpPr/>
          <p:nvPr/>
        </p:nvGrpSpPr>
        <p:grpSpPr>
          <a:xfrm>
            <a:off x="3719551" y="1608889"/>
            <a:ext cx="2463898" cy="2017487"/>
            <a:chOff x="3595590" y="1666239"/>
            <a:chExt cx="2463898" cy="2017487"/>
          </a:xfrm>
        </p:grpSpPr>
        <p:graphicFrame>
          <p:nvGraphicFramePr>
            <p:cNvPr id="9" name="图表 8"/>
            <p:cNvGraphicFramePr/>
            <p:nvPr>
              <p:extLst>
                <p:ext uri="{D42A27DB-BD31-4B8C-83A1-F6EECF244321}">
                  <p14:modId xmlns:p14="http://schemas.microsoft.com/office/powerpoint/2010/main" val="3886930995"/>
                </p:ext>
              </p:extLst>
            </p:nvPr>
          </p:nvGraphicFramePr>
          <p:xfrm>
            <a:off x="3595590" y="1666239"/>
            <a:ext cx="2463898" cy="2017487"/>
          </p:xfrm>
          <a:graphic>
            <a:graphicData uri="http://schemas.openxmlformats.org/drawingml/2006/chart">
              <c:chart xmlns:c="http://schemas.openxmlformats.org/drawingml/2006/chart" xmlns:r="http://schemas.openxmlformats.org/officeDocument/2006/relationships" r:id="rId4"/>
            </a:graphicData>
          </a:graphic>
        </p:graphicFrame>
        <p:sp>
          <p:nvSpPr>
            <p:cNvPr id="10" name="文本框 9"/>
            <p:cNvSpPr txBox="1"/>
            <p:nvPr/>
          </p:nvSpPr>
          <p:spPr>
            <a:xfrm>
              <a:off x="4466598" y="2391953"/>
              <a:ext cx="758541" cy="584775"/>
            </a:xfrm>
            <a:prstGeom prst="rect">
              <a:avLst/>
            </a:prstGeom>
            <a:noFill/>
          </p:spPr>
          <p:txBody>
            <a:bodyPr wrap="none" rtlCol="0">
              <a:spAutoFit/>
            </a:bodyPr>
            <a:lstStyle/>
            <a:p>
              <a:pPr algn="ctr"/>
              <a:r>
                <a:rPr lang="en-US" altLang="zh-CN" sz="3200" dirty="0">
                  <a:latin typeface="造字工房俊雅（非商用）常规体" pitchFamily="2" charset="-122"/>
                  <a:ea typeface="造字工房俊雅（非商用）常规体" pitchFamily="2" charset="-122"/>
                </a:rPr>
                <a:t>45%</a:t>
              </a:r>
              <a:endParaRPr lang="zh-CN" altLang="en-US" sz="3200" dirty="0">
                <a:latin typeface="造字工房俊雅（非商用）常规体" pitchFamily="2" charset="-122"/>
                <a:ea typeface="造字工房俊雅（非商用）常规体" pitchFamily="2" charset="-122"/>
              </a:endParaRPr>
            </a:p>
          </p:txBody>
        </p:sp>
      </p:grpSp>
      <p:grpSp>
        <p:nvGrpSpPr>
          <p:cNvPr id="11" name="组合 10"/>
          <p:cNvGrpSpPr/>
          <p:nvPr/>
        </p:nvGrpSpPr>
        <p:grpSpPr>
          <a:xfrm>
            <a:off x="8277762" y="1608889"/>
            <a:ext cx="2463898" cy="2017487"/>
            <a:chOff x="1441534" y="3733838"/>
            <a:chExt cx="2463898" cy="2017487"/>
          </a:xfrm>
        </p:grpSpPr>
        <p:graphicFrame>
          <p:nvGraphicFramePr>
            <p:cNvPr id="12" name="图表 11"/>
            <p:cNvGraphicFramePr/>
            <p:nvPr>
              <p:extLst>
                <p:ext uri="{D42A27DB-BD31-4B8C-83A1-F6EECF244321}">
                  <p14:modId xmlns:p14="http://schemas.microsoft.com/office/powerpoint/2010/main" val="2197800129"/>
                </p:ext>
              </p:extLst>
            </p:nvPr>
          </p:nvGraphicFramePr>
          <p:xfrm>
            <a:off x="1441534" y="3733838"/>
            <a:ext cx="2463898" cy="2017487"/>
          </p:xfrm>
          <a:graphic>
            <a:graphicData uri="http://schemas.openxmlformats.org/drawingml/2006/chart">
              <c:chart xmlns:c="http://schemas.openxmlformats.org/drawingml/2006/chart" xmlns:r="http://schemas.openxmlformats.org/officeDocument/2006/relationships" r:id="rId5"/>
            </a:graphicData>
          </a:graphic>
        </p:graphicFrame>
        <p:sp>
          <p:nvSpPr>
            <p:cNvPr id="13" name="文本框 12"/>
            <p:cNvSpPr txBox="1"/>
            <p:nvPr/>
          </p:nvSpPr>
          <p:spPr>
            <a:xfrm>
              <a:off x="2292980" y="4480334"/>
              <a:ext cx="758541" cy="584775"/>
            </a:xfrm>
            <a:prstGeom prst="rect">
              <a:avLst/>
            </a:prstGeom>
            <a:noFill/>
          </p:spPr>
          <p:txBody>
            <a:bodyPr wrap="none" rtlCol="0">
              <a:spAutoFit/>
            </a:bodyPr>
            <a:lstStyle/>
            <a:p>
              <a:pPr algn="ctr"/>
              <a:r>
                <a:rPr lang="en-US" altLang="zh-CN" sz="3200" dirty="0">
                  <a:latin typeface="造字工房俊雅（非商用）常规体" pitchFamily="2" charset="-122"/>
                  <a:ea typeface="造字工房俊雅（非商用）常规体" pitchFamily="2" charset="-122"/>
                </a:rPr>
                <a:t>60%</a:t>
              </a:r>
              <a:endParaRPr lang="zh-CN" altLang="en-US" sz="3200" dirty="0">
                <a:latin typeface="造字工房俊雅（非商用）常规体" pitchFamily="2" charset="-122"/>
                <a:ea typeface="造字工房俊雅（非商用）常规体" pitchFamily="2" charset="-122"/>
              </a:endParaRPr>
            </a:p>
          </p:txBody>
        </p:sp>
      </p:grpSp>
      <p:grpSp>
        <p:nvGrpSpPr>
          <p:cNvPr id="14" name="组合 13"/>
          <p:cNvGrpSpPr/>
          <p:nvPr/>
        </p:nvGrpSpPr>
        <p:grpSpPr>
          <a:xfrm>
            <a:off x="5998657" y="1608889"/>
            <a:ext cx="2463898" cy="2017487"/>
            <a:chOff x="3595590" y="3733838"/>
            <a:chExt cx="2463898" cy="2017487"/>
          </a:xfrm>
        </p:grpSpPr>
        <p:graphicFrame>
          <p:nvGraphicFramePr>
            <p:cNvPr id="15" name="图表 14"/>
            <p:cNvGraphicFramePr/>
            <p:nvPr>
              <p:extLst>
                <p:ext uri="{D42A27DB-BD31-4B8C-83A1-F6EECF244321}">
                  <p14:modId xmlns:p14="http://schemas.microsoft.com/office/powerpoint/2010/main" val="3370104021"/>
                </p:ext>
              </p:extLst>
            </p:nvPr>
          </p:nvGraphicFramePr>
          <p:xfrm>
            <a:off x="3595590" y="3733838"/>
            <a:ext cx="2463898" cy="2017487"/>
          </p:xfrm>
          <a:graphic>
            <a:graphicData uri="http://schemas.openxmlformats.org/drawingml/2006/chart">
              <c:chart xmlns:c="http://schemas.openxmlformats.org/drawingml/2006/chart" xmlns:r="http://schemas.openxmlformats.org/officeDocument/2006/relationships" r:id="rId6"/>
            </a:graphicData>
          </a:graphic>
        </p:graphicFrame>
        <p:sp>
          <p:nvSpPr>
            <p:cNvPr id="16" name="文本框 15"/>
            <p:cNvSpPr txBox="1"/>
            <p:nvPr/>
          </p:nvSpPr>
          <p:spPr>
            <a:xfrm>
              <a:off x="4466598" y="4480333"/>
              <a:ext cx="758541" cy="584775"/>
            </a:xfrm>
            <a:prstGeom prst="rect">
              <a:avLst/>
            </a:prstGeom>
            <a:noFill/>
          </p:spPr>
          <p:txBody>
            <a:bodyPr wrap="none" rtlCol="0">
              <a:spAutoFit/>
            </a:bodyPr>
            <a:lstStyle/>
            <a:p>
              <a:pPr algn="ctr"/>
              <a:r>
                <a:rPr lang="en-US" altLang="zh-CN" sz="3200" dirty="0">
                  <a:latin typeface="造字工房俊雅（非商用）常规体" pitchFamily="2" charset="-122"/>
                  <a:ea typeface="造字工房俊雅（非商用）常规体" pitchFamily="2" charset="-122"/>
                </a:rPr>
                <a:t>80%</a:t>
              </a:r>
              <a:endParaRPr lang="zh-CN" altLang="en-US" sz="3200" dirty="0">
                <a:latin typeface="造字工房俊雅（非商用）常规体" pitchFamily="2" charset="-122"/>
                <a:ea typeface="造字工房俊雅（非商用）常规体" pitchFamily="2" charset="-122"/>
              </a:endParaRPr>
            </a:p>
          </p:txBody>
        </p:sp>
      </p:grpSp>
      <p:sp>
        <p:nvSpPr>
          <p:cNvPr id="17" name="矩形 16"/>
          <p:cNvSpPr/>
          <p:nvPr/>
        </p:nvSpPr>
        <p:spPr>
          <a:xfrm>
            <a:off x="6912550" y="3905812"/>
            <a:ext cx="736599" cy="646803"/>
          </a:xfrm>
          <a:prstGeom prst="rect">
            <a:avLst/>
          </a:prstGeom>
          <a:solidFill>
            <a:schemeClr val="bg1"/>
          </a:solidFill>
          <a:ln>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b="1" dirty="0">
                <a:solidFill>
                  <a:schemeClr val="tx1">
                    <a:lumMod val="75000"/>
                    <a:lumOff val="25000"/>
                  </a:schemeClr>
                </a:solidFill>
                <a:latin typeface="造字工房俊雅（非商用）常规体" pitchFamily="2" charset="-122"/>
                <a:ea typeface="造字工房俊雅（非商用）常规体" pitchFamily="2" charset="-122"/>
              </a:rPr>
              <a:t>C</a:t>
            </a:r>
            <a:endParaRPr lang="zh-CN" altLang="en-US" sz="4000" b="1" dirty="0">
              <a:solidFill>
                <a:schemeClr val="tx1">
                  <a:lumMod val="75000"/>
                  <a:lumOff val="25000"/>
                </a:schemeClr>
              </a:solidFill>
              <a:latin typeface="造字工房俊雅（非商用）常规体" pitchFamily="2" charset="-122"/>
              <a:ea typeface="造字工房俊雅（非商用）常规体" pitchFamily="2" charset="-122"/>
            </a:endParaRPr>
          </a:p>
        </p:txBody>
      </p:sp>
      <p:sp>
        <p:nvSpPr>
          <p:cNvPr id="18" name="矩形 17"/>
          <p:cNvSpPr/>
          <p:nvPr/>
        </p:nvSpPr>
        <p:spPr>
          <a:xfrm>
            <a:off x="2290978" y="3905812"/>
            <a:ext cx="736599" cy="646803"/>
          </a:xfrm>
          <a:prstGeom prst="rect">
            <a:avLst/>
          </a:prstGeom>
          <a:solidFill>
            <a:schemeClr val="bg1"/>
          </a:solidFill>
          <a:ln>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b="1" dirty="0">
                <a:solidFill>
                  <a:schemeClr val="tx1">
                    <a:lumMod val="75000"/>
                    <a:lumOff val="25000"/>
                  </a:schemeClr>
                </a:solidFill>
                <a:latin typeface="造字工房俊雅（非商用）常规体" pitchFamily="2" charset="-122"/>
                <a:ea typeface="造字工房俊雅（非商用）常规体" pitchFamily="2" charset="-122"/>
              </a:rPr>
              <a:t>A</a:t>
            </a:r>
            <a:endParaRPr lang="zh-CN" altLang="en-US" sz="4000" b="1" dirty="0">
              <a:solidFill>
                <a:schemeClr val="tx1">
                  <a:lumMod val="75000"/>
                  <a:lumOff val="25000"/>
                </a:schemeClr>
              </a:solidFill>
              <a:latin typeface="造字工房俊雅（非商用）常规体" pitchFamily="2" charset="-122"/>
              <a:ea typeface="造字工房俊雅（非商用）常规体" pitchFamily="2" charset="-122"/>
            </a:endParaRPr>
          </a:p>
        </p:txBody>
      </p:sp>
      <p:sp>
        <p:nvSpPr>
          <p:cNvPr id="19" name="矩形 18"/>
          <p:cNvSpPr/>
          <p:nvPr/>
        </p:nvSpPr>
        <p:spPr>
          <a:xfrm>
            <a:off x="4601764" y="3905812"/>
            <a:ext cx="736599" cy="646803"/>
          </a:xfrm>
          <a:prstGeom prst="rect">
            <a:avLst/>
          </a:prstGeom>
          <a:solidFill>
            <a:schemeClr val="bg1"/>
          </a:solidFill>
          <a:ln>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b="1" dirty="0">
                <a:solidFill>
                  <a:schemeClr val="tx1">
                    <a:lumMod val="75000"/>
                    <a:lumOff val="25000"/>
                  </a:schemeClr>
                </a:solidFill>
                <a:latin typeface="造字工房俊雅（非商用）常规体" pitchFamily="2" charset="-122"/>
                <a:ea typeface="造字工房俊雅（非商用）常规体" pitchFamily="2" charset="-122"/>
              </a:rPr>
              <a:t>B</a:t>
            </a:r>
            <a:endParaRPr lang="zh-CN" altLang="en-US" sz="4000" b="1" dirty="0">
              <a:solidFill>
                <a:schemeClr val="tx1">
                  <a:lumMod val="75000"/>
                  <a:lumOff val="25000"/>
                </a:schemeClr>
              </a:solidFill>
              <a:latin typeface="造字工房俊雅（非商用）常规体" pitchFamily="2" charset="-122"/>
              <a:ea typeface="造字工房俊雅（非商用）常规体" pitchFamily="2" charset="-122"/>
            </a:endParaRPr>
          </a:p>
        </p:txBody>
      </p:sp>
      <p:sp>
        <p:nvSpPr>
          <p:cNvPr id="20" name="矩形 19"/>
          <p:cNvSpPr/>
          <p:nvPr/>
        </p:nvSpPr>
        <p:spPr>
          <a:xfrm>
            <a:off x="9223335" y="3905812"/>
            <a:ext cx="736599" cy="646803"/>
          </a:xfrm>
          <a:prstGeom prst="rect">
            <a:avLst/>
          </a:prstGeom>
          <a:solidFill>
            <a:schemeClr val="bg1"/>
          </a:solidFill>
          <a:ln>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000" b="1" dirty="0">
                <a:solidFill>
                  <a:schemeClr val="tx1">
                    <a:lumMod val="75000"/>
                    <a:lumOff val="25000"/>
                  </a:schemeClr>
                </a:solidFill>
                <a:latin typeface="造字工房俊雅（非商用）常规体" pitchFamily="2" charset="-122"/>
                <a:ea typeface="造字工房俊雅（非商用）常规体" pitchFamily="2" charset="-122"/>
              </a:rPr>
              <a:t>D</a:t>
            </a:r>
            <a:endParaRPr lang="zh-CN" altLang="en-US" sz="4000" b="1" dirty="0">
              <a:solidFill>
                <a:schemeClr val="tx1">
                  <a:lumMod val="75000"/>
                  <a:lumOff val="25000"/>
                </a:schemeClr>
              </a:solidFill>
              <a:latin typeface="造字工房俊雅（非商用）常规体" pitchFamily="2" charset="-122"/>
              <a:ea typeface="造字工房俊雅（非商用）常规体" pitchFamily="2" charset="-122"/>
            </a:endParaRPr>
          </a:p>
        </p:txBody>
      </p:sp>
      <p:sp>
        <p:nvSpPr>
          <p:cNvPr id="21" name="矩形 20"/>
          <p:cNvSpPr/>
          <p:nvPr/>
        </p:nvSpPr>
        <p:spPr>
          <a:xfrm>
            <a:off x="1789323" y="4673054"/>
            <a:ext cx="1739907" cy="854080"/>
          </a:xfrm>
          <a:prstGeom prst="rect">
            <a:avLst/>
          </a:prstGeom>
        </p:spPr>
        <p:txBody>
          <a:bodyPr wrap="square">
            <a:spAutoFit/>
          </a:bodyPr>
          <a:lstStyle/>
          <a:p>
            <a:pPr algn="ctr">
              <a:lnSpc>
                <a:spcPct val="150000"/>
              </a:lnSpc>
            </a:pPr>
            <a:r>
              <a:rPr lang="zh-CN" altLang="en-US" sz="1100" dirty="0">
                <a:solidFill>
                  <a:srgbClr val="404040"/>
                </a:solidFill>
                <a:latin typeface="造字工房俊雅（非商用）常规体" pitchFamily="2" charset="-122"/>
                <a:ea typeface="造字工房俊雅（非商用）常规体" pitchFamily="2" charset="-122"/>
              </a:rPr>
              <a:t>您的内容打在这里，或者通过复制您的文本后，在此框中选择粘贴，并选择只保留文字</a:t>
            </a:r>
          </a:p>
        </p:txBody>
      </p:sp>
      <p:sp>
        <p:nvSpPr>
          <p:cNvPr id="22" name="矩形 21"/>
          <p:cNvSpPr/>
          <p:nvPr/>
        </p:nvSpPr>
        <p:spPr>
          <a:xfrm>
            <a:off x="4100109" y="4675031"/>
            <a:ext cx="1739907" cy="854080"/>
          </a:xfrm>
          <a:prstGeom prst="rect">
            <a:avLst/>
          </a:prstGeom>
        </p:spPr>
        <p:txBody>
          <a:bodyPr wrap="square">
            <a:spAutoFit/>
          </a:bodyPr>
          <a:lstStyle/>
          <a:p>
            <a:pPr algn="ctr">
              <a:lnSpc>
                <a:spcPct val="150000"/>
              </a:lnSpc>
            </a:pPr>
            <a:r>
              <a:rPr lang="zh-CN" altLang="en-US" sz="1100" dirty="0">
                <a:solidFill>
                  <a:srgbClr val="404040"/>
                </a:solidFill>
                <a:latin typeface="造字工房俊雅（非商用）常规体" pitchFamily="2" charset="-122"/>
                <a:ea typeface="造字工房俊雅（非商用）常规体" pitchFamily="2" charset="-122"/>
              </a:rPr>
              <a:t>您的内容打在这里，或者通过复制您的文本后，在此框中选择粘贴，并选择只保留文字</a:t>
            </a:r>
          </a:p>
        </p:txBody>
      </p:sp>
      <p:sp>
        <p:nvSpPr>
          <p:cNvPr id="23" name="矩形 22"/>
          <p:cNvSpPr/>
          <p:nvPr/>
        </p:nvSpPr>
        <p:spPr>
          <a:xfrm>
            <a:off x="6410895" y="4684796"/>
            <a:ext cx="1739907" cy="854080"/>
          </a:xfrm>
          <a:prstGeom prst="rect">
            <a:avLst/>
          </a:prstGeom>
        </p:spPr>
        <p:txBody>
          <a:bodyPr wrap="square">
            <a:spAutoFit/>
          </a:bodyPr>
          <a:lstStyle/>
          <a:p>
            <a:pPr algn="ctr">
              <a:lnSpc>
                <a:spcPct val="150000"/>
              </a:lnSpc>
            </a:pPr>
            <a:r>
              <a:rPr lang="zh-CN" altLang="en-US" sz="1100" dirty="0">
                <a:solidFill>
                  <a:srgbClr val="404040"/>
                </a:solidFill>
                <a:latin typeface="造字工房俊雅（非商用）常规体" pitchFamily="2" charset="-122"/>
                <a:ea typeface="造字工房俊雅（非商用）常规体" pitchFamily="2" charset="-122"/>
              </a:rPr>
              <a:t>您的内容打在这里，或者通过复制您的文本后，在此框中选择粘贴，并选择只保留文字</a:t>
            </a:r>
          </a:p>
        </p:txBody>
      </p:sp>
      <p:sp>
        <p:nvSpPr>
          <p:cNvPr id="24" name="矩形 23"/>
          <p:cNvSpPr/>
          <p:nvPr/>
        </p:nvSpPr>
        <p:spPr>
          <a:xfrm>
            <a:off x="8721680" y="4673054"/>
            <a:ext cx="1739907" cy="854080"/>
          </a:xfrm>
          <a:prstGeom prst="rect">
            <a:avLst/>
          </a:prstGeom>
        </p:spPr>
        <p:txBody>
          <a:bodyPr wrap="square">
            <a:spAutoFit/>
          </a:bodyPr>
          <a:lstStyle/>
          <a:p>
            <a:pPr algn="ctr">
              <a:lnSpc>
                <a:spcPct val="150000"/>
              </a:lnSpc>
            </a:pPr>
            <a:r>
              <a:rPr lang="zh-CN" altLang="en-US" sz="1100" dirty="0">
                <a:solidFill>
                  <a:srgbClr val="404040"/>
                </a:solidFill>
                <a:latin typeface="造字工房俊雅（非商用）常规体" pitchFamily="2" charset="-122"/>
                <a:ea typeface="造字工房俊雅（非商用）常规体" pitchFamily="2" charset="-122"/>
              </a:rPr>
              <a:t>您的内容打在这里，或者通过复制您的文本后，在此框中选择粘贴，并选择只保留文字</a:t>
            </a:r>
          </a:p>
        </p:txBody>
      </p:sp>
    </p:spTree>
    <p:extLst>
      <p:ext uri="{BB962C8B-B14F-4D97-AF65-F5344CB8AC3E}">
        <p14:creationId xmlns:p14="http://schemas.microsoft.com/office/powerpoint/2010/main" val="1740403919"/>
      </p:ext>
    </p:extLst>
  </p:cSld>
  <p:clrMapOvr>
    <a:masterClrMapping/>
  </p:clrMapOvr>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75000">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14:bounceEnd="75000">
                                          <p:cBhvr additive="base">
                                            <p:cTn id="7" dur="2000" fill="hold"/>
                                            <p:tgtEl>
                                              <p:spTgt spid="5"/>
                                            </p:tgtEl>
                                            <p:attrNameLst>
                                              <p:attrName>ppt_x</p:attrName>
                                            </p:attrNameLst>
                                          </p:cBhvr>
                                          <p:tavLst>
                                            <p:tav tm="0">
                                              <p:val>
                                                <p:strVal val="0-#ppt_w/2"/>
                                              </p:val>
                                            </p:tav>
                                            <p:tav tm="100000">
                                              <p:val>
                                                <p:strVal val="#ppt_x"/>
                                              </p:val>
                                            </p:tav>
                                          </p:tavLst>
                                        </p:anim>
                                        <p:anim calcmode="lin" valueType="num" p14:bounceEnd="75000">
                                          <p:cBhvr additive="base">
                                            <p:cTn id="8" dur="20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14:presetBounceEnd="75000">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14:bounceEnd="75000">
                                          <p:cBhvr additive="base">
                                            <p:cTn id="11" dur="2000" fill="hold"/>
                                            <p:tgtEl>
                                              <p:spTgt spid="8"/>
                                            </p:tgtEl>
                                            <p:attrNameLst>
                                              <p:attrName>ppt_x</p:attrName>
                                            </p:attrNameLst>
                                          </p:cBhvr>
                                          <p:tavLst>
                                            <p:tav tm="0">
                                              <p:val>
                                                <p:strVal val="0-#ppt_w/2"/>
                                              </p:val>
                                            </p:tav>
                                            <p:tav tm="100000">
                                              <p:val>
                                                <p:strVal val="#ppt_x"/>
                                              </p:val>
                                            </p:tav>
                                          </p:tavLst>
                                        </p:anim>
                                        <p:anim calcmode="lin" valueType="num" p14:bounceEnd="75000">
                                          <p:cBhvr additive="base">
                                            <p:cTn id="12" dur="20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14:presetBounceEnd="75000">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14:bounceEnd="75000">
                                          <p:cBhvr additive="base">
                                            <p:cTn id="15" dur="2000" fill="hold"/>
                                            <p:tgtEl>
                                              <p:spTgt spid="11"/>
                                            </p:tgtEl>
                                            <p:attrNameLst>
                                              <p:attrName>ppt_x</p:attrName>
                                            </p:attrNameLst>
                                          </p:cBhvr>
                                          <p:tavLst>
                                            <p:tav tm="0">
                                              <p:val>
                                                <p:strVal val="1+#ppt_w/2"/>
                                              </p:val>
                                            </p:tav>
                                            <p:tav tm="100000">
                                              <p:val>
                                                <p:strVal val="#ppt_x"/>
                                              </p:val>
                                            </p:tav>
                                          </p:tavLst>
                                        </p:anim>
                                        <p:anim calcmode="lin" valueType="num" p14:bounceEnd="75000">
                                          <p:cBhvr additive="base">
                                            <p:cTn id="16" dur="2000" fill="hold"/>
                                            <p:tgtEl>
                                              <p:spTgt spid="11"/>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14:presetBounceEnd="75000">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14:bounceEnd="75000">
                                          <p:cBhvr additive="base">
                                            <p:cTn id="19" dur="2000" fill="hold"/>
                                            <p:tgtEl>
                                              <p:spTgt spid="14"/>
                                            </p:tgtEl>
                                            <p:attrNameLst>
                                              <p:attrName>ppt_x</p:attrName>
                                            </p:attrNameLst>
                                          </p:cBhvr>
                                          <p:tavLst>
                                            <p:tav tm="0">
                                              <p:val>
                                                <p:strVal val="1+#ppt_w/2"/>
                                              </p:val>
                                            </p:tav>
                                            <p:tav tm="100000">
                                              <p:val>
                                                <p:strVal val="#ppt_x"/>
                                              </p:val>
                                            </p:tav>
                                          </p:tavLst>
                                        </p:anim>
                                        <p:anim calcmode="lin" valueType="num" p14:bounceEnd="75000">
                                          <p:cBhvr additive="base">
                                            <p:cTn id="20" dur="2000" fill="hold"/>
                                            <p:tgtEl>
                                              <p:spTgt spid="14"/>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p:cTn id="24" dur="500" fill="hold"/>
                                            <p:tgtEl>
                                              <p:spTgt spid="17"/>
                                            </p:tgtEl>
                                            <p:attrNameLst>
                                              <p:attrName>ppt_w</p:attrName>
                                            </p:attrNameLst>
                                          </p:cBhvr>
                                          <p:tavLst>
                                            <p:tav tm="0">
                                              <p:val>
                                                <p:fltVal val="0"/>
                                              </p:val>
                                            </p:tav>
                                            <p:tav tm="100000">
                                              <p:val>
                                                <p:strVal val="#ppt_w"/>
                                              </p:val>
                                            </p:tav>
                                          </p:tavLst>
                                        </p:anim>
                                        <p:anim calcmode="lin" valueType="num">
                                          <p:cBhvr>
                                            <p:cTn id="25" dur="500" fill="hold"/>
                                            <p:tgtEl>
                                              <p:spTgt spid="17"/>
                                            </p:tgtEl>
                                            <p:attrNameLst>
                                              <p:attrName>ppt_h</p:attrName>
                                            </p:attrNameLst>
                                          </p:cBhvr>
                                          <p:tavLst>
                                            <p:tav tm="0">
                                              <p:val>
                                                <p:fltVal val="0"/>
                                              </p:val>
                                            </p:tav>
                                            <p:tav tm="100000">
                                              <p:val>
                                                <p:strVal val="#ppt_h"/>
                                              </p:val>
                                            </p:tav>
                                          </p:tavLst>
                                        </p:anim>
                                        <p:animEffect transition="in" filter="fade">
                                          <p:cBhvr>
                                            <p:cTn id="26" dur="500"/>
                                            <p:tgtEl>
                                              <p:spTgt spid="17"/>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ppt_w</p:attrName>
                                            </p:attrNameLst>
                                          </p:cBhvr>
                                          <p:tavLst>
                                            <p:tav tm="0">
                                              <p:val>
                                                <p:fltVal val="0"/>
                                              </p:val>
                                            </p:tav>
                                            <p:tav tm="100000">
                                              <p:val>
                                                <p:strVal val="#ppt_w"/>
                                              </p:val>
                                            </p:tav>
                                          </p:tavLst>
                                        </p:anim>
                                        <p:anim calcmode="lin" valueType="num">
                                          <p:cBhvr>
                                            <p:cTn id="30" dur="500" fill="hold"/>
                                            <p:tgtEl>
                                              <p:spTgt spid="18"/>
                                            </p:tgtEl>
                                            <p:attrNameLst>
                                              <p:attrName>ppt_h</p:attrName>
                                            </p:attrNameLst>
                                          </p:cBhvr>
                                          <p:tavLst>
                                            <p:tav tm="0">
                                              <p:val>
                                                <p:fltVal val="0"/>
                                              </p:val>
                                            </p:tav>
                                            <p:tav tm="100000">
                                              <p:val>
                                                <p:strVal val="#ppt_h"/>
                                              </p:val>
                                            </p:tav>
                                          </p:tavLst>
                                        </p:anim>
                                        <p:animEffect transition="in" filter="fade">
                                          <p:cBhvr>
                                            <p:cTn id="31" dur="500"/>
                                            <p:tgtEl>
                                              <p:spTgt spid="18"/>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p:cTn id="34" dur="500" fill="hold"/>
                                            <p:tgtEl>
                                              <p:spTgt spid="19"/>
                                            </p:tgtEl>
                                            <p:attrNameLst>
                                              <p:attrName>ppt_w</p:attrName>
                                            </p:attrNameLst>
                                          </p:cBhvr>
                                          <p:tavLst>
                                            <p:tav tm="0">
                                              <p:val>
                                                <p:fltVal val="0"/>
                                              </p:val>
                                            </p:tav>
                                            <p:tav tm="100000">
                                              <p:val>
                                                <p:strVal val="#ppt_w"/>
                                              </p:val>
                                            </p:tav>
                                          </p:tavLst>
                                        </p:anim>
                                        <p:anim calcmode="lin" valueType="num">
                                          <p:cBhvr>
                                            <p:cTn id="35" dur="500" fill="hold"/>
                                            <p:tgtEl>
                                              <p:spTgt spid="19"/>
                                            </p:tgtEl>
                                            <p:attrNameLst>
                                              <p:attrName>ppt_h</p:attrName>
                                            </p:attrNameLst>
                                          </p:cBhvr>
                                          <p:tavLst>
                                            <p:tav tm="0">
                                              <p:val>
                                                <p:fltVal val="0"/>
                                              </p:val>
                                            </p:tav>
                                            <p:tav tm="100000">
                                              <p:val>
                                                <p:strVal val="#ppt_h"/>
                                              </p:val>
                                            </p:tav>
                                          </p:tavLst>
                                        </p:anim>
                                        <p:animEffect transition="in" filter="fade">
                                          <p:cBhvr>
                                            <p:cTn id="36" dur="500"/>
                                            <p:tgtEl>
                                              <p:spTgt spid="19"/>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p:cTn id="39" dur="500" fill="hold"/>
                                            <p:tgtEl>
                                              <p:spTgt spid="20"/>
                                            </p:tgtEl>
                                            <p:attrNameLst>
                                              <p:attrName>ppt_w</p:attrName>
                                            </p:attrNameLst>
                                          </p:cBhvr>
                                          <p:tavLst>
                                            <p:tav tm="0">
                                              <p:val>
                                                <p:fltVal val="0"/>
                                              </p:val>
                                            </p:tav>
                                            <p:tav tm="100000">
                                              <p:val>
                                                <p:strVal val="#ppt_w"/>
                                              </p:val>
                                            </p:tav>
                                          </p:tavLst>
                                        </p:anim>
                                        <p:anim calcmode="lin" valueType="num">
                                          <p:cBhvr>
                                            <p:cTn id="40" dur="500" fill="hold"/>
                                            <p:tgtEl>
                                              <p:spTgt spid="20"/>
                                            </p:tgtEl>
                                            <p:attrNameLst>
                                              <p:attrName>ppt_h</p:attrName>
                                            </p:attrNameLst>
                                          </p:cBhvr>
                                          <p:tavLst>
                                            <p:tav tm="0">
                                              <p:val>
                                                <p:fltVal val="0"/>
                                              </p:val>
                                            </p:tav>
                                            <p:tav tm="100000">
                                              <p:val>
                                                <p:strVal val="#ppt_h"/>
                                              </p:val>
                                            </p:tav>
                                          </p:tavLst>
                                        </p:anim>
                                        <p:animEffect transition="in" filter="fade">
                                          <p:cBhvr>
                                            <p:cTn id="41" dur="500"/>
                                            <p:tgtEl>
                                              <p:spTgt spid="20"/>
                                            </p:tgtEl>
                                          </p:cBhvr>
                                        </p:animEffect>
                                      </p:childTnLst>
                                    </p:cTn>
                                  </p:par>
                                </p:childTnLst>
                              </p:cTn>
                            </p:par>
                            <p:par>
                              <p:cTn id="42" fill="hold">
                                <p:stCondLst>
                                  <p:cond delay="2500"/>
                                </p:stCondLst>
                                <p:childTnLst>
                                  <p:par>
                                    <p:cTn id="43" presetID="14" presetClass="entr" presetSubtype="10"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randombar(horizontal)">
                                          <p:cBhvr>
                                            <p:cTn id="45" dur="500"/>
                                            <p:tgtEl>
                                              <p:spTgt spid="21"/>
                                            </p:tgtEl>
                                          </p:cBhvr>
                                        </p:animEffect>
                                      </p:childTnLst>
                                    </p:cTn>
                                  </p:par>
                                  <p:par>
                                    <p:cTn id="46" presetID="14" presetClass="entr" presetSubtype="10" fill="hold" grpId="0" nodeType="with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randombar(horizontal)">
                                          <p:cBhvr>
                                            <p:cTn id="48" dur="500"/>
                                            <p:tgtEl>
                                              <p:spTgt spid="22"/>
                                            </p:tgtEl>
                                          </p:cBhvr>
                                        </p:animEffect>
                                      </p:childTnLst>
                                    </p:cTn>
                                  </p:par>
                                  <p:par>
                                    <p:cTn id="49" presetID="14" presetClass="entr" presetSubtype="10"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randombar(horizontal)">
                                          <p:cBhvr>
                                            <p:cTn id="51" dur="500"/>
                                            <p:tgtEl>
                                              <p:spTgt spid="23"/>
                                            </p:tgtEl>
                                          </p:cBhvr>
                                        </p:animEffect>
                                      </p:childTnLst>
                                    </p:cTn>
                                  </p:par>
                                  <p:par>
                                    <p:cTn id="52" presetID="14" presetClass="entr" presetSubtype="10" fill="hold" grpId="0" nodeType="with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randombar(horizontal)">
                                          <p:cBhvr>
                                            <p:cTn id="5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p:bldP spid="22" grpId="0"/>
          <p:bldP spid="23" grpId="0"/>
          <p:bldP spid="2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2000" fill="hold"/>
                                            <p:tgtEl>
                                              <p:spTgt spid="5"/>
                                            </p:tgtEl>
                                            <p:attrNameLst>
                                              <p:attrName>ppt_x</p:attrName>
                                            </p:attrNameLst>
                                          </p:cBhvr>
                                          <p:tavLst>
                                            <p:tav tm="0">
                                              <p:val>
                                                <p:strVal val="0-#ppt_w/2"/>
                                              </p:val>
                                            </p:tav>
                                            <p:tav tm="100000">
                                              <p:val>
                                                <p:strVal val="#ppt_x"/>
                                              </p:val>
                                            </p:tav>
                                          </p:tavLst>
                                        </p:anim>
                                        <p:anim calcmode="lin" valueType="num">
                                          <p:cBhvr additive="base">
                                            <p:cTn id="8" dur="20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2000" fill="hold"/>
                                            <p:tgtEl>
                                              <p:spTgt spid="8"/>
                                            </p:tgtEl>
                                            <p:attrNameLst>
                                              <p:attrName>ppt_x</p:attrName>
                                            </p:attrNameLst>
                                          </p:cBhvr>
                                          <p:tavLst>
                                            <p:tav tm="0">
                                              <p:val>
                                                <p:strVal val="0-#ppt_w/2"/>
                                              </p:val>
                                            </p:tav>
                                            <p:tav tm="100000">
                                              <p:val>
                                                <p:strVal val="#ppt_x"/>
                                              </p:val>
                                            </p:tav>
                                          </p:tavLst>
                                        </p:anim>
                                        <p:anim calcmode="lin" valueType="num">
                                          <p:cBhvr additive="base">
                                            <p:cTn id="12" dur="20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2000" fill="hold"/>
                                            <p:tgtEl>
                                              <p:spTgt spid="11"/>
                                            </p:tgtEl>
                                            <p:attrNameLst>
                                              <p:attrName>ppt_x</p:attrName>
                                            </p:attrNameLst>
                                          </p:cBhvr>
                                          <p:tavLst>
                                            <p:tav tm="0">
                                              <p:val>
                                                <p:strVal val="1+#ppt_w/2"/>
                                              </p:val>
                                            </p:tav>
                                            <p:tav tm="100000">
                                              <p:val>
                                                <p:strVal val="#ppt_x"/>
                                              </p:val>
                                            </p:tav>
                                          </p:tavLst>
                                        </p:anim>
                                        <p:anim calcmode="lin" valueType="num">
                                          <p:cBhvr additive="base">
                                            <p:cTn id="16" dur="2000" fill="hold"/>
                                            <p:tgtEl>
                                              <p:spTgt spid="11"/>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14"/>
                                            </p:tgtEl>
                                            <p:attrNameLst>
                                              <p:attrName>style.visibility</p:attrName>
                                            </p:attrNameLst>
                                          </p:cBhvr>
                                          <p:to>
                                            <p:strVal val="visible"/>
                                          </p:to>
                                        </p:set>
                                        <p:anim calcmode="lin" valueType="num">
                                          <p:cBhvr additive="base">
                                            <p:cTn id="19" dur="2000" fill="hold"/>
                                            <p:tgtEl>
                                              <p:spTgt spid="14"/>
                                            </p:tgtEl>
                                            <p:attrNameLst>
                                              <p:attrName>ppt_x</p:attrName>
                                            </p:attrNameLst>
                                          </p:cBhvr>
                                          <p:tavLst>
                                            <p:tav tm="0">
                                              <p:val>
                                                <p:strVal val="1+#ppt_w/2"/>
                                              </p:val>
                                            </p:tav>
                                            <p:tav tm="100000">
                                              <p:val>
                                                <p:strVal val="#ppt_x"/>
                                              </p:val>
                                            </p:tav>
                                          </p:tavLst>
                                        </p:anim>
                                        <p:anim calcmode="lin" valueType="num">
                                          <p:cBhvr additive="base">
                                            <p:cTn id="20" dur="2000" fill="hold"/>
                                            <p:tgtEl>
                                              <p:spTgt spid="14"/>
                                            </p:tgtEl>
                                            <p:attrNameLst>
                                              <p:attrName>ppt_y</p:attrName>
                                            </p:attrNameLst>
                                          </p:cBhvr>
                                          <p:tavLst>
                                            <p:tav tm="0">
                                              <p:val>
                                                <p:strVal val="#ppt_y"/>
                                              </p:val>
                                            </p:tav>
                                            <p:tav tm="100000">
                                              <p:val>
                                                <p:strVal val="#ppt_y"/>
                                              </p:val>
                                            </p:tav>
                                          </p:tavLst>
                                        </p:anim>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 calcmode="lin" valueType="num">
                                          <p:cBhvr>
                                            <p:cTn id="24" dur="500" fill="hold"/>
                                            <p:tgtEl>
                                              <p:spTgt spid="17"/>
                                            </p:tgtEl>
                                            <p:attrNameLst>
                                              <p:attrName>ppt_w</p:attrName>
                                            </p:attrNameLst>
                                          </p:cBhvr>
                                          <p:tavLst>
                                            <p:tav tm="0">
                                              <p:val>
                                                <p:fltVal val="0"/>
                                              </p:val>
                                            </p:tav>
                                            <p:tav tm="100000">
                                              <p:val>
                                                <p:strVal val="#ppt_w"/>
                                              </p:val>
                                            </p:tav>
                                          </p:tavLst>
                                        </p:anim>
                                        <p:anim calcmode="lin" valueType="num">
                                          <p:cBhvr>
                                            <p:cTn id="25" dur="500" fill="hold"/>
                                            <p:tgtEl>
                                              <p:spTgt spid="17"/>
                                            </p:tgtEl>
                                            <p:attrNameLst>
                                              <p:attrName>ppt_h</p:attrName>
                                            </p:attrNameLst>
                                          </p:cBhvr>
                                          <p:tavLst>
                                            <p:tav tm="0">
                                              <p:val>
                                                <p:fltVal val="0"/>
                                              </p:val>
                                            </p:tav>
                                            <p:tav tm="100000">
                                              <p:val>
                                                <p:strVal val="#ppt_h"/>
                                              </p:val>
                                            </p:tav>
                                          </p:tavLst>
                                        </p:anim>
                                        <p:animEffect transition="in" filter="fade">
                                          <p:cBhvr>
                                            <p:cTn id="26" dur="500"/>
                                            <p:tgtEl>
                                              <p:spTgt spid="17"/>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ppt_w</p:attrName>
                                            </p:attrNameLst>
                                          </p:cBhvr>
                                          <p:tavLst>
                                            <p:tav tm="0">
                                              <p:val>
                                                <p:fltVal val="0"/>
                                              </p:val>
                                            </p:tav>
                                            <p:tav tm="100000">
                                              <p:val>
                                                <p:strVal val="#ppt_w"/>
                                              </p:val>
                                            </p:tav>
                                          </p:tavLst>
                                        </p:anim>
                                        <p:anim calcmode="lin" valueType="num">
                                          <p:cBhvr>
                                            <p:cTn id="30" dur="500" fill="hold"/>
                                            <p:tgtEl>
                                              <p:spTgt spid="18"/>
                                            </p:tgtEl>
                                            <p:attrNameLst>
                                              <p:attrName>ppt_h</p:attrName>
                                            </p:attrNameLst>
                                          </p:cBhvr>
                                          <p:tavLst>
                                            <p:tav tm="0">
                                              <p:val>
                                                <p:fltVal val="0"/>
                                              </p:val>
                                            </p:tav>
                                            <p:tav tm="100000">
                                              <p:val>
                                                <p:strVal val="#ppt_h"/>
                                              </p:val>
                                            </p:tav>
                                          </p:tavLst>
                                        </p:anim>
                                        <p:animEffect transition="in" filter="fade">
                                          <p:cBhvr>
                                            <p:cTn id="31" dur="500"/>
                                            <p:tgtEl>
                                              <p:spTgt spid="18"/>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19"/>
                                            </p:tgtEl>
                                            <p:attrNameLst>
                                              <p:attrName>style.visibility</p:attrName>
                                            </p:attrNameLst>
                                          </p:cBhvr>
                                          <p:to>
                                            <p:strVal val="visible"/>
                                          </p:to>
                                        </p:set>
                                        <p:anim calcmode="lin" valueType="num">
                                          <p:cBhvr>
                                            <p:cTn id="34" dur="500" fill="hold"/>
                                            <p:tgtEl>
                                              <p:spTgt spid="19"/>
                                            </p:tgtEl>
                                            <p:attrNameLst>
                                              <p:attrName>ppt_w</p:attrName>
                                            </p:attrNameLst>
                                          </p:cBhvr>
                                          <p:tavLst>
                                            <p:tav tm="0">
                                              <p:val>
                                                <p:fltVal val="0"/>
                                              </p:val>
                                            </p:tav>
                                            <p:tav tm="100000">
                                              <p:val>
                                                <p:strVal val="#ppt_w"/>
                                              </p:val>
                                            </p:tav>
                                          </p:tavLst>
                                        </p:anim>
                                        <p:anim calcmode="lin" valueType="num">
                                          <p:cBhvr>
                                            <p:cTn id="35" dur="500" fill="hold"/>
                                            <p:tgtEl>
                                              <p:spTgt spid="19"/>
                                            </p:tgtEl>
                                            <p:attrNameLst>
                                              <p:attrName>ppt_h</p:attrName>
                                            </p:attrNameLst>
                                          </p:cBhvr>
                                          <p:tavLst>
                                            <p:tav tm="0">
                                              <p:val>
                                                <p:fltVal val="0"/>
                                              </p:val>
                                            </p:tav>
                                            <p:tav tm="100000">
                                              <p:val>
                                                <p:strVal val="#ppt_h"/>
                                              </p:val>
                                            </p:tav>
                                          </p:tavLst>
                                        </p:anim>
                                        <p:animEffect transition="in" filter="fade">
                                          <p:cBhvr>
                                            <p:cTn id="36" dur="500"/>
                                            <p:tgtEl>
                                              <p:spTgt spid="19"/>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p:cTn id="39" dur="500" fill="hold"/>
                                            <p:tgtEl>
                                              <p:spTgt spid="20"/>
                                            </p:tgtEl>
                                            <p:attrNameLst>
                                              <p:attrName>ppt_w</p:attrName>
                                            </p:attrNameLst>
                                          </p:cBhvr>
                                          <p:tavLst>
                                            <p:tav tm="0">
                                              <p:val>
                                                <p:fltVal val="0"/>
                                              </p:val>
                                            </p:tav>
                                            <p:tav tm="100000">
                                              <p:val>
                                                <p:strVal val="#ppt_w"/>
                                              </p:val>
                                            </p:tav>
                                          </p:tavLst>
                                        </p:anim>
                                        <p:anim calcmode="lin" valueType="num">
                                          <p:cBhvr>
                                            <p:cTn id="40" dur="500" fill="hold"/>
                                            <p:tgtEl>
                                              <p:spTgt spid="20"/>
                                            </p:tgtEl>
                                            <p:attrNameLst>
                                              <p:attrName>ppt_h</p:attrName>
                                            </p:attrNameLst>
                                          </p:cBhvr>
                                          <p:tavLst>
                                            <p:tav tm="0">
                                              <p:val>
                                                <p:fltVal val="0"/>
                                              </p:val>
                                            </p:tav>
                                            <p:tav tm="100000">
                                              <p:val>
                                                <p:strVal val="#ppt_h"/>
                                              </p:val>
                                            </p:tav>
                                          </p:tavLst>
                                        </p:anim>
                                        <p:animEffect transition="in" filter="fade">
                                          <p:cBhvr>
                                            <p:cTn id="41" dur="500"/>
                                            <p:tgtEl>
                                              <p:spTgt spid="20"/>
                                            </p:tgtEl>
                                          </p:cBhvr>
                                        </p:animEffect>
                                      </p:childTnLst>
                                    </p:cTn>
                                  </p:par>
                                </p:childTnLst>
                              </p:cTn>
                            </p:par>
                            <p:par>
                              <p:cTn id="42" fill="hold">
                                <p:stCondLst>
                                  <p:cond delay="2500"/>
                                </p:stCondLst>
                                <p:childTnLst>
                                  <p:par>
                                    <p:cTn id="43" presetID="14" presetClass="entr" presetSubtype="10"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randombar(horizontal)">
                                          <p:cBhvr>
                                            <p:cTn id="45" dur="500"/>
                                            <p:tgtEl>
                                              <p:spTgt spid="21"/>
                                            </p:tgtEl>
                                          </p:cBhvr>
                                        </p:animEffect>
                                      </p:childTnLst>
                                    </p:cTn>
                                  </p:par>
                                  <p:par>
                                    <p:cTn id="46" presetID="14" presetClass="entr" presetSubtype="10" fill="hold" grpId="0" nodeType="with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randombar(horizontal)">
                                          <p:cBhvr>
                                            <p:cTn id="48" dur="500"/>
                                            <p:tgtEl>
                                              <p:spTgt spid="22"/>
                                            </p:tgtEl>
                                          </p:cBhvr>
                                        </p:animEffect>
                                      </p:childTnLst>
                                    </p:cTn>
                                  </p:par>
                                  <p:par>
                                    <p:cTn id="49" presetID="14" presetClass="entr" presetSubtype="10"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randombar(horizontal)">
                                          <p:cBhvr>
                                            <p:cTn id="51" dur="500"/>
                                            <p:tgtEl>
                                              <p:spTgt spid="23"/>
                                            </p:tgtEl>
                                          </p:cBhvr>
                                        </p:animEffect>
                                      </p:childTnLst>
                                    </p:cTn>
                                  </p:par>
                                  <p:par>
                                    <p:cTn id="52" presetID="14" presetClass="entr" presetSubtype="10" fill="hold" grpId="0" nodeType="with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randombar(horizontal)">
                                          <p:cBhvr>
                                            <p:cTn id="5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21" grpId="0"/>
          <p:bldP spid="22" grpId="0"/>
          <p:bldP spid="23" grpId="0"/>
          <p:bldP spid="24"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495675" y="317622"/>
            <a:ext cx="5200650" cy="981580"/>
            <a:chOff x="3495675" y="193771"/>
            <a:chExt cx="5200650" cy="981580"/>
          </a:xfrm>
        </p:grpSpPr>
        <p:sp>
          <p:nvSpPr>
            <p:cNvPr id="3"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4"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造字工房俊雅（非商用）常规体" pitchFamily="2" charset="-122"/>
                  <a:ea typeface="造字工房俊雅（非商用）常规体" pitchFamily="2" charset="-122"/>
                  <a:cs typeface="Open Sans" pitchFamily="34" charset="0"/>
                </a:rPr>
                <a:t>销售有效激励</a:t>
              </a:r>
            </a:p>
          </p:txBody>
        </p:sp>
      </p:grpSp>
      <p:grpSp>
        <p:nvGrpSpPr>
          <p:cNvPr id="5" name="组合 4"/>
          <p:cNvGrpSpPr/>
          <p:nvPr/>
        </p:nvGrpSpPr>
        <p:grpSpPr>
          <a:xfrm>
            <a:off x="4700301" y="2078619"/>
            <a:ext cx="1469585" cy="3605200"/>
            <a:chOff x="4605051" y="1773819"/>
            <a:chExt cx="1469585" cy="3605200"/>
          </a:xfrm>
        </p:grpSpPr>
        <p:cxnSp>
          <p:nvCxnSpPr>
            <p:cNvPr id="6" name="直接连接符 5"/>
            <p:cNvCxnSpPr/>
            <p:nvPr/>
          </p:nvCxnSpPr>
          <p:spPr>
            <a:xfrm>
              <a:off x="5281421" y="1773819"/>
              <a:ext cx="0" cy="3605200"/>
            </a:xfrm>
            <a:prstGeom prst="line">
              <a:avLst/>
            </a:prstGeom>
            <a:ln w="22225">
              <a:solidFill>
                <a:srgbClr val="404040"/>
              </a:solidFill>
              <a:tailEnd type="none"/>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5281421" y="1773819"/>
              <a:ext cx="793215" cy="0"/>
            </a:xfrm>
            <a:prstGeom prst="line">
              <a:avLst/>
            </a:prstGeom>
            <a:ln w="22225">
              <a:solidFill>
                <a:srgbClr val="404040"/>
              </a:solidFill>
              <a:tailEnd type="none"/>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4605051" y="3575109"/>
              <a:ext cx="1469585" cy="0"/>
            </a:xfrm>
            <a:prstGeom prst="line">
              <a:avLst/>
            </a:prstGeom>
            <a:ln w="22225">
              <a:solidFill>
                <a:srgbClr val="404040"/>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5281421" y="5376399"/>
              <a:ext cx="793215" cy="0"/>
            </a:xfrm>
            <a:prstGeom prst="line">
              <a:avLst/>
            </a:prstGeom>
            <a:ln w="22225">
              <a:solidFill>
                <a:srgbClr val="404040"/>
              </a:solidFill>
              <a:tailEnd type="none"/>
            </a:ln>
          </p:spPr>
          <p:style>
            <a:lnRef idx="1">
              <a:schemeClr val="accent1"/>
            </a:lnRef>
            <a:fillRef idx="0">
              <a:schemeClr val="accent1"/>
            </a:fillRef>
            <a:effectRef idx="0">
              <a:schemeClr val="accent1"/>
            </a:effectRef>
            <a:fontRef idx="minor">
              <a:schemeClr val="tx1"/>
            </a:fontRef>
          </p:style>
        </p:cxnSp>
      </p:grpSp>
      <p:sp>
        <p:nvSpPr>
          <p:cNvPr id="10" name="矩形 9"/>
          <p:cNvSpPr/>
          <p:nvPr/>
        </p:nvSpPr>
        <p:spPr>
          <a:xfrm>
            <a:off x="6295310" y="1755217"/>
            <a:ext cx="736599" cy="646803"/>
          </a:xfrm>
          <a:prstGeom prst="rect">
            <a:avLst/>
          </a:prstGeom>
          <a:solidFill>
            <a:schemeClr val="bg1"/>
          </a:solidFill>
          <a:ln>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solidFill>
                  <a:schemeClr val="tx1">
                    <a:lumMod val="75000"/>
                    <a:lumOff val="25000"/>
                  </a:schemeClr>
                </a:solidFill>
                <a:latin typeface="造字工房俊雅（非商用）常规体" pitchFamily="2" charset="-122"/>
                <a:ea typeface="造字工房俊雅（非商用）常规体" pitchFamily="2" charset="-122"/>
              </a:rPr>
              <a:t>A</a:t>
            </a:r>
            <a:endParaRPr lang="zh-CN" altLang="en-US" sz="2800" b="1" dirty="0">
              <a:solidFill>
                <a:schemeClr val="tx1">
                  <a:lumMod val="75000"/>
                  <a:lumOff val="25000"/>
                </a:schemeClr>
              </a:solidFill>
              <a:latin typeface="造字工房俊雅（非商用）常规体" pitchFamily="2" charset="-122"/>
              <a:ea typeface="造字工房俊雅（非商用）常规体" pitchFamily="2" charset="-122"/>
            </a:endParaRPr>
          </a:p>
        </p:txBody>
      </p:sp>
      <p:sp>
        <p:nvSpPr>
          <p:cNvPr id="11" name="矩形 10"/>
          <p:cNvSpPr/>
          <p:nvPr/>
        </p:nvSpPr>
        <p:spPr>
          <a:xfrm>
            <a:off x="6306607" y="3564636"/>
            <a:ext cx="736599" cy="646803"/>
          </a:xfrm>
          <a:prstGeom prst="rect">
            <a:avLst/>
          </a:prstGeom>
          <a:solidFill>
            <a:schemeClr val="bg1"/>
          </a:solidFill>
          <a:ln>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solidFill>
                  <a:schemeClr val="tx1">
                    <a:lumMod val="75000"/>
                    <a:lumOff val="25000"/>
                  </a:schemeClr>
                </a:solidFill>
                <a:latin typeface="造字工房俊雅（非商用）常规体" pitchFamily="2" charset="-122"/>
                <a:ea typeface="造字工房俊雅（非商用）常规体" pitchFamily="2" charset="-122"/>
              </a:rPr>
              <a:t>B</a:t>
            </a:r>
            <a:endParaRPr lang="zh-CN" altLang="en-US" sz="2800" b="1" dirty="0">
              <a:solidFill>
                <a:schemeClr val="tx1">
                  <a:lumMod val="75000"/>
                  <a:lumOff val="25000"/>
                </a:schemeClr>
              </a:solidFill>
              <a:latin typeface="造字工房俊雅（非商用）常规体" pitchFamily="2" charset="-122"/>
              <a:ea typeface="造字工房俊雅（非商用）常规体" pitchFamily="2" charset="-122"/>
            </a:endParaRPr>
          </a:p>
        </p:txBody>
      </p:sp>
      <p:sp>
        <p:nvSpPr>
          <p:cNvPr id="12" name="矩形 11"/>
          <p:cNvSpPr/>
          <p:nvPr/>
        </p:nvSpPr>
        <p:spPr>
          <a:xfrm>
            <a:off x="6295310" y="5357797"/>
            <a:ext cx="736599" cy="646803"/>
          </a:xfrm>
          <a:prstGeom prst="rect">
            <a:avLst/>
          </a:prstGeom>
          <a:solidFill>
            <a:schemeClr val="bg1"/>
          </a:solidFill>
          <a:ln>
            <a:solidFill>
              <a:srgbClr val="404040"/>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b="1" dirty="0">
                <a:solidFill>
                  <a:schemeClr val="tx1">
                    <a:lumMod val="75000"/>
                    <a:lumOff val="25000"/>
                  </a:schemeClr>
                </a:solidFill>
                <a:latin typeface="造字工房俊雅（非商用）常规体" pitchFamily="2" charset="-122"/>
                <a:ea typeface="造字工房俊雅（非商用）常规体" pitchFamily="2" charset="-122"/>
              </a:rPr>
              <a:t>C</a:t>
            </a:r>
            <a:endParaRPr lang="zh-CN" altLang="en-US" sz="2800" b="1" dirty="0">
              <a:solidFill>
                <a:schemeClr val="tx1">
                  <a:lumMod val="75000"/>
                  <a:lumOff val="25000"/>
                </a:schemeClr>
              </a:solidFill>
              <a:latin typeface="造字工房俊雅（非商用）常规体" pitchFamily="2" charset="-122"/>
              <a:ea typeface="造字工房俊雅（非商用）常规体" pitchFamily="2" charset="-122"/>
            </a:endParaRPr>
          </a:p>
        </p:txBody>
      </p:sp>
      <p:sp>
        <p:nvSpPr>
          <p:cNvPr id="13" name="矩形 12"/>
          <p:cNvSpPr/>
          <p:nvPr/>
        </p:nvSpPr>
        <p:spPr>
          <a:xfrm>
            <a:off x="7043207" y="1815212"/>
            <a:ext cx="2779938" cy="553998"/>
          </a:xfrm>
          <a:prstGeom prst="rect">
            <a:avLst/>
          </a:prstGeom>
        </p:spPr>
        <p:txBody>
          <a:bodyPr wrap="square">
            <a:spAutoFit/>
          </a:bodyPr>
          <a:lstStyle/>
          <a:p>
            <a:pPr algn="just">
              <a:lnSpc>
                <a:spcPct val="150000"/>
              </a:lnSpc>
            </a:pPr>
            <a:r>
              <a:rPr lang="zh-CN" altLang="en-US" sz="1000" dirty="0">
                <a:solidFill>
                  <a:srgbClr val="404040"/>
                </a:solidFill>
                <a:latin typeface="造字工房俊雅（非商用）常规体" pitchFamily="2" charset="-122"/>
                <a:ea typeface="造字工房俊雅（非商用）常规体" pitchFamily="2" charset="-122"/>
              </a:rPr>
              <a:t>您的内容打在这里，或者通过复制您的文本后，在此框中选择粘贴，并选择只保留文字</a:t>
            </a:r>
          </a:p>
        </p:txBody>
      </p:sp>
      <p:sp>
        <p:nvSpPr>
          <p:cNvPr id="14" name="矩形 13"/>
          <p:cNvSpPr/>
          <p:nvPr/>
        </p:nvSpPr>
        <p:spPr>
          <a:xfrm>
            <a:off x="7054504" y="3624631"/>
            <a:ext cx="2768642" cy="553998"/>
          </a:xfrm>
          <a:prstGeom prst="rect">
            <a:avLst/>
          </a:prstGeom>
        </p:spPr>
        <p:txBody>
          <a:bodyPr wrap="square">
            <a:spAutoFit/>
          </a:bodyPr>
          <a:lstStyle/>
          <a:p>
            <a:pPr algn="just">
              <a:lnSpc>
                <a:spcPct val="150000"/>
              </a:lnSpc>
            </a:pPr>
            <a:r>
              <a:rPr lang="zh-CN" altLang="en-US" sz="1000" dirty="0">
                <a:solidFill>
                  <a:srgbClr val="404040"/>
                </a:solidFill>
                <a:latin typeface="造字工房俊雅（非商用）常规体" pitchFamily="2" charset="-122"/>
                <a:ea typeface="造字工房俊雅（非商用）常规体" pitchFamily="2" charset="-122"/>
              </a:rPr>
              <a:t>您的内容打在这里，或者通过复制您的文本后，在此框中选择粘贴，并选择只保留文字</a:t>
            </a:r>
          </a:p>
        </p:txBody>
      </p:sp>
      <p:sp>
        <p:nvSpPr>
          <p:cNvPr id="15" name="矩形 14"/>
          <p:cNvSpPr/>
          <p:nvPr/>
        </p:nvSpPr>
        <p:spPr>
          <a:xfrm>
            <a:off x="7043206" y="5417792"/>
            <a:ext cx="2779939" cy="553998"/>
          </a:xfrm>
          <a:prstGeom prst="rect">
            <a:avLst/>
          </a:prstGeom>
        </p:spPr>
        <p:txBody>
          <a:bodyPr wrap="square">
            <a:spAutoFit/>
          </a:bodyPr>
          <a:lstStyle/>
          <a:p>
            <a:pPr algn="just">
              <a:lnSpc>
                <a:spcPct val="150000"/>
              </a:lnSpc>
            </a:pPr>
            <a:r>
              <a:rPr lang="zh-CN" altLang="en-US" sz="1000" dirty="0">
                <a:solidFill>
                  <a:srgbClr val="404040"/>
                </a:solidFill>
                <a:latin typeface="造字工房俊雅（非商用）常规体" pitchFamily="2" charset="-122"/>
                <a:ea typeface="造字工房俊雅（非商用）常规体" pitchFamily="2" charset="-122"/>
              </a:rPr>
              <a:t>您的内容打在这里，或者通过复制您的文本后，在此框中选择粘贴，并选择只保留文字</a:t>
            </a:r>
          </a:p>
        </p:txBody>
      </p:sp>
      <p:sp>
        <p:nvSpPr>
          <p:cNvPr id="16" name="矩形 15"/>
          <p:cNvSpPr/>
          <p:nvPr/>
        </p:nvSpPr>
        <p:spPr>
          <a:xfrm>
            <a:off x="2618319" y="4886776"/>
            <a:ext cx="1658311" cy="784830"/>
          </a:xfrm>
          <a:prstGeom prst="rect">
            <a:avLst/>
          </a:prstGeom>
        </p:spPr>
        <p:txBody>
          <a:bodyPr wrap="square">
            <a:spAutoFit/>
          </a:bodyPr>
          <a:lstStyle/>
          <a:p>
            <a:pPr algn="ctr">
              <a:lnSpc>
                <a:spcPct val="150000"/>
              </a:lnSpc>
            </a:pPr>
            <a:r>
              <a:rPr lang="zh-CN" altLang="en-US" sz="1000" dirty="0">
                <a:solidFill>
                  <a:srgbClr val="404040"/>
                </a:solidFill>
                <a:latin typeface="造字工房俊雅（非商用）常规体" pitchFamily="2" charset="-122"/>
                <a:ea typeface="造字工房俊雅（非商用）常规体" pitchFamily="2" charset="-122"/>
              </a:rPr>
              <a:t>您的内容打在这里，或者通过复制您的文本后，在此框中选择粘贴，并选择只保留</a:t>
            </a:r>
            <a:r>
              <a:rPr lang="zh-CN" altLang="en-US" sz="1000" dirty="0" smtClean="0">
                <a:solidFill>
                  <a:srgbClr val="404040"/>
                </a:solidFill>
                <a:latin typeface="造字工房俊雅（非商用）常规体" pitchFamily="2" charset="-122"/>
                <a:ea typeface="造字工房俊雅（非商用）常规体" pitchFamily="2" charset="-122"/>
              </a:rPr>
              <a:t>文字</a:t>
            </a:r>
            <a:endParaRPr lang="zh-CN" altLang="en-US" sz="1000" dirty="0">
              <a:solidFill>
                <a:srgbClr val="404040"/>
              </a:solidFill>
              <a:latin typeface="造字工房俊雅（非商用）常规体" pitchFamily="2" charset="-122"/>
              <a:ea typeface="造字工房俊雅（非商用）常规体" pitchFamily="2" charset="-122"/>
            </a:endParaRPr>
          </a:p>
        </p:txBody>
      </p:sp>
      <p:grpSp>
        <p:nvGrpSpPr>
          <p:cNvPr id="17" name="组合 16"/>
          <p:cNvGrpSpPr/>
          <p:nvPr/>
        </p:nvGrpSpPr>
        <p:grpSpPr>
          <a:xfrm>
            <a:off x="2546358" y="2939684"/>
            <a:ext cx="1850766" cy="1780596"/>
            <a:chOff x="2451108" y="2634884"/>
            <a:chExt cx="1850766" cy="1780596"/>
          </a:xfrm>
        </p:grpSpPr>
        <p:sp>
          <p:nvSpPr>
            <p:cNvPr id="18" name="矩形 17"/>
            <p:cNvSpPr/>
            <p:nvPr/>
          </p:nvSpPr>
          <p:spPr>
            <a:xfrm>
              <a:off x="2451108" y="2634884"/>
              <a:ext cx="1802237" cy="1780596"/>
            </a:xfrm>
            <a:prstGeom prst="rect">
              <a:avLst/>
            </a:prstGeom>
            <a:solidFill>
              <a:srgbClr val="40404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b="1" dirty="0">
                <a:solidFill>
                  <a:schemeClr val="bg1"/>
                </a:solidFill>
                <a:latin typeface="造字工房俊雅（非商用）常规体" pitchFamily="2" charset="-122"/>
                <a:ea typeface="造字工房俊雅（非商用）常规体" pitchFamily="2" charset="-122"/>
              </a:endParaRPr>
            </a:p>
          </p:txBody>
        </p:sp>
        <p:sp>
          <p:nvSpPr>
            <p:cNvPr id="19" name="矩形 18"/>
            <p:cNvSpPr/>
            <p:nvPr/>
          </p:nvSpPr>
          <p:spPr>
            <a:xfrm>
              <a:off x="2740519" y="3817043"/>
              <a:ext cx="1223412" cy="369332"/>
            </a:xfrm>
            <a:prstGeom prst="rect">
              <a:avLst/>
            </a:prstGeom>
          </p:spPr>
          <p:txBody>
            <a:bodyPr wrap="none">
              <a:spAutoFit/>
            </a:bodyPr>
            <a:lstStyle/>
            <a:p>
              <a:pPr algn="ctr"/>
              <a:r>
                <a:rPr lang="zh-CN" altLang="en-US" dirty="0">
                  <a:solidFill>
                    <a:schemeClr val="bg1"/>
                  </a:solidFill>
                  <a:latin typeface="造字工房俊雅（非商用）常规体" pitchFamily="2" charset="-122"/>
                  <a:ea typeface="造字工房俊雅（非商用）常规体" pitchFamily="2" charset="-122"/>
                </a:rPr>
                <a:t>标题文本预设</a:t>
              </a:r>
            </a:p>
          </p:txBody>
        </p:sp>
        <p:sp>
          <p:nvSpPr>
            <p:cNvPr id="20" name="文本框 19"/>
            <p:cNvSpPr txBox="1"/>
            <p:nvPr/>
          </p:nvSpPr>
          <p:spPr>
            <a:xfrm>
              <a:off x="2557486" y="2990328"/>
              <a:ext cx="1744388" cy="707886"/>
            </a:xfrm>
            <a:prstGeom prst="rect">
              <a:avLst/>
            </a:prstGeom>
            <a:noFill/>
          </p:spPr>
          <p:txBody>
            <a:bodyPr wrap="none" rtlCol="0">
              <a:spAutoFit/>
            </a:bodyPr>
            <a:lstStyle/>
            <a:p>
              <a:r>
                <a:rPr lang="en-US" altLang="zh-CN" sz="4000" dirty="0">
                  <a:solidFill>
                    <a:schemeClr val="bg1"/>
                  </a:solidFill>
                  <a:latin typeface="造字工房俊雅（非商用）常规体" pitchFamily="2" charset="-122"/>
                  <a:ea typeface="造字工房俊雅（非商用）常规体" pitchFamily="2" charset="-122"/>
                </a:rPr>
                <a:t>THREE</a:t>
              </a:r>
              <a:endParaRPr lang="zh-CN" altLang="en-US" sz="4000" dirty="0">
                <a:solidFill>
                  <a:schemeClr val="bg1"/>
                </a:solidFill>
                <a:latin typeface="造字工房俊雅（非商用）常规体" pitchFamily="2" charset="-122"/>
                <a:ea typeface="造字工房俊雅（非商用）常规体" pitchFamily="2" charset="-122"/>
              </a:endParaRPr>
            </a:p>
          </p:txBody>
        </p:sp>
      </p:grpSp>
    </p:spTree>
    <p:extLst>
      <p:ext uri="{BB962C8B-B14F-4D97-AF65-F5344CB8AC3E}">
        <p14:creationId xmlns:p14="http://schemas.microsoft.com/office/powerpoint/2010/main" val="28875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randombar(horizontal)">
                                      <p:cBhvr>
                                        <p:cTn id="7" dur="750"/>
                                        <p:tgtEl>
                                          <p:spTgt spid="17"/>
                                        </p:tgtEl>
                                      </p:cBhvr>
                                    </p:animEffect>
                                  </p:childTnLst>
                                </p:cTn>
                              </p:par>
                              <p:par>
                                <p:cTn id="8" presetID="14" presetClass="entr" presetSubtype="10" fill="hold" grpId="0" nodeType="withEffect">
                                  <p:stCondLst>
                                    <p:cond delay="250"/>
                                  </p:stCondLst>
                                  <p:childTnLst>
                                    <p:set>
                                      <p:cBhvr>
                                        <p:cTn id="9" dur="1" fill="hold">
                                          <p:stCondLst>
                                            <p:cond delay="0"/>
                                          </p:stCondLst>
                                        </p:cTn>
                                        <p:tgtEl>
                                          <p:spTgt spid="16"/>
                                        </p:tgtEl>
                                        <p:attrNameLst>
                                          <p:attrName>style.visibility</p:attrName>
                                        </p:attrNameLst>
                                      </p:cBhvr>
                                      <p:to>
                                        <p:strVal val="visible"/>
                                      </p:to>
                                    </p:set>
                                    <p:animEffect transition="in" filter="randombar(horizontal)">
                                      <p:cBhvr>
                                        <p:cTn id="10" dur="500"/>
                                        <p:tgtEl>
                                          <p:spTgt spid="16"/>
                                        </p:tgtEl>
                                      </p:cBhvr>
                                    </p:animEffect>
                                  </p:childTnLst>
                                </p:cTn>
                              </p:par>
                            </p:childTnLst>
                          </p:cTn>
                        </p:par>
                        <p:par>
                          <p:cTn id="11" fill="hold">
                            <p:stCondLst>
                              <p:cond delay="750"/>
                            </p:stCondLst>
                            <p:childTnLst>
                              <p:par>
                                <p:cTn id="12" presetID="22" presetClass="entr" presetSubtype="8"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500"/>
                                        <p:tgtEl>
                                          <p:spTgt spid="5"/>
                                        </p:tgtEl>
                                      </p:cBhvr>
                                    </p:animEffect>
                                  </p:childTnLst>
                                </p:cTn>
                              </p:par>
                            </p:childTnLst>
                          </p:cTn>
                        </p:par>
                        <p:par>
                          <p:cTn id="15" fill="hold">
                            <p:stCondLst>
                              <p:cond delay="1250"/>
                            </p:stCondLst>
                            <p:childTnLst>
                              <p:par>
                                <p:cTn id="16" presetID="53" presetClass="entr" presetSubtype="16"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500" fill="hold"/>
                                        <p:tgtEl>
                                          <p:spTgt spid="10"/>
                                        </p:tgtEl>
                                        <p:attrNameLst>
                                          <p:attrName>ppt_w</p:attrName>
                                        </p:attrNameLst>
                                      </p:cBhvr>
                                      <p:tavLst>
                                        <p:tav tm="0">
                                          <p:val>
                                            <p:fltVal val="0"/>
                                          </p:val>
                                        </p:tav>
                                        <p:tav tm="100000">
                                          <p:val>
                                            <p:strVal val="#ppt_w"/>
                                          </p:val>
                                        </p:tav>
                                      </p:tavLst>
                                    </p:anim>
                                    <p:anim calcmode="lin" valueType="num">
                                      <p:cBhvr>
                                        <p:cTn id="19" dur="500" fill="hold"/>
                                        <p:tgtEl>
                                          <p:spTgt spid="10"/>
                                        </p:tgtEl>
                                        <p:attrNameLst>
                                          <p:attrName>ppt_h</p:attrName>
                                        </p:attrNameLst>
                                      </p:cBhvr>
                                      <p:tavLst>
                                        <p:tav tm="0">
                                          <p:val>
                                            <p:fltVal val="0"/>
                                          </p:val>
                                        </p:tav>
                                        <p:tav tm="100000">
                                          <p:val>
                                            <p:strVal val="#ppt_h"/>
                                          </p:val>
                                        </p:tav>
                                      </p:tavLst>
                                    </p:anim>
                                    <p:animEffect transition="in" filter="fade">
                                      <p:cBhvr>
                                        <p:cTn id="20" dur="500"/>
                                        <p:tgtEl>
                                          <p:spTgt spid="10"/>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anim calcmode="lin" valueType="num">
                                      <p:cBhvr>
                                        <p:cTn id="23" dur="500" fill="hold"/>
                                        <p:tgtEl>
                                          <p:spTgt spid="11"/>
                                        </p:tgtEl>
                                        <p:attrNameLst>
                                          <p:attrName>ppt_w</p:attrName>
                                        </p:attrNameLst>
                                      </p:cBhvr>
                                      <p:tavLst>
                                        <p:tav tm="0">
                                          <p:val>
                                            <p:fltVal val="0"/>
                                          </p:val>
                                        </p:tav>
                                        <p:tav tm="100000">
                                          <p:val>
                                            <p:strVal val="#ppt_w"/>
                                          </p:val>
                                        </p:tav>
                                      </p:tavLst>
                                    </p:anim>
                                    <p:anim calcmode="lin" valueType="num">
                                      <p:cBhvr>
                                        <p:cTn id="24" dur="500" fill="hold"/>
                                        <p:tgtEl>
                                          <p:spTgt spid="11"/>
                                        </p:tgtEl>
                                        <p:attrNameLst>
                                          <p:attrName>ppt_h</p:attrName>
                                        </p:attrNameLst>
                                      </p:cBhvr>
                                      <p:tavLst>
                                        <p:tav tm="0">
                                          <p:val>
                                            <p:fltVal val="0"/>
                                          </p:val>
                                        </p:tav>
                                        <p:tav tm="100000">
                                          <p:val>
                                            <p:strVal val="#ppt_h"/>
                                          </p:val>
                                        </p:tav>
                                      </p:tavLst>
                                    </p:anim>
                                    <p:animEffect transition="in" filter="fade">
                                      <p:cBhvr>
                                        <p:cTn id="25" dur="500"/>
                                        <p:tgtEl>
                                          <p:spTgt spid="11"/>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p:cTn id="28" dur="500" fill="hold"/>
                                        <p:tgtEl>
                                          <p:spTgt spid="12"/>
                                        </p:tgtEl>
                                        <p:attrNameLst>
                                          <p:attrName>ppt_w</p:attrName>
                                        </p:attrNameLst>
                                      </p:cBhvr>
                                      <p:tavLst>
                                        <p:tav tm="0">
                                          <p:val>
                                            <p:fltVal val="0"/>
                                          </p:val>
                                        </p:tav>
                                        <p:tav tm="100000">
                                          <p:val>
                                            <p:strVal val="#ppt_w"/>
                                          </p:val>
                                        </p:tav>
                                      </p:tavLst>
                                    </p:anim>
                                    <p:anim calcmode="lin" valueType="num">
                                      <p:cBhvr>
                                        <p:cTn id="29" dur="500" fill="hold"/>
                                        <p:tgtEl>
                                          <p:spTgt spid="12"/>
                                        </p:tgtEl>
                                        <p:attrNameLst>
                                          <p:attrName>ppt_h</p:attrName>
                                        </p:attrNameLst>
                                      </p:cBhvr>
                                      <p:tavLst>
                                        <p:tav tm="0">
                                          <p:val>
                                            <p:fltVal val="0"/>
                                          </p:val>
                                        </p:tav>
                                        <p:tav tm="100000">
                                          <p:val>
                                            <p:strVal val="#ppt_h"/>
                                          </p:val>
                                        </p:tav>
                                      </p:tavLst>
                                    </p:anim>
                                    <p:animEffect transition="in" filter="fade">
                                      <p:cBhvr>
                                        <p:cTn id="30" dur="500"/>
                                        <p:tgtEl>
                                          <p:spTgt spid="12"/>
                                        </p:tgtEl>
                                      </p:cBhvr>
                                    </p:animEffect>
                                  </p:childTnLst>
                                </p:cTn>
                              </p:par>
                            </p:childTnLst>
                          </p:cTn>
                        </p:par>
                        <p:par>
                          <p:cTn id="31" fill="hold">
                            <p:stCondLst>
                              <p:cond delay="1750"/>
                            </p:stCondLst>
                            <p:childTnLst>
                              <p:par>
                                <p:cTn id="32" presetID="14" presetClass="entr" presetSubtype="10" fill="hold" grpId="0"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randombar(horizontal)">
                                      <p:cBhvr>
                                        <p:cTn id="34" dur="500"/>
                                        <p:tgtEl>
                                          <p:spTgt spid="13"/>
                                        </p:tgtEl>
                                      </p:cBhvr>
                                    </p:animEffect>
                                  </p:childTnLst>
                                </p:cTn>
                              </p:par>
                              <p:par>
                                <p:cTn id="35" presetID="14" presetClass="entr" presetSubtype="1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randombar(horizontal)">
                                      <p:cBhvr>
                                        <p:cTn id="37" dur="500"/>
                                        <p:tgtEl>
                                          <p:spTgt spid="14"/>
                                        </p:tgtEl>
                                      </p:cBhvr>
                                    </p:animEffect>
                                  </p:childTnLst>
                                </p:cTn>
                              </p:par>
                              <p:par>
                                <p:cTn id="38" presetID="14" presetClass="entr" presetSubtype="10"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randombar(horizontal)">
                                      <p:cBhvr>
                                        <p:cTn id="4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p:bldP spid="14" grpId="0"/>
      <p:bldP spid="15" grpId="0"/>
      <p:bldP spid="1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8"/>
          <a:stretch>
            <a:fillRect/>
          </a:stretch>
        </p:blipFill>
        <p:spPr>
          <a:xfrm flipH="1">
            <a:off x="4480842" y="-3244737"/>
            <a:ext cx="8266068" cy="10833397"/>
          </a:xfrm>
          <a:prstGeom prst="rect">
            <a:avLst/>
          </a:prstGeom>
        </p:spPr>
      </p:pic>
      <p:cxnSp>
        <p:nvCxnSpPr>
          <p:cNvPr id="5" name="直接连接符 4"/>
          <p:cNvCxnSpPr/>
          <p:nvPr/>
        </p:nvCxnSpPr>
        <p:spPr>
          <a:xfrm rot="16741234" flipH="1">
            <a:off x="1362326" y="2420814"/>
            <a:ext cx="211002" cy="47805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rot="16741234" flipH="1">
            <a:off x="982115" y="2231751"/>
            <a:ext cx="425232" cy="2439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rot="16741234" flipV="1">
            <a:off x="816054" y="1578442"/>
            <a:ext cx="564540" cy="36172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rot="16741234">
            <a:off x="1358461" y="289496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rot="16741234" flipH="1">
            <a:off x="1316631" y="3422154"/>
            <a:ext cx="297923" cy="14972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a:stCxn id="32" idx="6"/>
          </p:cNvCxnSpPr>
          <p:nvPr/>
        </p:nvCxnSpPr>
        <p:spPr>
          <a:xfrm rot="16741234" flipV="1">
            <a:off x="1010846" y="4911967"/>
            <a:ext cx="868883" cy="21778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a:stCxn id="36" idx="6"/>
          </p:cNvCxnSpPr>
          <p:nvPr/>
        </p:nvCxnSpPr>
        <p:spPr>
          <a:xfrm rot="16741234">
            <a:off x="1080519" y="5648155"/>
            <a:ext cx="508993" cy="19202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rot="16741234" flipH="1" flipV="1">
            <a:off x="1420788" y="4119432"/>
            <a:ext cx="521979" cy="45006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16741234" flipV="1">
            <a:off x="1587328" y="3641355"/>
            <a:ext cx="270152" cy="477698"/>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rot="16741234">
            <a:off x="1086389" y="3041102"/>
            <a:ext cx="128338" cy="48373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rot="16741234">
            <a:off x="1358461" y="2894965"/>
            <a:ext cx="404755" cy="266546"/>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a:stCxn id="24" idx="2"/>
          </p:cNvCxnSpPr>
          <p:nvPr/>
        </p:nvCxnSpPr>
        <p:spPr>
          <a:xfrm rot="16741234">
            <a:off x="1839913" y="1585831"/>
            <a:ext cx="560420" cy="4511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a:endCxn id="24" idx="6"/>
          </p:cNvCxnSpPr>
          <p:nvPr/>
        </p:nvCxnSpPr>
        <p:spPr>
          <a:xfrm rot="16741234" flipV="1">
            <a:off x="2060380" y="1958998"/>
            <a:ext cx="366063" cy="472702"/>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rot="16741234" flipH="1" flipV="1">
            <a:off x="1828683" y="2294670"/>
            <a:ext cx="505327" cy="658443"/>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rot="16741234">
            <a:off x="297685" y="3963986"/>
            <a:ext cx="486266" cy="3081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rot="16741234" flipH="1">
            <a:off x="462011" y="4280694"/>
            <a:ext cx="418126" cy="358684"/>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rot="16741234">
            <a:off x="599582" y="3450446"/>
            <a:ext cx="347450" cy="14847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2" name="椭圆 21"/>
          <p:cNvSpPr/>
          <p:nvPr/>
        </p:nvSpPr>
        <p:spPr>
          <a:xfrm rot="16741234" flipH="1">
            <a:off x="912515" y="1330905"/>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3" name="椭圆 22"/>
          <p:cNvSpPr/>
          <p:nvPr/>
        </p:nvSpPr>
        <p:spPr>
          <a:xfrm rot="16741234" flipH="1">
            <a:off x="1159186" y="1961714"/>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p:nvPr/>
        </p:nvSpPr>
        <p:spPr>
          <a:xfrm rot="16741234" flipH="1">
            <a:off x="1997732" y="1880996"/>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5" name="椭圆 24"/>
          <p:cNvSpPr/>
          <p:nvPr/>
        </p:nvSpPr>
        <p:spPr>
          <a:xfrm rot="16741234" flipH="1">
            <a:off x="1151447" y="2407790"/>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6" name="椭圆 25"/>
          <p:cNvSpPr/>
          <p:nvPr/>
        </p:nvSpPr>
        <p:spPr>
          <a:xfrm rot="16741234" flipH="1">
            <a:off x="2160048" y="1260971"/>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rot="16741234" flipH="1">
            <a:off x="832913" y="326821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rot="16741234" flipH="1">
            <a:off x="2397600" y="238032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rot="16741234" flipH="1">
            <a:off x="1635716" y="2772371"/>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rot="16741234" flipH="1">
            <a:off x="935870" y="6262136"/>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rot="16741234">
            <a:off x="665721" y="5070107"/>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rot="16741234">
            <a:off x="1428540" y="5466402"/>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rot="16741234">
            <a:off x="422168" y="5639996"/>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rot="16741234">
            <a:off x="24549" y="4889292"/>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5" name="椭圆 34"/>
          <p:cNvSpPr/>
          <p:nvPr/>
        </p:nvSpPr>
        <p:spPr>
          <a:xfrm rot="16741234">
            <a:off x="790253" y="4682993"/>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rot="16741234">
            <a:off x="1129716" y="5979708"/>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7" name="椭圆 36"/>
          <p:cNvSpPr/>
          <p:nvPr/>
        </p:nvSpPr>
        <p:spPr>
          <a:xfrm rot="16741234">
            <a:off x="584889" y="3664586"/>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p:nvPr/>
        </p:nvSpPr>
        <p:spPr>
          <a:xfrm rot="16741234">
            <a:off x="443191" y="4130232"/>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rot="16741234">
            <a:off x="1917087" y="404179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椭圆 39"/>
          <p:cNvSpPr/>
          <p:nvPr/>
        </p:nvSpPr>
        <p:spPr>
          <a:xfrm rot="16741234">
            <a:off x="1211754" y="4016835"/>
            <a:ext cx="128800" cy="128800"/>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rot="16741234">
            <a:off x="1369882" y="444688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rot="16741234" flipH="1">
            <a:off x="1401915" y="3593333"/>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rot="16741234" flipH="1">
            <a:off x="1345100" y="3169509"/>
            <a:ext cx="145836" cy="145836"/>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rot="16741234" flipH="1">
            <a:off x="2645445" y="1931721"/>
            <a:ext cx="122016" cy="12201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5" name="椭圆 44"/>
          <p:cNvSpPr/>
          <p:nvPr/>
        </p:nvSpPr>
        <p:spPr>
          <a:xfrm rot="16741234" flipH="1">
            <a:off x="2478772" y="3042815"/>
            <a:ext cx="105246" cy="105246"/>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6" name="椭圆 45"/>
          <p:cNvSpPr/>
          <p:nvPr/>
        </p:nvSpPr>
        <p:spPr>
          <a:xfrm rot="16741234" flipH="1">
            <a:off x="2021059" y="3386867"/>
            <a:ext cx="97129" cy="97129"/>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7" name="椭圆 46"/>
          <p:cNvSpPr/>
          <p:nvPr/>
        </p:nvSpPr>
        <p:spPr>
          <a:xfrm rot="16741234" flipH="1">
            <a:off x="2674790" y="2622658"/>
            <a:ext cx="170065" cy="17006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p:nvPr/>
        </p:nvSpPr>
        <p:spPr>
          <a:xfrm rot="16741234">
            <a:off x="2246802" y="4504023"/>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rot="16741234">
            <a:off x="1966200" y="5097769"/>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p:nvPr/>
        </p:nvSpPr>
        <p:spPr>
          <a:xfrm rot="16741234">
            <a:off x="1691564" y="5807255"/>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椭圆 50"/>
          <p:cNvSpPr/>
          <p:nvPr/>
        </p:nvSpPr>
        <p:spPr>
          <a:xfrm rot="16741234">
            <a:off x="1636382" y="4980911"/>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rot="16741234" flipH="1">
            <a:off x="2490488" y="3589294"/>
            <a:ext cx="148893" cy="148893"/>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椭圆 52"/>
          <p:cNvSpPr/>
          <p:nvPr/>
        </p:nvSpPr>
        <p:spPr>
          <a:xfrm rot="16741234" flipH="1">
            <a:off x="743348" y="2231740"/>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椭圆 53"/>
          <p:cNvSpPr/>
          <p:nvPr/>
        </p:nvSpPr>
        <p:spPr>
          <a:xfrm rot="16741234" flipH="1">
            <a:off x="648074" y="2839649"/>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5" name="组合 54"/>
          <p:cNvGrpSpPr/>
          <p:nvPr/>
        </p:nvGrpSpPr>
        <p:grpSpPr>
          <a:xfrm rot="16741234">
            <a:off x="-1100757" y="3075462"/>
            <a:ext cx="2720838" cy="505942"/>
            <a:chOff x="5233265" y="2334818"/>
            <a:chExt cx="2720838" cy="505942"/>
          </a:xfrm>
        </p:grpSpPr>
        <p:sp>
          <p:nvSpPr>
            <p:cNvPr id="56" name="椭圆 55"/>
            <p:cNvSpPr/>
            <p:nvPr/>
          </p:nvSpPr>
          <p:spPr>
            <a:xfrm flipH="1">
              <a:off x="7856974" y="2607323"/>
              <a:ext cx="97129" cy="97129"/>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a:off x="5233265" y="2735514"/>
              <a:ext cx="105246" cy="105246"/>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椭圆 57"/>
            <p:cNvSpPr/>
            <p:nvPr/>
          </p:nvSpPr>
          <p:spPr>
            <a:xfrm>
              <a:off x="5596947" y="2508972"/>
              <a:ext cx="122016" cy="122016"/>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flipH="1">
              <a:off x="6370598" y="2334818"/>
              <a:ext cx="170065" cy="170065"/>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椭圆 59"/>
            <p:cNvSpPr/>
            <p:nvPr/>
          </p:nvSpPr>
          <p:spPr>
            <a:xfrm>
              <a:off x="7109056" y="2611432"/>
              <a:ext cx="141849" cy="141849"/>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61" name="直接连接符 60"/>
          <p:cNvCxnSpPr>
            <a:endCxn id="34" idx="3"/>
          </p:cNvCxnSpPr>
          <p:nvPr/>
        </p:nvCxnSpPr>
        <p:spPr>
          <a:xfrm rot="16741234" flipV="1">
            <a:off x="-32689" y="5091846"/>
            <a:ext cx="610899" cy="443499"/>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a:stCxn id="35" idx="0"/>
            <a:endCxn id="34" idx="5"/>
          </p:cNvCxnSpPr>
          <p:nvPr/>
        </p:nvCxnSpPr>
        <p:spPr>
          <a:xfrm rot="16741234" flipH="1" flipV="1">
            <a:off x="312149" y="4500491"/>
            <a:ext cx="279123" cy="642781"/>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3" name="椭圆 62"/>
          <p:cNvSpPr/>
          <p:nvPr/>
        </p:nvSpPr>
        <p:spPr>
          <a:xfrm rot="16741234" flipH="1">
            <a:off x="1653795" y="676764"/>
            <a:ext cx="118686" cy="118686"/>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椭圆 63"/>
          <p:cNvSpPr/>
          <p:nvPr/>
        </p:nvSpPr>
        <p:spPr>
          <a:xfrm rot="16741234" flipH="1">
            <a:off x="1592224" y="1316919"/>
            <a:ext cx="175715" cy="175715"/>
          </a:xfrm>
          <a:prstGeom prst="ellipse">
            <a:avLst/>
          </a:prstGeom>
          <a:solidFill>
            <a:srgbClr val="F7F7F7"/>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椭圆 64"/>
          <p:cNvSpPr/>
          <p:nvPr/>
        </p:nvSpPr>
        <p:spPr>
          <a:xfrm rot="16741234">
            <a:off x="1305387" y="160110"/>
            <a:ext cx="137160" cy="137160"/>
          </a:xfrm>
          <a:prstGeom prst="ellipse">
            <a:avLst/>
          </a:prstGeom>
          <a:solidFill>
            <a:srgbClr val="1A1D1A"/>
          </a:solidFill>
          <a:ln>
            <a:noFill/>
          </a:ln>
          <a:effectLst>
            <a:outerShdw blurRad="76200" dist="38100" dir="2700000" algn="tl" rotWithShape="0">
              <a:schemeClr val="tx1">
                <a:lumMod val="75000"/>
                <a:lumOff val="2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6" name="PA_文本框 11"/>
          <p:cNvSpPr txBox="1"/>
          <p:nvPr>
            <p:custDataLst>
              <p:tags r:id="rId1"/>
            </p:custDataLst>
          </p:nvPr>
        </p:nvSpPr>
        <p:spPr>
          <a:xfrm>
            <a:off x="2329884" y="-202215"/>
            <a:ext cx="2736647" cy="3154710"/>
          </a:xfrm>
          <a:prstGeom prst="rect">
            <a:avLst/>
          </a:prstGeom>
          <a:noFill/>
        </p:spPr>
        <p:txBody>
          <a:bodyPr wrap="none" rtlCol="0">
            <a:spAutoFit/>
          </a:bodyPr>
          <a:lstStyle/>
          <a:p>
            <a:r>
              <a:rPr lang="zh-CN" altLang="en-US" sz="19900" dirty="0" smtClean="0">
                <a:latin typeface="文悦青龙体 (非商业使用) W5" pitchFamily="50" charset="-122"/>
                <a:ea typeface="文悦青龙体 (非商业使用) W5" pitchFamily="50" charset="-122"/>
              </a:rPr>
              <a:t>奔</a:t>
            </a:r>
            <a:endParaRPr lang="zh-CN" altLang="en-US" sz="19900" dirty="0">
              <a:latin typeface="文悦青龙体 (非商业使用) W5" pitchFamily="50" charset="-122"/>
              <a:ea typeface="文悦青龙体 (非商业使用) W5" pitchFamily="50" charset="-122"/>
            </a:endParaRPr>
          </a:p>
        </p:txBody>
      </p:sp>
      <p:sp>
        <p:nvSpPr>
          <p:cNvPr id="67" name="PA_文本框 12"/>
          <p:cNvSpPr txBox="1"/>
          <p:nvPr>
            <p:custDataLst>
              <p:tags r:id="rId2"/>
            </p:custDataLst>
          </p:nvPr>
        </p:nvSpPr>
        <p:spPr>
          <a:xfrm>
            <a:off x="3149652" y="2171962"/>
            <a:ext cx="1954381" cy="2215991"/>
          </a:xfrm>
          <a:prstGeom prst="rect">
            <a:avLst/>
          </a:prstGeom>
          <a:noFill/>
        </p:spPr>
        <p:txBody>
          <a:bodyPr wrap="none" rtlCol="0">
            <a:spAutoFit/>
          </a:bodyPr>
          <a:lstStyle/>
          <a:p>
            <a:r>
              <a:rPr lang="zh-CN" altLang="en-US" sz="13800" dirty="0" smtClean="0">
                <a:latin typeface="文悦青龙体 (非商业使用) W5" pitchFamily="50" charset="-122"/>
                <a:ea typeface="文悦青龙体 (非商业使用) W5" pitchFamily="50" charset="-122"/>
              </a:rPr>
              <a:t>跑</a:t>
            </a:r>
            <a:endParaRPr lang="zh-CN" altLang="en-US" sz="13800" dirty="0">
              <a:latin typeface="文悦青龙体 (非商业使用) W5" pitchFamily="50" charset="-122"/>
              <a:ea typeface="文悦青龙体 (非商业使用) W5" pitchFamily="50" charset="-122"/>
            </a:endParaRPr>
          </a:p>
        </p:txBody>
      </p:sp>
      <p:sp>
        <p:nvSpPr>
          <p:cNvPr id="68" name="PA_文本框 13"/>
          <p:cNvSpPr txBox="1"/>
          <p:nvPr>
            <p:custDataLst>
              <p:tags r:id="rId3"/>
            </p:custDataLst>
          </p:nvPr>
        </p:nvSpPr>
        <p:spPr>
          <a:xfrm>
            <a:off x="1906475" y="3517484"/>
            <a:ext cx="1659429" cy="1862048"/>
          </a:xfrm>
          <a:prstGeom prst="rect">
            <a:avLst/>
          </a:prstGeom>
          <a:noFill/>
        </p:spPr>
        <p:txBody>
          <a:bodyPr wrap="none" rtlCol="0">
            <a:spAutoFit/>
          </a:bodyPr>
          <a:lstStyle/>
          <a:p>
            <a:r>
              <a:rPr lang="zh-CN" altLang="en-US" sz="11500" dirty="0" smtClean="0">
                <a:latin typeface="文悦青龙体 (非商业使用) W5" pitchFamily="50" charset="-122"/>
                <a:ea typeface="文悦青龙体 (非商业使用) W5" pitchFamily="50" charset="-122"/>
              </a:rPr>
              <a:t>吧</a:t>
            </a:r>
            <a:endParaRPr lang="zh-CN" altLang="en-US" sz="11500" dirty="0">
              <a:latin typeface="文悦青龙体 (非商业使用) W5" pitchFamily="50" charset="-122"/>
              <a:ea typeface="文悦青龙体 (非商业使用) W5" pitchFamily="50" charset="-122"/>
            </a:endParaRPr>
          </a:p>
        </p:txBody>
      </p:sp>
      <p:sp>
        <p:nvSpPr>
          <p:cNvPr id="69" name="PA_文本框 15"/>
          <p:cNvSpPr txBox="1"/>
          <p:nvPr>
            <p:custDataLst>
              <p:tags r:id="rId4"/>
            </p:custDataLst>
          </p:nvPr>
        </p:nvSpPr>
        <p:spPr>
          <a:xfrm rot="2139249">
            <a:off x="2869025" y="3418980"/>
            <a:ext cx="2313454" cy="2646878"/>
          </a:xfrm>
          <a:prstGeom prst="rect">
            <a:avLst/>
          </a:prstGeom>
          <a:noFill/>
        </p:spPr>
        <p:txBody>
          <a:bodyPr wrap="none" rtlCol="0">
            <a:spAutoFit/>
          </a:bodyPr>
          <a:lstStyle/>
          <a:p>
            <a:r>
              <a:rPr lang="en-US" altLang="zh-CN" sz="16600" dirty="0" smtClean="0">
                <a:latin typeface="AjiwaiPro" panose="02000600000000000000" pitchFamily="2" charset="-128"/>
                <a:ea typeface="AjiwaiPro" panose="02000600000000000000" pitchFamily="2" charset="-128"/>
              </a:rPr>
              <a:t>！</a:t>
            </a:r>
            <a:endParaRPr lang="zh-CN" altLang="en-US" sz="16600" dirty="0">
              <a:latin typeface="AjiwaiPro" panose="02000600000000000000" pitchFamily="2" charset="-128"/>
              <a:ea typeface="AjiwaiPro" panose="02000600000000000000" pitchFamily="2" charset="-128"/>
            </a:endParaRPr>
          </a:p>
        </p:txBody>
      </p:sp>
      <p:sp>
        <p:nvSpPr>
          <p:cNvPr id="70" name="PA_文本框 8"/>
          <p:cNvSpPr txBox="1"/>
          <p:nvPr>
            <p:custDataLst>
              <p:tags r:id="rId5"/>
            </p:custDataLst>
          </p:nvPr>
        </p:nvSpPr>
        <p:spPr>
          <a:xfrm rot="16200000">
            <a:off x="2375483" y="4057371"/>
            <a:ext cx="2308324" cy="3631763"/>
          </a:xfrm>
          <a:prstGeom prst="rect">
            <a:avLst/>
          </a:prstGeom>
          <a:noFill/>
        </p:spPr>
        <p:txBody>
          <a:bodyPr vert="eaVert" wrap="none" rtlCol="0">
            <a:spAutoFit/>
          </a:bodyPr>
          <a:lstStyle/>
          <a:p>
            <a:r>
              <a:rPr lang="en-US" altLang="zh-CN" sz="13800" dirty="0" smtClean="0">
                <a:latin typeface="AjiwaiPro" panose="02000600000000000000" pitchFamily="2" charset="-128"/>
                <a:ea typeface="AjiwaiPro" panose="02000600000000000000" pitchFamily="2" charset="-128"/>
              </a:rPr>
              <a:t>2018</a:t>
            </a:r>
            <a:endParaRPr lang="zh-CN" altLang="en-US" sz="13800" dirty="0">
              <a:latin typeface="AjiwaiPro" panose="02000600000000000000" pitchFamily="2" charset="-128"/>
              <a:ea typeface="AjiwaiPro" panose="02000600000000000000" pitchFamily="2" charset="-128"/>
            </a:endParaRPr>
          </a:p>
        </p:txBody>
      </p:sp>
    </p:spTree>
    <p:extLst>
      <p:ext uri="{BB962C8B-B14F-4D97-AF65-F5344CB8AC3E}">
        <p14:creationId xmlns:p14="http://schemas.microsoft.com/office/powerpoint/2010/main" val="4123847244"/>
      </p:ext>
    </p:extLst>
  </p:cSld>
  <p:clrMapOvr>
    <a:masterClrMapping/>
  </p:clrMapOvr>
  <mc:AlternateContent xmlns:mc="http://schemas.openxmlformats.org/markup-compatibility/2006" xmlns:p14="http://schemas.microsoft.com/office/powerpoint/2010/main">
    <mc:Choice Requires="p14">
      <p:transition spd="slow" p14:dur="4000">
        <p14:vortex/>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500"/>
                                  </p:stCondLst>
                                  <p:childTnLst>
                                    <p:set>
                                      <p:cBhvr>
                                        <p:cTn id="6" dur="1" fill="hold">
                                          <p:stCondLst>
                                            <p:cond delay="0"/>
                                          </p:stCondLst>
                                        </p:cTn>
                                        <p:tgtEl>
                                          <p:spTgt spid="5"/>
                                        </p:tgtEl>
                                        <p:attrNameLst>
                                          <p:attrName>style.visibility</p:attrName>
                                        </p:attrNameLst>
                                      </p:cBhvr>
                                      <p:to>
                                        <p:strVal val="visible"/>
                                      </p:to>
                                    </p:set>
                                    <p:anim calcmode="lin" valueType="num">
                                      <p:cBhvr>
                                        <p:cTn id="7" dur="1000" fill="hold"/>
                                        <p:tgtEl>
                                          <p:spTgt spid="5"/>
                                        </p:tgtEl>
                                        <p:attrNameLst>
                                          <p:attrName>ppt_w</p:attrName>
                                        </p:attrNameLst>
                                      </p:cBhvr>
                                      <p:tavLst>
                                        <p:tav tm="0">
                                          <p:val>
                                            <p:fltVal val="0"/>
                                          </p:val>
                                        </p:tav>
                                        <p:tav tm="100000">
                                          <p:val>
                                            <p:strVal val="#ppt_w"/>
                                          </p:val>
                                        </p:tav>
                                      </p:tavLst>
                                    </p:anim>
                                    <p:anim calcmode="lin" valueType="num">
                                      <p:cBhvr>
                                        <p:cTn id="8" dur="1000" fill="hold"/>
                                        <p:tgtEl>
                                          <p:spTgt spid="5"/>
                                        </p:tgtEl>
                                        <p:attrNameLst>
                                          <p:attrName>ppt_h</p:attrName>
                                        </p:attrNameLst>
                                      </p:cBhvr>
                                      <p:tavLst>
                                        <p:tav tm="0">
                                          <p:val>
                                            <p:fltVal val="0"/>
                                          </p:val>
                                        </p:tav>
                                        <p:tav tm="100000">
                                          <p:val>
                                            <p:strVal val="#ppt_h"/>
                                          </p:val>
                                        </p:tav>
                                      </p:tavLst>
                                    </p:anim>
                                    <p:anim calcmode="lin" valueType="num">
                                      <p:cBhvr>
                                        <p:cTn id="9" dur="1000" fill="hold"/>
                                        <p:tgtEl>
                                          <p:spTgt spid="5"/>
                                        </p:tgtEl>
                                        <p:attrNameLst>
                                          <p:attrName>style.rotation</p:attrName>
                                        </p:attrNameLst>
                                      </p:cBhvr>
                                      <p:tavLst>
                                        <p:tav tm="0">
                                          <p:val>
                                            <p:fltVal val="90"/>
                                          </p:val>
                                        </p:tav>
                                        <p:tav tm="100000">
                                          <p:val>
                                            <p:fltVal val="0"/>
                                          </p:val>
                                        </p:tav>
                                      </p:tavLst>
                                    </p:anim>
                                    <p:animEffect transition="in" filter="fade">
                                      <p:cBhvr>
                                        <p:cTn id="10" dur="1000"/>
                                        <p:tgtEl>
                                          <p:spTgt spid="5"/>
                                        </p:tgtEl>
                                      </p:cBhvr>
                                    </p:animEffect>
                                  </p:childTnLst>
                                </p:cTn>
                              </p:par>
                              <p:par>
                                <p:cTn id="11" presetID="31" presetClass="entr" presetSubtype="0" fill="hold" nodeType="withEffect">
                                  <p:stCondLst>
                                    <p:cond delay="500"/>
                                  </p:stCondLst>
                                  <p:childTnLst>
                                    <p:set>
                                      <p:cBhvr>
                                        <p:cTn id="12" dur="1" fill="hold">
                                          <p:stCondLst>
                                            <p:cond delay="0"/>
                                          </p:stCondLst>
                                        </p:cTn>
                                        <p:tgtEl>
                                          <p:spTgt spid="6"/>
                                        </p:tgtEl>
                                        <p:attrNameLst>
                                          <p:attrName>style.visibility</p:attrName>
                                        </p:attrNameLst>
                                      </p:cBhvr>
                                      <p:to>
                                        <p:strVal val="visible"/>
                                      </p:to>
                                    </p:set>
                                    <p:anim calcmode="lin" valueType="num">
                                      <p:cBhvr>
                                        <p:cTn id="13" dur="1000" fill="hold"/>
                                        <p:tgtEl>
                                          <p:spTgt spid="6"/>
                                        </p:tgtEl>
                                        <p:attrNameLst>
                                          <p:attrName>ppt_w</p:attrName>
                                        </p:attrNameLst>
                                      </p:cBhvr>
                                      <p:tavLst>
                                        <p:tav tm="0">
                                          <p:val>
                                            <p:fltVal val="0"/>
                                          </p:val>
                                        </p:tav>
                                        <p:tav tm="100000">
                                          <p:val>
                                            <p:strVal val="#ppt_w"/>
                                          </p:val>
                                        </p:tav>
                                      </p:tavLst>
                                    </p:anim>
                                    <p:anim calcmode="lin" valueType="num">
                                      <p:cBhvr>
                                        <p:cTn id="14" dur="1000" fill="hold"/>
                                        <p:tgtEl>
                                          <p:spTgt spid="6"/>
                                        </p:tgtEl>
                                        <p:attrNameLst>
                                          <p:attrName>ppt_h</p:attrName>
                                        </p:attrNameLst>
                                      </p:cBhvr>
                                      <p:tavLst>
                                        <p:tav tm="0">
                                          <p:val>
                                            <p:fltVal val="0"/>
                                          </p:val>
                                        </p:tav>
                                        <p:tav tm="100000">
                                          <p:val>
                                            <p:strVal val="#ppt_h"/>
                                          </p:val>
                                        </p:tav>
                                      </p:tavLst>
                                    </p:anim>
                                    <p:anim calcmode="lin" valueType="num">
                                      <p:cBhvr>
                                        <p:cTn id="15" dur="1000" fill="hold"/>
                                        <p:tgtEl>
                                          <p:spTgt spid="6"/>
                                        </p:tgtEl>
                                        <p:attrNameLst>
                                          <p:attrName>style.rotation</p:attrName>
                                        </p:attrNameLst>
                                      </p:cBhvr>
                                      <p:tavLst>
                                        <p:tav tm="0">
                                          <p:val>
                                            <p:fltVal val="90"/>
                                          </p:val>
                                        </p:tav>
                                        <p:tav tm="100000">
                                          <p:val>
                                            <p:fltVal val="0"/>
                                          </p:val>
                                        </p:tav>
                                      </p:tavLst>
                                    </p:anim>
                                    <p:animEffect transition="in" filter="fade">
                                      <p:cBhvr>
                                        <p:cTn id="16" dur="1000"/>
                                        <p:tgtEl>
                                          <p:spTgt spid="6"/>
                                        </p:tgtEl>
                                      </p:cBhvr>
                                    </p:animEffect>
                                  </p:childTnLst>
                                </p:cTn>
                              </p:par>
                              <p:par>
                                <p:cTn id="17" presetID="31" presetClass="entr" presetSubtype="0" fill="hold" nodeType="withEffect">
                                  <p:stCondLst>
                                    <p:cond delay="500"/>
                                  </p:stCondLst>
                                  <p:childTnLst>
                                    <p:set>
                                      <p:cBhvr>
                                        <p:cTn id="18" dur="1" fill="hold">
                                          <p:stCondLst>
                                            <p:cond delay="0"/>
                                          </p:stCondLst>
                                        </p:cTn>
                                        <p:tgtEl>
                                          <p:spTgt spid="7"/>
                                        </p:tgtEl>
                                        <p:attrNameLst>
                                          <p:attrName>style.visibility</p:attrName>
                                        </p:attrNameLst>
                                      </p:cBhvr>
                                      <p:to>
                                        <p:strVal val="visible"/>
                                      </p:to>
                                    </p:set>
                                    <p:anim calcmode="lin" valueType="num">
                                      <p:cBhvr>
                                        <p:cTn id="19" dur="1000" fill="hold"/>
                                        <p:tgtEl>
                                          <p:spTgt spid="7"/>
                                        </p:tgtEl>
                                        <p:attrNameLst>
                                          <p:attrName>ppt_w</p:attrName>
                                        </p:attrNameLst>
                                      </p:cBhvr>
                                      <p:tavLst>
                                        <p:tav tm="0">
                                          <p:val>
                                            <p:fltVal val="0"/>
                                          </p:val>
                                        </p:tav>
                                        <p:tav tm="100000">
                                          <p:val>
                                            <p:strVal val="#ppt_w"/>
                                          </p:val>
                                        </p:tav>
                                      </p:tavLst>
                                    </p:anim>
                                    <p:anim calcmode="lin" valueType="num">
                                      <p:cBhvr>
                                        <p:cTn id="20" dur="1000" fill="hold"/>
                                        <p:tgtEl>
                                          <p:spTgt spid="7"/>
                                        </p:tgtEl>
                                        <p:attrNameLst>
                                          <p:attrName>ppt_h</p:attrName>
                                        </p:attrNameLst>
                                      </p:cBhvr>
                                      <p:tavLst>
                                        <p:tav tm="0">
                                          <p:val>
                                            <p:fltVal val="0"/>
                                          </p:val>
                                        </p:tav>
                                        <p:tav tm="100000">
                                          <p:val>
                                            <p:strVal val="#ppt_h"/>
                                          </p:val>
                                        </p:tav>
                                      </p:tavLst>
                                    </p:anim>
                                    <p:anim calcmode="lin" valueType="num">
                                      <p:cBhvr>
                                        <p:cTn id="21" dur="1000" fill="hold"/>
                                        <p:tgtEl>
                                          <p:spTgt spid="7"/>
                                        </p:tgtEl>
                                        <p:attrNameLst>
                                          <p:attrName>style.rotation</p:attrName>
                                        </p:attrNameLst>
                                      </p:cBhvr>
                                      <p:tavLst>
                                        <p:tav tm="0">
                                          <p:val>
                                            <p:fltVal val="90"/>
                                          </p:val>
                                        </p:tav>
                                        <p:tav tm="100000">
                                          <p:val>
                                            <p:fltVal val="0"/>
                                          </p:val>
                                        </p:tav>
                                      </p:tavLst>
                                    </p:anim>
                                    <p:animEffect transition="in" filter="fade">
                                      <p:cBhvr>
                                        <p:cTn id="22" dur="1000"/>
                                        <p:tgtEl>
                                          <p:spTgt spid="7"/>
                                        </p:tgtEl>
                                      </p:cBhvr>
                                    </p:animEffect>
                                  </p:childTnLst>
                                </p:cTn>
                              </p:par>
                              <p:par>
                                <p:cTn id="23" presetID="31" presetClass="entr" presetSubtype="0" fill="hold" nodeType="withEffect">
                                  <p:stCondLst>
                                    <p:cond delay="500"/>
                                  </p:stCondLst>
                                  <p:childTnLst>
                                    <p:set>
                                      <p:cBhvr>
                                        <p:cTn id="24" dur="1" fill="hold">
                                          <p:stCondLst>
                                            <p:cond delay="0"/>
                                          </p:stCondLst>
                                        </p:cTn>
                                        <p:tgtEl>
                                          <p:spTgt spid="8"/>
                                        </p:tgtEl>
                                        <p:attrNameLst>
                                          <p:attrName>style.visibility</p:attrName>
                                        </p:attrNameLst>
                                      </p:cBhvr>
                                      <p:to>
                                        <p:strVal val="visible"/>
                                      </p:to>
                                    </p:set>
                                    <p:anim calcmode="lin" valueType="num">
                                      <p:cBhvr>
                                        <p:cTn id="25" dur="1000" fill="hold"/>
                                        <p:tgtEl>
                                          <p:spTgt spid="8"/>
                                        </p:tgtEl>
                                        <p:attrNameLst>
                                          <p:attrName>ppt_w</p:attrName>
                                        </p:attrNameLst>
                                      </p:cBhvr>
                                      <p:tavLst>
                                        <p:tav tm="0">
                                          <p:val>
                                            <p:fltVal val="0"/>
                                          </p:val>
                                        </p:tav>
                                        <p:tav tm="100000">
                                          <p:val>
                                            <p:strVal val="#ppt_w"/>
                                          </p:val>
                                        </p:tav>
                                      </p:tavLst>
                                    </p:anim>
                                    <p:anim calcmode="lin" valueType="num">
                                      <p:cBhvr>
                                        <p:cTn id="26" dur="1000" fill="hold"/>
                                        <p:tgtEl>
                                          <p:spTgt spid="8"/>
                                        </p:tgtEl>
                                        <p:attrNameLst>
                                          <p:attrName>ppt_h</p:attrName>
                                        </p:attrNameLst>
                                      </p:cBhvr>
                                      <p:tavLst>
                                        <p:tav tm="0">
                                          <p:val>
                                            <p:fltVal val="0"/>
                                          </p:val>
                                        </p:tav>
                                        <p:tav tm="100000">
                                          <p:val>
                                            <p:strVal val="#ppt_h"/>
                                          </p:val>
                                        </p:tav>
                                      </p:tavLst>
                                    </p:anim>
                                    <p:anim calcmode="lin" valueType="num">
                                      <p:cBhvr>
                                        <p:cTn id="27" dur="1000" fill="hold"/>
                                        <p:tgtEl>
                                          <p:spTgt spid="8"/>
                                        </p:tgtEl>
                                        <p:attrNameLst>
                                          <p:attrName>style.rotation</p:attrName>
                                        </p:attrNameLst>
                                      </p:cBhvr>
                                      <p:tavLst>
                                        <p:tav tm="0">
                                          <p:val>
                                            <p:fltVal val="90"/>
                                          </p:val>
                                        </p:tav>
                                        <p:tav tm="100000">
                                          <p:val>
                                            <p:fltVal val="0"/>
                                          </p:val>
                                        </p:tav>
                                      </p:tavLst>
                                    </p:anim>
                                    <p:animEffect transition="in" filter="fade">
                                      <p:cBhvr>
                                        <p:cTn id="28" dur="1000"/>
                                        <p:tgtEl>
                                          <p:spTgt spid="8"/>
                                        </p:tgtEl>
                                      </p:cBhvr>
                                    </p:animEffect>
                                  </p:childTnLst>
                                </p:cTn>
                              </p:par>
                              <p:par>
                                <p:cTn id="29" presetID="31" presetClass="entr" presetSubtype="0" fill="hold" nodeType="withEffect">
                                  <p:stCondLst>
                                    <p:cond delay="500"/>
                                  </p:stCondLst>
                                  <p:childTnLst>
                                    <p:set>
                                      <p:cBhvr>
                                        <p:cTn id="30" dur="1" fill="hold">
                                          <p:stCondLst>
                                            <p:cond delay="0"/>
                                          </p:stCondLst>
                                        </p:cTn>
                                        <p:tgtEl>
                                          <p:spTgt spid="9"/>
                                        </p:tgtEl>
                                        <p:attrNameLst>
                                          <p:attrName>style.visibility</p:attrName>
                                        </p:attrNameLst>
                                      </p:cBhvr>
                                      <p:to>
                                        <p:strVal val="visible"/>
                                      </p:to>
                                    </p:set>
                                    <p:anim calcmode="lin" valueType="num">
                                      <p:cBhvr>
                                        <p:cTn id="31" dur="1000" fill="hold"/>
                                        <p:tgtEl>
                                          <p:spTgt spid="9"/>
                                        </p:tgtEl>
                                        <p:attrNameLst>
                                          <p:attrName>ppt_w</p:attrName>
                                        </p:attrNameLst>
                                      </p:cBhvr>
                                      <p:tavLst>
                                        <p:tav tm="0">
                                          <p:val>
                                            <p:fltVal val="0"/>
                                          </p:val>
                                        </p:tav>
                                        <p:tav tm="100000">
                                          <p:val>
                                            <p:strVal val="#ppt_w"/>
                                          </p:val>
                                        </p:tav>
                                      </p:tavLst>
                                    </p:anim>
                                    <p:anim calcmode="lin" valueType="num">
                                      <p:cBhvr>
                                        <p:cTn id="32" dur="1000" fill="hold"/>
                                        <p:tgtEl>
                                          <p:spTgt spid="9"/>
                                        </p:tgtEl>
                                        <p:attrNameLst>
                                          <p:attrName>ppt_h</p:attrName>
                                        </p:attrNameLst>
                                      </p:cBhvr>
                                      <p:tavLst>
                                        <p:tav tm="0">
                                          <p:val>
                                            <p:fltVal val="0"/>
                                          </p:val>
                                        </p:tav>
                                        <p:tav tm="100000">
                                          <p:val>
                                            <p:strVal val="#ppt_h"/>
                                          </p:val>
                                        </p:tav>
                                      </p:tavLst>
                                    </p:anim>
                                    <p:anim calcmode="lin" valueType="num">
                                      <p:cBhvr>
                                        <p:cTn id="33" dur="1000" fill="hold"/>
                                        <p:tgtEl>
                                          <p:spTgt spid="9"/>
                                        </p:tgtEl>
                                        <p:attrNameLst>
                                          <p:attrName>style.rotation</p:attrName>
                                        </p:attrNameLst>
                                      </p:cBhvr>
                                      <p:tavLst>
                                        <p:tav tm="0">
                                          <p:val>
                                            <p:fltVal val="90"/>
                                          </p:val>
                                        </p:tav>
                                        <p:tav tm="100000">
                                          <p:val>
                                            <p:fltVal val="0"/>
                                          </p:val>
                                        </p:tav>
                                      </p:tavLst>
                                    </p:anim>
                                    <p:animEffect transition="in" filter="fade">
                                      <p:cBhvr>
                                        <p:cTn id="34" dur="1000"/>
                                        <p:tgtEl>
                                          <p:spTgt spid="9"/>
                                        </p:tgtEl>
                                      </p:cBhvr>
                                    </p:animEffect>
                                  </p:childTnLst>
                                </p:cTn>
                              </p:par>
                              <p:par>
                                <p:cTn id="35" presetID="31" presetClass="entr" presetSubtype="0" fill="hold" nodeType="withEffect">
                                  <p:stCondLst>
                                    <p:cond delay="500"/>
                                  </p:stCondLst>
                                  <p:childTnLst>
                                    <p:set>
                                      <p:cBhvr>
                                        <p:cTn id="36" dur="1" fill="hold">
                                          <p:stCondLst>
                                            <p:cond delay="0"/>
                                          </p:stCondLst>
                                        </p:cTn>
                                        <p:tgtEl>
                                          <p:spTgt spid="10"/>
                                        </p:tgtEl>
                                        <p:attrNameLst>
                                          <p:attrName>style.visibility</p:attrName>
                                        </p:attrNameLst>
                                      </p:cBhvr>
                                      <p:to>
                                        <p:strVal val="visible"/>
                                      </p:to>
                                    </p:set>
                                    <p:anim calcmode="lin" valueType="num">
                                      <p:cBhvr>
                                        <p:cTn id="37" dur="1000" fill="hold"/>
                                        <p:tgtEl>
                                          <p:spTgt spid="10"/>
                                        </p:tgtEl>
                                        <p:attrNameLst>
                                          <p:attrName>ppt_w</p:attrName>
                                        </p:attrNameLst>
                                      </p:cBhvr>
                                      <p:tavLst>
                                        <p:tav tm="0">
                                          <p:val>
                                            <p:fltVal val="0"/>
                                          </p:val>
                                        </p:tav>
                                        <p:tav tm="100000">
                                          <p:val>
                                            <p:strVal val="#ppt_w"/>
                                          </p:val>
                                        </p:tav>
                                      </p:tavLst>
                                    </p:anim>
                                    <p:anim calcmode="lin" valueType="num">
                                      <p:cBhvr>
                                        <p:cTn id="38" dur="1000" fill="hold"/>
                                        <p:tgtEl>
                                          <p:spTgt spid="10"/>
                                        </p:tgtEl>
                                        <p:attrNameLst>
                                          <p:attrName>ppt_h</p:attrName>
                                        </p:attrNameLst>
                                      </p:cBhvr>
                                      <p:tavLst>
                                        <p:tav tm="0">
                                          <p:val>
                                            <p:fltVal val="0"/>
                                          </p:val>
                                        </p:tav>
                                        <p:tav tm="100000">
                                          <p:val>
                                            <p:strVal val="#ppt_h"/>
                                          </p:val>
                                        </p:tav>
                                      </p:tavLst>
                                    </p:anim>
                                    <p:anim calcmode="lin" valueType="num">
                                      <p:cBhvr>
                                        <p:cTn id="39" dur="1000" fill="hold"/>
                                        <p:tgtEl>
                                          <p:spTgt spid="10"/>
                                        </p:tgtEl>
                                        <p:attrNameLst>
                                          <p:attrName>style.rotation</p:attrName>
                                        </p:attrNameLst>
                                      </p:cBhvr>
                                      <p:tavLst>
                                        <p:tav tm="0">
                                          <p:val>
                                            <p:fltVal val="90"/>
                                          </p:val>
                                        </p:tav>
                                        <p:tav tm="100000">
                                          <p:val>
                                            <p:fltVal val="0"/>
                                          </p:val>
                                        </p:tav>
                                      </p:tavLst>
                                    </p:anim>
                                    <p:animEffect transition="in" filter="fade">
                                      <p:cBhvr>
                                        <p:cTn id="40" dur="1000"/>
                                        <p:tgtEl>
                                          <p:spTgt spid="10"/>
                                        </p:tgtEl>
                                      </p:cBhvr>
                                    </p:animEffect>
                                  </p:childTnLst>
                                </p:cTn>
                              </p:par>
                              <p:par>
                                <p:cTn id="41" presetID="31" presetClass="entr" presetSubtype="0" fill="hold" nodeType="withEffect">
                                  <p:stCondLst>
                                    <p:cond delay="500"/>
                                  </p:stCondLst>
                                  <p:childTnLst>
                                    <p:set>
                                      <p:cBhvr>
                                        <p:cTn id="42" dur="1" fill="hold">
                                          <p:stCondLst>
                                            <p:cond delay="0"/>
                                          </p:stCondLst>
                                        </p:cTn>
                                        <p:tgtEl>
                                          <p:spTgt spid="11"/>
                                        </p:tgtEl>
                                        <p:attrNameLst>
                                          <p:attrName>style.visibility</p:attrName>
                                        </p:attrNameLst>
                                      </p:cBhvr>
                                      <p:to>
                                        <p:strVal val="visible"/>
                                      </p:to>
                                    </p:set>
                                    <p:anim calcmode="lin" valueType="num">
                                      <p:cBhvr>
                                        <p:cTn id="43" dur="1000" fill="hold"/>
                                        <p:tgtEl>
                                          <p:spTgt spid="11"/>
                                        </p:tgtEl>
                                        <p:attrNameLst>
                                          <p:attrName>ppt_w</p:attrName>
                                        </p:attrNameLst>
                                      </p:cBhvr>
                                      <p:tavLst>
                                        <p:tav tm="0">
                                          <p:val>
                                            <p:fltVal val="0"/>
                                          </p:val>
                                        </p:tav>
                                        <p:tav tm="100000">
                                          <p:val>
                                            <p:strVal val="#ppt_w"/>
                                          </p:val>
                                        </p:tav>
                                      </p:tavLst>
                                    </p:anim>
                                    <p:anim calcmode="lin" valueType="num">
                                      <p:cBhvr>
                                        <p:cTn id="44" dur="1000" fill="hold"/>
                                        <p:tgtEl>
                                          <p:spTgt spid="11"/>
                                        </p:tgtEl>
                                        <p:attrNameLst>
                                          <p:attrName>ppt_h</p:attrName>
                                        </p:attrNameLst>
                                      </p:cBhvr>
                                      <p:tavLst>
                                        <p:tav tm="0">
                                          <p:val>
                                            <p:fltVal val="0"/>
                                          </p:val>
                                        </p:tav>
                                        <p:tav tm="100000">
                                          <p:val>
                                            <p:strVal val="#ppt_h"/>
                                          </p:val>
                                        </p:tav>
                                      </p:tavLst>
                                    </p:anim>
                                    <p:anim calcmode="lin" valueType="num">
                                      <p:cBhvr>
                                        <p:cTn id="45" dur="1000" fill="hold"/>
                                        <p:tgtEl>
                                          <p:spTgt spid="11"/>
                                        </p:tgtEl>
                                        <p:attrNameLst>
                                          <p:attrName>style.rotation</p:attrName>
                                        </p:attrNameLst>
                                      </p:cBhvr>
                                      <p:tavLst>
                                        <p:tav tm="0">
                                          <p:val>
                                            <p:fltVal val="90"/>
                                          </p:val>
                                        </p:tav>
                                        <p:tav tm="100000">
                                          <p:val>
                                            <p:fltVal val="0"/>
                                          </p:val>
                                        </p:tav>
                                      </p:tavLst>
                                    </p:anim>
                                    <p:animEffect transition="in" filter="fade">
                                      <p:cBhvr>
                                        <p:cTn id="46" dur="1000"/>
                                        <p:tgtEl>
                                          <p:spTgt spid="11"/>
                                        </p:tgtEl>
                                      </p:cBhvr>
                                    </p:animEffect>
                                  </p:childTnLst>
                                </p:cTn>
                              </p:par>
                              <p:par>
                                <p:cTn id="47" presetID="31" presetClass="entr" presetSubtype="0" fill="hold" nodeType="withEffect">
                                  <p:stCondLst>
                                    <p:cond delay="500"/>
                                  </p:stCondLst>
                                  <p:childTnLst>
                                    <p:set>
                                      <p:cBhvr>
                                        <p:cTn id="48" dur="1" fill="hold">
                                          <p:stCondLst>
                                            <p:cond delay="0"/>
                                          </p:stCondLst>
                                        </p:cTn>
                                        <p:tgtEl>
                                          <p:spTgt spid="12"/>
                                        </p:tgtEl>
                                        <p:attrNameLst>
                                          <p:attrName>style.visibility</p:attrName>
                                        </p:attrNameLst>
                                      </p:cBhvr>
                                      <p:to>
                                        <p:strVal val="visible"/>
                                      </p:to>
                                    </p:set>
                                    <p:anim calcmode="lin" valueType="num">
                                      <p:cBhvr>
                                        <p:cTn id="49" dur="1000" fill="hold"/>
                                        <p:tgtEl>
                                          <p:spTgt spid="12"/>
                                        </p:tgtEl>
                                        <p:attrNameLst>
                                          <p:attrName>ppt_w</p:attrName>
                                        </p:attrNameLst>
                                      </p:cBhvr>
                                      <p:tavLst>
                                        <p:tav tm="0">
                                          <p:val>
                                            <p:fltVal val="0"/>
                                          </p:val>
                                        </p:tav>
                                        <p:tav tm="100000">
                                          <p:val>
                                            <p:strVal val="#ppt_w"/>
                                          </p:val>
                                        </p:tav>
                                      </p:tavLst>
                                    </p:anim>
                                    <p:anim calcmode="lin" valueType="num">
                                      <p:cBhvr>
                                        <p:cTn id="50" dur="1000" fill="hold"/>
                                        <p:tgtEl>
                                          <p:spTgt spid="12"/>
                                        </p:tgtEl>
                                        <p:attrNameLst>
                                          <p:attrName>ppt_h</p:attrName>
                                        </p:attrNameLst>
                                      </p:cBhvr>
                                      <p:tavLst>
                                        <p:tav tm="0">
                                          <p:val>
                                            <p:fltVal val="0"/>
                                          </p:val>
                                        </p:tav>
                                        <p:tav tm="100000">
                                          <p:val>
                                            <p:strVal val="#ppt_h"/>
                                          </p:val>
                                        </p:tav>
                                      </p:tavLst>
                                    </p:anim>
                                    <p:anim calcmode="lin" valueType="num">
                                      <p:cBhvr>
                                        <p:cTn id="51" dur="1000" fill="hold"/>
                                        <p:tgtEl>
                                          <p:spTgt spid="12"/>
                                        </p:tgtEl>
                                        <p:attrNameLst>
                                          <p:attrName>style.rotation</p:attrName>
                                        </p:attrNameLst>
                                      </p:cBhvr>
                                      <p:tavLst>
                                        <p:tav tm="0">
                                          <p:val>
                                            <p:fltVal val="90"/>
                                          </p:val>
                                        </p:tav>
                                        <p:tav tm="100000">
                                          <p:val>
                                            <p:fltVal val="0"/>
                                          </p:val>
                                        </p:tav>
                                      </p:tavLst>
                                    </p:anim>
                                    <p:animEffect transition="in" filter="fade">
                                      <p:cBhvr>
                                        <p:cTn id="52" dur="1000"/>
                                        <p:tgtEl>
                                          <p:spTgt spid="12"/>
                                        </p:tgtEl>
                                      </p:cBhvr>
                                    </p:animEffect>
                                  </p:childTnLst>
                                </p:cTn>
                              </p:par>
                              <p:par>
                                <p:cTn id="53" presetID="31" presetClass="entr" presetSubtype="0" fill="hold" nodeType="withEffect">
                                  <p:stCondLst>
                                    <p:cond delay="500"/>
                                  </p:stCondLst>
                                  <p:childTnLst>
                                    <p:set>
                                      <p:cBhvr>
                                        <p:cTn id="54" dur="1" fill="hold">
                                          <p:stCondLst>
                                            <p:cond delay="0"/>
                                          </p:stCondLst>
                                        </p:cTn>
                                        <p:tgtEl>
                                          <p:spTgt spid="13"/>
                                        </p:tgtEl>
                                        <p:attrNameLst>
                                          <p:attrName>style.visibility</p:attrName>
                                        </p:attrNameLst>
                                      </p:cBhvr>
                                      <p:to>
                                        <p:strVal val="visible"/>
                                      </p:to>
                                    </p:set>
                                    <p:anim calcmode="lin" valueType="num">
                                      <p:cBhvr>
                                        <p:cTn id="55" dur="1000" fill="hold"/>
                                        <p:tgtEl>
                                          <p:spTgt spid="13"/>
                                        </p:tgtEl>
                                        <p:attrNameLst>
                                          <p:attrName>ppt_w</p:attrName>
                                        </p:attrNameLst>
                                      </p:cBhvr>
                                      <p:tavLst>
                                        <p:tav tm="0">
                                          <p:val>
                                            <p:fltVal val="0"/>
                                          </p:val>
                                        </p:tav>
                                        <p:tav tm="100000">
                                          <p:val>
                                            <p:strVal val="#ppt_w"/>
                                          </p:val>
                                        </p:tav>
                                      </p:tavLst>
                                    </p:anim>
                                    <p:anim calcmode="lin" valueType="num">
                                      <p:cBhvr>
                                        <p:cTn id="56" dur="1000" fill="hold"/>
                                        <p:tgtEl>
                                          <p:spTgt spid="13"/>
                                        </p:tgtEl>
                                        <p:attrNameLst>
                                          <p:attrName>ppt_h</p:attrName>
                                        </p:attrNameLst>
                                      </p:cBhvr>
                                      <p:tavLst>
                                        <p:tav tm="0">
                                          <p:val>
                                            <p:fltVal val="0"/>
                                          </p:val>
                                        </p:tav>
                                        <p:tav tm="100000">
                                          <p:val>
                                            <p:strVal val="#ppt_h"/>
                                          </p:val>
                                        </p:tav>
                                      </p:tavLst>
                                    </p:anim>
                                    <p:anim calcmode="lin" valueType="num">
                                      <p:cBhvr>
                                        <p:cTn id="57" dur="1000" fill="hold"/>
                                        <p:tgtEl>
                                          <p:spTgt spid="13"/>
                                        </p:tgtEl>
                                        <p:attrNameLst>
                                          <p:attrName>style.rotation</p:attrName>
                                        </p:attrNameLst>
                                      </p:cBhvr>
                                      <p:tavLst>
                                        <p:tav tm="0">
                                          <p:val>
                                            <p:fltVal val="90"/>
                                          </p:val>
                                        </p:tav>
                                        <p:tav tm="100000">
                                          <p:val>
                                            <p:fltVal val="0"/>
                                          </p:val>
                                        </p:tav>
                                      </p:tavLst>
                                    </p:anim>
                                    <p:animEffect transition="in" filter="fade">
                                      <p:cBhvr>
                                        <p:cTn id="58" dur="1000"/>
                                        <p:tgtEl>
                                          <p:spTgt spid="13"/>
                                        </p:tgtEl>
                                      </p:cBhvr>
                                    </p:animEffect>
                                  </p:childTnLst>
                                </p:cTn>
                              </p:par>
                              <p:par>
                                <p:cTn id="59" presetID="31" presetClass="entr" presetSubtype="0" fill="hold" nodeType="withEffect">
                                  <p:stCondLst>
                                    <p:cond delay="500"/>
                                  </p:stCondLst>
                                  <p:childTnLst>
                                    <p:set>
                                      <p:cBhvr>
                                        <p:cTn id="60" dur="1" fill="hold">
                                          <p:stCondLst>
                                            <p:cond delay="0"/>
                                          </p:stCondLst>
                                        </p:cTn>
                                        <p:tgtEl>
                                          <p:spTgt spid="14"/>
                                        </p:tgtEl>
                                        <p:attrNameLst>
                                          <p:attrName>style.visibility</p:attrName>
                                        </p:attrNameLst>
                                      </p:cBhvr>
                                      <p:to>
                                        <p:strVal val="visible"/>
                                      </p:to>
                                    </p:set>
                                    <p:anim calcmode="lin" valueType="num">
                                      <p:cBhvr>
                                        <p:cTn id="61" dur="1000" fill="hold"/>
                                        <p:tgtEl>
                                          <p:spTgt spid="14"/>
                                        </p:tgtEl>
                                        <p:attrNameLst>
                                          <p:attrName>ppt_w</p:attrName>
                                        </p:attrNameLst>
                                      </p:cBhvr>
                                      <p:tavLst>
                                        <p:tav tm="0">
                                          <p:val>
                                            <p:fltVal val="0"/>
                                          </p:val>
                                        </p:tav>
                                        <p:tav tm="100000">
                                          <p:val>
                                            <p:strVal val="#ppt_w"/>
                                          </p:val>
                                        </p:tav>
                                      </p:tavLst>
                                    </p:anim>
                                    <p:anim calcmode="lin" valueType="num">
                                      <p:cBhvr>
                                        <p:cTn id="62" dur="1000" fill="hold"/>
                                        <p:tgtEl>
                                          <p:spTgt spid="14"/>
                                        </p:tgtEl>
                                        <p:attrNameLst>
                                          <p:attrName>ppt_h</p:attrName>
                                        </p:attrNameLst>
                                      </p:cBhvr>
                                      <p:tavLst>
                                        <p:tav tm="0">
                                          <p:val>
                                            <p:fltVal val="0"/>
                                          </p:val>
                                        </p:tav>
                                        <p:tav tm="100000">
                                          <p:val>
                                            <p:strVal val="#ppt_h"/>
                                          </p:val>
                                        </p:tav>
                                      </p:tavLst>
                                    </p:anim>
                                    <p:anim calcmode="lin" valueType="num">
                                      <p:cBhvr>
                                        <p:cTn id="63" dur="1000" fill="hold"/>
                                        <p:tgtEl>
                                          <p:spTgt spid="14"/>
                                        </p:tgtEl>
                                        <p:attrNameLst>
                                          <p:attrName>style.rotation</p:attrName>
                                        </p:attrNameLst>
                                      </p:cBhvr>
                                      <p:tavLst>
                                        <p:tav tm="0">
                                          <p:val>
                                            <p:fltVal val="90"/>
                                          </p:val>
                                        </p:tav>
                                        <p:tav tm="100000">
                                          <p:val>
                                            <p:fltVal val="0"/>
                                          </p:val>
                                        </p:tav>
                                      </p:tavLst>
                                    </p:anim>
                                    <p:animEffect transition="in" filter="fade">
                                      <p:cBhvr>
                                        <p:cTn id="64" dur="1000"/>
                                        <p:tgtEl>
                                          <p:spTgt spid="14"/>
                                        </p:tgtEl>
                                      </p:cBhvr>
                                    </p:animEffect>
                                  </p:childTnLst>
                                </p:cTn>
                              </p:par>
                              <p:par>
                                <p:cTn id="65" presetID="31" presetClass="entr" presetSubtype="0" fill="hold" nodeType="withEffect">
                                  <p:stCondLst>
                                    <p:cond delay="500"/>
                                  </p:stCondLst>
                                  <p:childTnLst>
                                    <p:set>
                                      <p:cBhvr>
                                        <p:cTn id="66" dur="1" fill="hold">
                                          <p:stCondLst>
                                            <p:cond delay="0"/>
                                          </p:stCondLst>
                                        </p:cTn>
                                        <p:tgtEl>
                                          <p:spTgt spid="15"/>
                                        </p:tgtEl>
                                        <p:attrNameLst>
                                          <p:attrName>style.visibility</p:attrName>
                                        </p:attrNameLst>
                                      </p:cBhvr>
                                      <p:to>
                                        <p:strVal val="visible"/>
                                      </p:to>
                                    </p:set>
                                    <p:anim calcmode="lin" valueType="num">
                                      <p:cBhvr>
                                        <p:cTn id="67" dur="1000" fill="hold"/>
                                        <p:tgtEl>
                                          <p:spTgt spid="15"/>
                                        </p:tgtEl>
                                        <p:attrNameLst>
                                          <p:attrName>ppt_w</p:attrName>
                                        </p:attrNameLst>
                                      </p:cBhvr>
                                      <p:tavLst>
                                        <p:tav tm="0">
                                          <p:val>
                                            <p:fltVal val="0"/>
                                          </p:val>
                                        </p:tav>
                                        <p:tav tm="100000">
                                          <p:val>
                                            <p:strVal val="#ppt_w"/>
                                          </p:val>
                                        </p:tav>
                                      </p:tavLst>
                                    </p:anim>
                                    <p:anim calcmode="lin" valueType="num">
                                      <p:cBhvr>
                                        <p:cTn id="68" dur="1000" fill="hold"/>
                                        <p:tgtEl>
                                          <p:spTgt spid="15"/>
                                        </p:tgtEl>
                                        <p:attrNameLst>
                                          <p:attrName>ppt_h</p:attrName>
                                        </p:attrNameLst>
                                      </p:cBhvr>
                                      <p:tavLst>
                                        <p:tav tm="0">
                                          <p:val>
                                            <p:fltVal val="0"/>
                                          </p:val>
                                        </p:tav>
                                        <p:tav tm="100000">
                                          <p:val>
                                            <p:strVal val="#ppt_h"/>
                                          </p:val>
                                        </p:tav>
                                      </p:tavLst>
                                    </p:anim>
                                    <p:anim calcmode="lin" valueType="num">
                                      <p:cBhvr>
                                        <p:cTn id="69" dur="1000" fill="hold"/>
                                        <p:tgtEl>
                                          <p:spTgt spid="15"/>
                                        </p:tgtEl>
                                        <p:attrNameLst>
                                          <p:attrName>style.rotation</p:attrName>
                                        </p:attrNameLst>
                                      </p:cBhvr>
                                      <p:tavLst>
                                        <p:tav tm="0">
                                          <p:val>
                                            <p:fltVal val="90"/>
                                          </p:val>
                                        </p:tav>
                                        <p:tav tm="100000">
                                          <p:val>
                                            <p:fltVal val="0"/>
                                          </p:val>
                                        </p:tav>
                                      </p:tavLst>
                                    </p:anim>
                                    <p:animEffect transition="in" filter="fade">
                                      <p:cBhvr>
                                        <p:cTn id="70" dur="1000"/>
                                        <p:tgtEl>
                                          <p:spTgt spid="15"/>
                                        </p:tgtEl>
                                      </p:cBhvr>
                                    </p:animEffect>
                                  </p:childTnLst>
                                </p:cTn>
                              </p:par>
                              <p:par>
                                <p:cTn id="71" presetID="31" presetClass="entr" presetSubtype="0" fill="hold" nodeType="withEffect">
                                  <p:stCondLst>
                                    <p:cond delay="500"/>
                                  </p:stCondLst>
                                  <p:childTnLst>
                                    <p:set>
                                      <p:cBhvr>
                                        <p:cTn id="72" dur="1" fill="hold">
                                          <p:stCondLst>
                                            <p:cond delay="0"/>
                                          </p:stCondLst>
                                        </p:cTn>
                                        <p:tgtEl>
                                          <p:spTgt spid="16"/>
                                        </p:tgtEl>
                                        <p:attrNameLst>
                                          <p:attrName>style.visibility</p:attrName>
                                        </p:attrNameLst>
                                      </p:cBhvr>
                                      <p:to>
                                        <p:strVal val="visible"/>
                                      </p:to>
                                    </p:set>
                                    <p:anim calcmode="lin" valueType="num">
                                      <p:cBhvr>
                                        <p:cTn id="73" dur="1000" fill="hold"/>
                                        <p:tgtEl>
                                          <p:spTgt spid="16"/>
                                        </p:tgtEl>
                                        <p:attrNameLst>
                                          <p:attrName>ppt_w</p:attrName>
                                        </p:attrNameLst>
                                      </p:cBhvr>
                                      <p:tavLst>
                                        <p:tav tm="0">
                                          <p:val>
                                            <p:fltVal val="0"/>
                                          </p:val>
                                        </p:tav>
                                        <p:tav tm="100000">
                                          <p:val>
                                            <p:strVal val="#ppt_w"/>
                                          </p:val>
                                        </p:tav>
                                      </p:tavLst>
                                    </p:anim>
                                    <p:anim calcmode="lin" valueType="num">
                                      <p:cBhvr>
                                        <p:cTn id="74" dur="1000" fill="hold"/>
                                        <p:tgtEl>
                                          <p:spTgt spid="16"/>
                                        </p:tgtEl>
                                        <p:attrNameLst>
                                          <p:attrName>ppt_h</p:attrName>
                                        </p:attrNameLst>
                                      </p:cBhvr>
                                      <p:tavLst>
                                        <p:tav tm="0">
                                          <p:val>
                                            <p:fltVal val="0"/>
                                          </p:val>
                                        </p:tav>
                                        <p:tav tm="100000">
                                          <p:val>
                                            <p:strVal val="#ppt_h"/>
                                          </p:val>
                                        </p:tav>
                                      </p:tavLst>
                                    </p:anim>
                                    <p:anim calcmode="lin" valueType="num">
                                      <p:cBhvr>
                                        <p:cTn id="75" dur="1000" fill="hold"/>
                                        <p:tgtEl>
                                          <p:spTgt spid="16"/>
                                        </p:tgtEl>
                                        <p:attrNameLst>
                                          <p:attrName>style.rotation</p:attrName>
                                        </p:attrNameLst>
                                      </p:cBhvr>
                                      <p:tavLst>
                                        <p:tav tm="0">
                                          <p:val>
                                            <p:fltVal val="90"/>
                                          </p:val>
                                        </p:tav>
                                        <p:tav tm="100000">
                                          <p:val>
                                            <p:fltVal val="0"/>
                                          </p:val>
                                        </p:tav>
                                      </p:tavLst>
                                    </p:anim>
                                    <p:animEffect transition="in" filter="fade">
                                      <p:cBhvr>
                                        <p:cTn id="76" dur="1000"/>
                                        <p:tgtEl>
                                          <p:spTgt spid="16"/>
                                        </p:tgtEl>
                                      </p:cBhvr>
                                    </p:animEffect>
                                  </p:childTnLst>
                                </p:cTn>
                              </p:par>
                              <p:par>
                                <p:cTn id="77" presetID="31" presetClass="entr" presetSubtype="0" fill="hold" nodeType="withEffect">
                                  <p:stCondLst>
                                    <p:cond delay="500"/>
                                  </p:stCondLst>
                                  <p:childTnLst>
                                    <p:set>
                                      <p:cBhvr>
                                        <p:cTn id="78" dur="1" fill="hold">
                                          <p:stCondLst>
                                            <p:cond delay="0"/>
                                          </p:stCondLst>
                                        </p:cTn>
                                        <p:tgtEl>
                                          <p:spTgt spid="17"/>
                                        </p:tgtEl>
                                        <p:attrNameLst>
                                          <p:attrName>style.visibility</p:attrName>
                                        </p:attrNameLst>
                                      </p:cBhvr>
                                      <p:to>
                                        <p:strVal val="visible"/>
                                      </p:to>
                                    </p:set>
                                    <p:anim calcmode="lin" valueType="num">
                                      <p:cBhvr>
                                        <p:cTn id="79" dur="1000" fill="hold"/>
                                        <p:tgtEl>
                                          <p:spTgt spid="17"/>
                                        </p:tgtEl>
                                        <p:attrNameLst>
                                          <p:attrName>ppt_w</p:attrName>
                                        </p:attrNameLst>
                                      </p:cBhvr>
                                      <p:tavLst>
                                        <p:tav tm="0">
                                          <p:val>
                                            <p:fltVal val="0"/>
                                          </p:val>
                                        </p:tav>
                                        <p:tav tm="100000">
                                          <p:val>
                                            <p:strVal val="#ppt_w"/>
                                          </p:val>
                                        </p:tav>
                                      </p:tavLst>
                                    </p:anim>
                                    <p:anim calcmode="lin" valueType="num">
                                      <p:cBhvr>
                                        <p:cTn id="80" dur="1000" fill="hold"/>
                                        <p:tgtEl>
                                          <p:spTgt spid="17"/>
                                        </p:tgtEl>
                                        <p:attrNameLst>
                                          <p:attrName>ppt_h</p:attrName>
                                        </p:attrNameLst>
                                      </p:cBhvr>
                                      <p:tavLst>
                                        <p:tav tm="0">
                                          <p:val>
                                            <p:fltVal val="0"/>
                                          </p:val>
                                        </p:tav>
                                        <p:tav tm="100000">
                                          <p:val>
                                            <p:strVal val="#ppt_h"/>
                                          </p:val>
                                        </p:tav>
                                      </p:tavLst>
                                    </p:anim>
                                    <p:anim calcmode="lin" valueType="num">
                                      <p:cBhvr>
                                        <p:cTn id="81" dur="1000" fill="hold"/>
                                        <p:tgtEl>
                                          <p:spTgt spid="17"/>
                                        </p:tgtEl>
                                        <p:attrNameLst>
                                          <p:attrName>style.rotation</p:attrName>
                                        </p:attrNameLst>
                                      </p:cBhvr>
                                      <p:tavLst>
                                        <p:tav tm="0">
                                          <p:val>
                                            <p:fltVal val="90"/>
                                          </p:val>
                                        </p:tav>
                                        <p:tav tm="100000">
                                          <p:val>
                                            <p:fltVal val="0"/>
                                          </p:val>
                                        </p:tav>
                                      </p:tavLst>
                                    </p:anim>
                                    <p:animEffect transition="in" filter="fade">
                                      <p:cBhvr>
                                        <p:cTn id="82" dur="1000"/>
                                        <p:tgtEl>
                                          <p:spTgt spid="17"/>
                                        </p:tgtEl>
                                      </p:cBhvr>
                                    </p:animEffect>
                                  </p:childTnLst>
                                </p:cTn>
                              </p:par>
                              <p:par>
                                <p:cTn id="83" presetID="31" presetClass="entr" presetSubtype="0" fill="hold" nodeType="withEffect">
                                  <p:stCondLst>
                                    <p:cond delay="500"/>
                                  </p:stCondLst>
                                  <p:childTnLst>
                                    <p:set>
                                      <p:cBhvr>
                                        <p:cTn id="84" dur="1" fill="hold">
                                          <p:stCondLst>
                                            <p:cond delay="0"/>
                                          </p:stCondLst>
                                        </p:cTn>
                                        <p:tgtEl>
                                          <p:spTgt spid="18"/>
                                        </p:tgtEl>
                                        <p:attrNameLst>
                                          <p:attrName>style.visibility</p:attrName>
                                        </p:attrNameLst>
                                      </p:cBhvr>
                                      <p:to>
                                        <p:strVal val="visible"/>
                                      </p:to>
                                    </p:set>
                                    <p:anim calcmode="lin" valueType="num">
                                      <p:cBhvr>
                                        <p:cTn id="85" dur="1000" fill="hold"/>
                                        <p:tgtEl>
                                          <p:spTgt spid="18"/>
                                        </p:tgtEl>
                                        <p:attrNameLst>
                                          <p:attrName>ppt_w</p:attrName>
                                        </p:attrNameLst>
                                      </p:cBhvr>
                                      <p:tavLst>
                                        <p:tav tm="0">
                                          <p:val>
                                            <p:fltVal val="0"/>
                                          </p:val>
                                        </p:tav>
                                        <p:tav tm="100000">
                                          <p:val>
                                            <p:strVal val="#ppt_w"/>
                                          </p:val>
                                        </p:tav>
                                      </p:tavLst>
                                    </p:anim>
                                    <p:anim calcmode="lin" valueType="num">
                                      <p:cBhvr>
                                        <p:cTn id="86" dur="1000" fill="hold"/>
                                        <p:tgtEl>
                                          <p:spTgt spid="18"/>
                                        </p:tgtEl>
                                        <p:attrNameLst>
                                          <p:attrName>ppt_h</p:attrName>
                                        </p:attrNameLst>
                                      </p:cBhvr>
                                      <p:tavLst>
                                        <p:tav tm="0">
                                          <p:val>
                                            <p:fltVal val="0"/>
                                          </p:val>
                                        </p:tav>
                                        <p:tav tm="100000">
                                          <p:val>
                                            <p:strVal val="#ppt_h"/>
                                          </p:val>
                                        </p:tav>
                                      </p:tavLst>
                                    </p:anim>
                                    <p:anim calcmode="lin" valueType="num">
                                      <p:cBhvr>
                                        <p:cTn id="87" dur="1000" fill="hold"/>
                                        <p:tgtEl>
                                          <p:spTgt spid="18"/>
                                        </p:tgtEl>
                                        <p:attrNameLst>
                                          <p:attrName>style.rotation</p:attrName>
                                        </p:attrNameLst>
                                      </p:cBhvr>
                                      <p:tavLst>
                                        <p:tav tm="0">
                                          <p:val>
                                            <p:fltVal val="90"/>
                                          </p:val>
                                        </p:tav>
                                        <p:tav tm="100000">
                                          <p:val>
                                            <p:fltVal val="0"/>
                                          </p:val>
                                        </p:tav>
                                      </p:tavLst>
                                    </p:anim>
                                    <p:animEffect transition="in" filter="fade">
                                      <p:cBhvr>
                                        <p:cTn id="88" dur="1000"/>
                                        <p:tgtEl>
                                          <p:spTgt spid="18"/>
                                        </p:tgtEl>
                                      </p:cBhvr>
                                    </p:animEffect>
                                  </p:childTnLst>
                                </p:cTn>
                              </p:par>
                              <p:par>
                                <p:cTn id="89" presetID="31" presetClass="entr" presetSubtype="0" fill="hold" nodeType="withEffect">
                                  <p:stCondLst>
                                    <p:cond delay="500"/>
                                  </p:stCondLst>
                                  <p:childTnLst>
                                    <p:set>
                                      <p:cBhvr>
                                        <p:cTn id="90" dur="1" fill="hold">
                                          <p:stCondLst>
                                            <p:cond delay="0"/>
                                          </p:stCondLst>
                                        </p:cTn>
                                        <p:tgtEl>
                                          <p:spTgt spid="19"/>
                                        </p:tgtEl>
                                        <p:attrNameLst>
                                          <p:attrName>style.visibility</p:attrName>
                                        </p:attrNameLst>
                                      </p:cBhvr>
                                      <p:to>
                                        <p:strVal val="visible"/>
                                      </p:to>
                                    </p:set>
                                    <p:anim calcmode="lin" valueType="num">
                                      <p:cBhvr>
                                        <p:cTn id="91" dur="1000" fill="hold"/>
                                        <p:tgtEl>
                                          <p:spTgt spid="19"/>
                                        </p:tgtEl>
                                        <p:attrNameLst>
                                          <p:attrName>ppt_w</p:attrName>
                                        </p:attrNameLst>
                                      </p:cBhvr>
                                      <p:tavLst>
                                        <p:tav tm="0">
                                          <p:val>
                                            <p:fltVal val="0"/>
                                          </p:val>
                                        </p:tav>
                                        <p:tav tm="100000">
                                          <p:val>
                                            <p:strVal val="#ppt_w"/>
                                          </p:val>
                                        </p:tav>
                                      </p:tavLst>
                                    </p:anim>
                                    <p:anim calcmode="lin" valueType="num">
                                      <p:cBhvr>
                                        <p:cTn id="92" dur="1000" fill="hold"/>
                                        <p:tgtEl>
                                          <p:spTgt spid="19"/>
                                        </p:tgtEl>
                                        <p:attrNameLst>
                                          <p:attrName>ppt_h</p:attrName>
                                        </p:attrNameLst>
                                      </p:cBhvr>
                                      <p:tavLst>
                                        <p:tav tm="0">
                                          <p:val>
                                            <p:fltVal val="0"/>
                                          </p:val>
                                        </p:tav>
                                        <p:tav tm="100000">
                                          <p:val>
                                            <p:strVal val="#ppt_h"/>
                                          </p:val>
                                        </p:tav>
                                      </p:tavLst>
                                    </p:anim>
                                    <p:anim calcmode="lin" valueType="num">
                                      <p:cBhvr>
                                        <p:cTn id="93" dur="1000" fill="hold"/>
                                        <p:tgtEl>
                                          <p:spTgt spid="19"/>
                                        </p:tgtEl>
                                        <p:attrNameLst>
                                          <p:attrName>style.rotation</p:attrName>
                                        </p:attrNameLst>
                                      </p:cBhvr>
                                      <p:tavLst>
                                        <p:tav tm="0">
                                          <p:val>
                                            <p:fltVal val="90"/>
                                          </p:val>
                                        </p:tav>
                                        <p:tav tm="100000">
                                          <p:val>
                                            <p:fltVal val="0"/>
                                          </p:val>
                                        </p:tav>
                                      </p:tavLst>
                                    </p:anim>
                                    <p:animEffect transition="in" filter="fade">
                                      <p:cBhvr>
                                        <p:cTn id="94" dur="1000"/>
                                        <p:tgtEl>
                                          <p:spTgt spid="19"/>
                                        </p:tgtEl>
                                      </p:cBhvr>
                                    </p:animEffect>
                                  </p:childTnLst>
                                </p:cTn>
                              </p:par>
                              <p:par>
                                <p:cTn id="95" presetID="31" presetClass="entr" presetSubtype="0" fill="hold" nodeType="withEffect">
                                  <p:stCondLst>
                                    <p:cond delay="500"/>
                                  </p:stCondLst>
                                  <p:childTnLst>
                                    <p:set>
                                      <p:cBhvr>
                                        <p:cTn id="96" dur="1" fill="hold">
                                          <p:stCondLst>
                                            <p:cond delay="0"/>
                                          </p:stCondLst>
                                        </p:cTn>
                                        <p:tgtEl>
                                          <p:spTgt spid="20"/>
                                        </p:tgtEl>
                                        <p:attrNameLst>
                                          <p:attrName>style.visibility</p:attrName>
                                        </p:attrNameLst>
                                      </p:cBhvr>
                                      <p:to>
                                        <p:strVal val="visible"/>
                                      </p:to>
                                    </p:set>
                                    <p:anim calcmode="lin" valueType="num">
                                      <p:cBhvr>
                                        <p:cTn id="97" dur="1000" fill="hold"/>
                                        <p:tgtEl>
                                          <p:spTgt spid="20"/>
                                        </p:tgtEl>
                                        <p:attrNameLst>
                                          <p:attrName>ppt_w</p:attrName>
                                        </p:attrNameLst>
                                      </p:cBhvr>
                                      <p:tavLst>
                                        <p:tav tm="0">
                                          <p:val>
                                            <p:fltVal val="0"/>
                                          </p:val>
                                        </p:tav>
                                        <p:tav tm="100000">
                                          <p:val>
                                            <p:strVal val="#ppt_w"/>
                                          </p:val>
                                        </p:tav>
                                      </p:tavLst>
                                    </p:anim>
                                    <p:anim calcmode="lin" valueType="num">
                                      <p:cBhvr>
                                        <p:cTn id="98" dur="1000" fill="hold"/>
                                        <p:tgtEl>
                                          <p:spTgt spid="20"/>
                                        </p:tgtEl>
                                        <p:attrNameLst>
                                          <p:attrName>ppt_h</p:attrName>
                                        </p:attrNameLst>
                                      </p:cBhvr>
                                      <p:tavLst>
                                        <p:tav tm="0">
                                          <p:val>
                                            <p:fltVal val="0"/>
                                          </p:val>
                                        </p:tav>
                                        <p:tav tm="100000">
                                          <p:val>
                                            <p:strVal val="#ppt_h"/>
                                          </p:val>
                                        </p:tav>
                                      </p:tavLst>
                                    </p:anim>
                                    <p:anim calcmode="lin" valueType="num">
                                      <p:cBhvr>
                                        <p:cTn id="99" dur="1000" fill="hold"/>
                                        <p:tgtEl>
                                          <p:spTgt spid="20"/>
                                        </p:tgtEl>
                                        <p:attrNameLst>
                                          <p:attrName>style.rotation</p:attrName>
                                        </p:attrNameLst>
                                      </p:cBhvr>
                                      <p:tavLst>
                                        <p:tav tm="0">
                                          <p:val>
                                            <p:fltVal val="90"/>
                                          </p:val>
                                        </p:tav>
                                        <p:tav tm="100000">
                                          <p:val>
                                            <p:fltVal val="0"/>
                                          </p:val>
                                        </p:tav>
                                      </p:tavLst>
                                    </p:anim>
                                    <p:animEffect transition="in" filter="fade">
                                      <p:cBhvr>
                                        <p:cTn id="100" dur="1000"/>
                                        <p:tgtEl>
                                          <p:spTgt spid="20"/>
                                        </p:tgtEl>
                                      </p:cBhvr>
                                    </p:animEffect>
                                  </p:childTnLst>
                                </p:cTn>
                              </p:par>
                              <p:par>
                                <p:cTn id="101" presetID="31" presetClass="entr" presetSubtype="0" fill="hold" nodeType="withEffect">
                                  <p:stCondLst>
                                    <p:cond delay="500"/>
                                  </p:stCondLst>
                                  <p:childTnLst>
                                    <p:set>
                                      <p:cBhvr>
                                        <p:cTn id="102" dur="1" fill="hold">
                                          <p:stCondLst>
                                            <p:cond delay="0"/>
                                          </p:stCondLst>
                                        </p:cTn>
                                        <p:tgtEl>
                                          <p:spTgt spid="21"/>
                                        </p:tgtEl>
                                        <p:attrNameLst>
                                          <p:attrName>style.visibility</p:attrName>
                                        </p:attrNameLst>
                                      </p:cBhvr>
                                      <p:to>
                                        <p:strVal val="visible"/>
                                      </p:to>
                                    </p:set>
                                    <p:anim calcmode="lin" valueType="num">
                                      <p:cBhvr>
                                        <p:cTn id="103" dur="1000" fill="hold"/>
                                        <p:tgtEl>
                                          <p:spTgt spid="21"/>
                                        </p:tgtEl>
                                        <p:attrNameLst>
                                          <p:attrName>ppt_w</p:attrName>
                                        </p:attrNameLst>
                                      </p:cBhvr>
                                      <p:tavLst>
                                        <p:tav tm="0">
                                          <p:val>
                                            <p:fltVal val="0"/>
                                          </p:val>
                                        </p:tav>
                                        <p:tav tm="100000">
                                          <p:val>
                                            <p:strVal val="#ppt_w"/>
                                          </p:val>
                                        </p:tav>
                                      </p:tavLst>
                                    </p:anim>
                                    <p:anim calcmode="lin" valueType="num">
                                      <p:cBhvr>
                                        <p:cTn id="104" dur="1000" fill="hold"/>
                                        <p:tgtEl>
                                          <p:spTgt spid="21"/>
                                        </p:tgtEl>
                                        <p:attrNameLst>
                                          <p:attrName>ppt_h</p:attrName>
                                        </p:attrNameLst>
                                      </p:cBhvr>
                                      <p:tavLst>
                                        <p:tav tm="0">
                                          <p:val>
                                            <p:fltVal val="0"/>
                                          </p:val>
                                        </p:tav>
                                        <p:tav tm="100000">
                                          <p:val>
                                            <p:strVal val="#ppt_h"/>
                                          </p:val>
                                        </p:tav>
                                      </p:tavLst>
                                    </p:anim>
                                    <p:anim calcmode="lin" valueType="num">
                                      <p:cBhvr>
                                        <p:cTn id="105" dur="1000" fill="hold"/>
                                        <p:tgtEl>
                                          <p:spTgt spid="21"/>
                                        </p:tgtEl>
                                        <p:attrNameLst>
                                          <p:attrName>style.rotation</p:attrName>
                                        </p:attrNameLst>
                                      </p:cBhvr>
                                      <p:tavLst>
                                        <p:tav tm="0">
                                          <p:val>
                                            <p:fltVal val="90"/>
                                          </p:val>
                                        </p:tav>
                                        <p:tav tm="100000">
                                          <p:val>
                                            <p:fltVal val="0"/>
                                          </p:val>
                                        </p:tav>
                                      </p:tavLst>
                                    </p:anim>
                                    <p:animEffect transition="in" filter="fade">
                                      <p:cBhvr>
                                        <p:cTn id="106" dur="1000"/>
                                        <p:tgtEl>
                                          <p:spTgt spid="21"/>
                                        </p:tgtEl>
                                      </p:cBhvr>
                                    </p:animEffect>
                                  </p:childTnLst>
                                </p:cTn>
                              </p:par>
                              <p:par>
                                <p:cTn id="107" presetID="31" presetClass="entr" presetSubtype="0" fill="hold" grpId="0" nodeType="withEffect">
                                  <p:stCondLst>
                                    <p:cond delay="500"/>
                                  </p:stCondLst>
                                  <p:childTnLst>
                                    <p:set>
                                      <p:cBhvr>
                                        <p:cTn id="108" dur="1" fill="hold">
                                          <p:stCondLst>
                                            <p:cond delay="0"/>
                                          </p:stCondLst>
                                        </p:cTn>
                                        <p:tgtEl>
                                          <p:spTgt spid="22"/>
                                        </p:tgtEl>
                                        <p:attrNameLst>
                                          <p:attrName>style.visibility</p:attrName>
                                        </p:attrNameLst>
                                      </p:cBhvr>
                                      <p:to>
                                        <p:strVal val="visible"/>
                                      </p:to>
                                    </p:set>
                                    <p:anim calcmode="lin" valueType="num">
                                      <p:cBhvr>
                                        <p:cTn id="109" dur="1000" fill="hold"/>
                                        <p:tgtEl>
                                          <p:spTgt spid="22"/>
                                        </p:tgtEl>
                                        <p:attrNameLst>
                                          <p:attrName>ppt_w</p:attrName>
                                        </p:attrNameLst>
                                      </p:cBhvr>
                                      <p:tavLst>
                                        <p:tav tm="0">
                                          <p:val>
                                            <p:fltVal val="0"/>
                                          </p:val>
                                        </p:tav>
                                        <p:tav tm="100000">
                                          <p:val>
                                            <p:strVal val="#ppt_w"/>
                                          </p:val>
                                        </p:tav>
                                      </p:tavLst>
                                    </p:anim>
                                    <p:anim calcmode="lin" valueType="num">
                                      <p:cBhvr>
                                        <p:cTn id="110" dur="1000" fill="hold"/>
                                        <p:tgtEl>
                                          <p:spTgt spid="22"/>
                                        </p:tgtEl>
                                        <p:attrNameLst>
                                          <p:attrName>ppt_h</p:attrName>
                                        </p:attrNameLst>
                                      </p:cBhvr>
                                      <p:tavLst>
                                        <p:tav tm="0">
                                          <p:val>
                                            <p:fltVal val="0"/>
                                          </p:val>
                                        </p:tav>
                                        <p:tav tm="100000">
                                          <p:val>
                                            <p:strVal val="#ppt_h"/>
                                          </p:val>
                                        </p:tav>
                                      </p:tavLst>
                                    </p:anim>
                                    <p:anim calcmode="lin" valueType="num">
                                      <p:cBhvr>
                                        <p:cTn id="111" dur="1000" fill="hold"/>
                                        <p:tgtEl>
                                          <p:spTgt spid="22"/>
                                        </p:tgtEl>
                                        <p:attrNameLst>
                                          <p:attrName>style.rotation</p:attrName>
                                        </p:attrNameLst>
                                      </p:cBhvr>
                                      <p:tavLst>
                                        <p:tav tm="0">
                                          <p:val>
                                            <p:fltVal val="90"/>
                                          </p:val>
                                        </p:tav>
                                        <p:tav tm="100000">
                                          <p:val>
                                            <p:fltVal val="0"/>
                                          </p:val>
                                        </p:tav>
                                      </p:tavLst>
                                    </p:anim>
                                    <p:animEffect transition="in" filter="fade">
                                      <p:cBhvr>
                                        <p:cTn id="112" dur="1000"/>
                                        <p:tgtEl>
                                          <p:spTgt spid="22"/>
                                        </p:tgtEl>
                                      </p:cBhvr>
                                    </p:animEffect>
                                  </p:childTnLst>
                                </p:cTn>
                              </p:par>
                              <p:par>
                                <p:cTn id="113" presetID="31" presetClass="entr" presetSubtype="0" fill="hold" grpId="0" nodeType="withEffect">
                                  <p:stCondLst>
                                    <p:cond delay="500"/>
                                  </p:stCondLst>
                                  <p:childTnLst>
                                    <p:set>
                                      <p:cBhvr>
                                        <p:cTn id="114" dur="1" fill="hold">
                                          <p:stCondLst>
                                            <p:cond delay="0"/>
                                          </p:stCondLst>
                                        </p:cTn>
                                        <p:tgtEl>
                                          <p:spTgt spid="23"/>
                                        </p:tgtEl>
                                        <p:attrNameLst>
                                          <p:attrName>style.visibility</p:attrName>
                                        </p:attrNameLst>
                                      </p:cBhvr>
                                      <p:to>
                                        <p:strVal val="visible"/>
                                      </p:to>
                                    </p:set>
                                    <p:anim calcmode="lin" valueType="num">
                                      <p:cBhvr>
                                        <p:cTn id="115" dur="1000" fill="hold"/>
                                        <p:tgtEl>
                                          <p:spTgt spid="23"/>
                                        </p:tgtEl>
                                        <p:attrNameLst>
                                          <p:attrName>ppt_w</p:attrName>
                                        </p:attrNameLst>
                                      </p:cBhvr>
                                      <p:tavLst>
                                        <p:tav tm="0">
                                          <p:val>
                                            <p:fltVal val="0"/>
                                          </p:val>
                                        </p:tav>
                                        <p:tav tm="100000">
                                          <p:val>
                                            <p:strVal val="#ppt_w"/>
                                          </p:val>
                                        </p:tav>
                                      </p:tavLst>
                                    </p:anim>
                                    <p:anim calcmode="lin" valueType="num">
                                      <p:cBhvr>
                                        <p:cTn id="116" dur="1000" fill="hold"/>
                                        <p:tgtEl>
                                          <p:spTgt spid="23"/>
                                        </p:tgtEl>
                                        <p:attrNameLst>
                                          <p:attrName>ppt_h</p:attrName>
                                        </p:attrNameLst>
                                      </p:cBhvr>
                                      <p:tavLst>
                                        <p:tav tm="0">
                                          <p:val>
                                            <p:fltVal val="0"/>
                                          </p:val>
                                        </p:tav>
                                        <p:tav tm="100000">
                                          <p:val>
                                            <p:strVal val="#ppt_h"/>
                                          </p:val>
                                        </p:tav>
                                      </p:tavLst>
                                    </p:anim>
                                    <p:anim calcmode="lin" valueType="num">
                                      <p:cBhvr>
                                        <p:cTn id="117" dur="1000" fill="hold"/>
                                        <p:tgtEl>
                                          <p:spTgt spid="23"/>
                                        </p:tgtEl>
                                        <p:attrNameLst>
                                          <p:attrName>style.rotation</p:attrName>
                                        </p:attrNameLst>
                                      </p:cBhvr>
                                      <p:tavLst>
                                        <p:tav tm="0">
                                          <p:val>
                                            <p:fltVal val="90"/>
                                          </p:val>
                                        </p:tav>
                                        <p:tav tm="100000">
                                          <p:val>
                                            <p:fltVal val="0"/>
                                          </p:val>
                                        </p:tav>
                                      </p:tavLst>
                                    </p:anim>
                                    <p:animEffect transition="in" filter="fade">
                                      <p:cBhvr>
                                        <p:cTn id="118" dur="1000"/>
                                        <p:tgtEl>
                                          <p:spTgt spid="23"/>
                                        </p:tgtEl>
                                      </p:cBhvr>
                                    </p:animEffect>
                                  </p:childTnLst>
                                </p:cTn>
                              </p:par>
                              <p:par>
                                <p:cTn id="119" presetID="31" presetClass="entr" presetSubtype="0" fill="hold" grpId="0" nodeType="withEffect">
                                  <p:stCondLst>
                                    <p:cond delay="500"/>
                                  </p:stCondLst>
                                  <p:childTnLst>
                                    <p:set>
                                      <p:cBhvr>
                                        <p:cTn id="120" dur="1" fill="hold">
                                          <p:stCondLst>
                                            <p:cond delay="0"/>
                                          </p:stCondLst>
                                        </p:cTn>
                                        <p:tgtEl>
                                          <p:spTgt spid="24"/>
                                        </p:tgtEl>
                                        <p:attrNameLst>
                                          <p:attrName>style.visibility</p:attrName>
                                        </p:attrNameLst>
                                      </p:cBhvr>
                                      <p:to>
                                        <p:strVal val="visible"/>
                                      </p:to>
                                    </p:set>
                                    <p:anim calcmode="lin" valueType="num">
                                      <p:cBhvr>
                                        <p:cTn id="121" dur="1000" fill="hold"/>
                                        <p:tgtEl>
                                          <p:spTgt spid="24"/>
                                        </p:tgtEl>
                                        <p:attrNameLst>
                                          <p:attrName>ppt_w</p:attrName>
                                        </p:attrNameLst>
                                      </p:cBhvr>
                                      <p:tavLst>
                                        <p:tav tm="0">
                                          <p:val>
                                            <p:fltVal val="0"/>
                                          </p:val>
                                        </p:tav>
                                        <p:tav tm="100000">
                                          <p:val>
                                            <p:strVal val="#ppt_w"/>
                                          </p:val>
                                        </p:tav>
                                      </p:tavLst>
                                    </p:anim>
                                    <p:anim calcmode="lin" valueType="num">
                                      <p:cBhvr>
                                        <p:cTn id="122" dur="1000" fill="hold"/>
                                        <p:tgtEl>
                                          <p:spTgt spid="24"/>
                                        </p:tgtEl>
                                        <p:attrNameLst>
                                          <p:attrName>ppt_h</p:attrName>
                                        </p:attrNameLst>
                                      </p:cBhvr>
                                      <p:tavLst>
                                        <p:tav tm="0">
                                          <p:val>
                                            <p:fltVal val="0"/>
                                          </p:val>
                                        </p:tav>
                                        <p:tav tm="100000">
                                          <p:val>
                                            <p:strVal val="#ppt_h"/>
                                          </p:val>
                                        </p:tav>
                                      </p:tavLst>
                                    </p:anim>
                                    <p:anim calcmode="lin" valueType="num">
                                      <p:cBhvr>
                                        <p:cTn id="123" dur="1000" fill="hold"/>
                                        <p:tgtEl>
                                          <p:spTgt spid="24"/>
                                        </p:tgtEl>
                                        <p:attrNameLst>
                                          <p:attrName>style.rotation</p:attrName>
                                        </p:attrNameLst>
                                      </p:cBhvr>
                                      <p:tavLst>
                                        <p:tav tm="0">
                                          <p:val>
                                            <p:fltVal val="90"/>
                                          </p:val>
                                        </p:tav>
                                        <p:tav tm="100000">
                                          <p:val>
                                            <p:fltVal val="0"/>
                                          </p:val>
                                        </p:tav>
                                      </p:tavLst>
                                    </p:anim>
                                    <p:animEffect transition="in" filter="fade">
                                      <p:cBhvr>
                                        <p:cTn id="124" dur="1000"/>
                                        <p:tgtEl>
                                          <p:spTgt spid="24"/>
                                        </p:tgtEl>
                                      </p:cBhvr>
                                    </p:animEffect>
                                  </p:childTnLst>
                                </p:cTn>
                              </p:par>
                              <p:par>
                                <p:cTn id="125" presetID="31" presetClass="entr" presetSubtype="0" fill="hold" grpId="0" nodeType="withEffect">
                                  <p:stCondLst>
                                    <p:cond delay="500"/>
                                  </p:stCondLst>
                                  <p:childTnLst>
                                    <p:set>
                                      <p:cBhvr>
                                        <p:cTn id="126" dur="1" fill="hold">
                                          <p:stCondLst>
                                            <p:cond delay="0"/>
                                          </p:stCondLst>
                                        </p:cTn>
                                        <p:tgtEl>
                                          <p:spTgt spid="25"/>
                                        </p:tgtEl>
                                        <p:attrNameLst>
                                          <p:attrName>style.visibility</p:attrName>
                                        </p:attrNameLst>
                                      </p:cBhvr>
                                      <p:to>
                                        <p:strVal val="visible"/>
                                      </p:to>
                                    </p:set>
                                    <p:anim calcmode="lin" valueType="num">
                                      <p:cBhvr>
                                        <p:cTn id="127" dur="1000" fill="hold"/>
                                        <p:tgtEl>
                                          <p:spTgt spid="25"/>
                                        </p:tgtEl>
                                        <p:attrNameLst>
                                          <p:attrName>ppt_w</p:attrName>
                                        </p:attrNameLst>
                                      </p:cBhvr>
                                      <p:tavLst>
                                        <p:tav tm="0">
                                          <p:val>
                                            <p:fltVal val="0"/>
                                          </p:val>
                                        </p:tav>
                                        <p:tav tm="100000">
                                          <p:val>
                                            <p:strVal val="#ppt_w"/>
                                          </p:val>
                                        </p:tav>
                                      </p:tavLst>
                                    </p:anim>
                                    <p:anim calcmode="lin" valueType="num">
                                      <p:cBhvr>
                                        <p:cTn id="128" dur="1000" fill="hold"/>
                                        <p:tgtEl>
                                          <p:spTgt spid="25"/>
                                        </p:tgtEl>
                                        <p:attrNameLst>
                                          <p:attrName>ppt_h</p:attrName>
                                        </p:attrNameLst>
                                      </p:cBhvr>
                                      <p:tavLst>
                                        <p:tav tm="0">
                                          <p:val>
                                            <p:fltVal val="0"/>
                                          </p:val>
                                        </p:tav>
                                        <p:tav tm="100000">
                                          <p:val>
                                            <p:strVal val="#ppt_h"/>
                                          </p:val>
                                        </p:tav>
                                      </p:tavLst>
                                    </p:anim>
                                    <p:anim calcmode="lin" valueType="num">
                                      <p:cBhvr>
                                        <p:cTn id="129" dur="1000" fill="hold"/>
                                        <p:tgtEl>
                                          <p:spTgt spid="25"/>
                                        </p:tgtEl>
                                        <p:attrNameLst>
                                          <p:attrName>style.rotation</p:attrName>
                                        </p:attrNameLst>
                                      </p:cBhvr>
                                      <p:tavLst>
                                        <p:tav tm="0">
                                          <p:val>
                                            <p:fltVal val="90"/>
                                          </p:val>
                                        </p:tav>
                                        <p:tav tm="100000">
                                          <p:val>
                                            <p:fltVal val="0"/>
                                          </p:val>
                                        </p:tav>
                                      </p:tavLst>
                                    </p:anim>
                                    <p:animEffect transition="in" filter="fade">
                                      <p:cBhvr>
                                        <p:cTn id="130" dur="1000"/>
                                        <p:tgtEl>
                                          <p:spTgt spid="25"/>
                                        </p:tgtEl>
                                      </p:cBhvr>
                                    </p:animEffect>
                                  </p:childTnLst>
                                </p:cTn>
                              </p:par>
                              <p:par>
                                <p:cTn id="131" presetID="31" presetClass="entr" presetSubtype="0" fill="hold" grpId="0" nodeType="withEffect">
                                  <p:stCondLst>
                                    <p:cond delay="500"/>
                                  </p:stCondLst>
                                  <p:childTnLst>
                                    <p:set>
                                      <p:cBhvr>
                                        <p:cTn id="132" dur="1" fill="hold">
                                          <p:stCondLst>
                                            <p:cond delay="0"/>
                                          </p:stCondLst>
                                        </p:cTn>
                                        <p:tgtEl>
                                          <p:spTgt spid="26"/>
                                        </p:tgtEl>
                                        <p:attrNameLst>
                                          <p:attrName>style.visibility</p:attrName>
                                        </p:attrNameLst>
                                      </p:cBhvr>
                                      <p:to>
                                        <p:strVal val="visible"/>
                                      </p:to>
                                    </p:set>
                                    <p:anim calcmode="lin" valueType="num">
                                      <p:cBhvr>
                                        <p:cTn id="133" dur="1000" fill="hold"/>
                                        <p:tgtEl>
                                          <p:spTgt spid="26"/>
                                        </p:tgtEl>
                                        <p:attrNameLst>
                                          <p:attrName>ppt_w</p:attrName>
                                        </p:attrNameLst>
                                      </p:cBhvr>
                                      <p:tavLst>
                                        <p:tav tm="0">
                                          <p:val>
                                            <p:fltVal val="0"/>
                                          </p:val>
                                        </p:tav>
                                        <p:tav tm="100000">
                                          <p:val>
                                            <p:strVal val="#ppt_w"/>
                                          </p:val>
                                        </p:tav>
                                      </p:tavLst>
                                    </p:anim>
                                    <p:anim calcmode="lin" valueType="num">
                                      <p:cBhvr>
                                        <p:cTn id="134" dur="1000" fill="hold"/>
                                        <p:tgtEl>
                                          <p:spTgt spid="26"/>
                                        </p:tgtEl>
                                        <p:attrNameLst>
                                          <p:attrName>ppt_h</p:attrName>
                                        </p:attrNameLst>
                                      </p:cBhvr>
                                      <p:tavLst>
                                        <p:tav tm="0">
                                          <p:val>
                                            <p:fltVal val="0"/>
                                          </p:val>
                                        </p:tav>
                                        <p:tav tm="100000">
                                          <p:val>
                                            <p:strVal val="#ppt_h"/>
                                          </p:val>
                                        </p:tav>
                                      </p:tavLst>
                                    </p:anim>
                                    <p:anim calcmode="lin" valueType="num">
                                      <p:cBhvr>
                                        <p:cTn id="135" dur="1000" fill="hold"/>
                                        <p:tgtEl>
                                          <p:spTgt spid="26"/>
                                        </p:tgtEl>
                                        <p:attrNameLst>
                                          <p:attrName>style.rotation</p:attrName>
                                        </p:attrNameLst>
                                      </p:cBhvr>
                                      <p:tavLst>
                                        <p:tav tm="0">
                                          <p:val>
                                            <p:fltVal val="90"/>
                                          </p:val>
                                        </p:tav>
                                        <p:tav tm="100000">
                                          <p:val>
                                            <p:fltVal val="0"/>
                                          </p:val>
                                        </p:tav>
                                      </p:tavLst>
                                    </p:anim>
                                    <p:animEffect transition="in" filter="fade">
                                      <p:cBhvr>
                                        <p:cTn id="136" dur="1000"/>
                                        <p:tgtEl>
                                          <p:spTgt spid="26"/>
                                        </p:tgtEl>
                                      </p:cBhvr>
                                    </p:animEffect>
                                  </p:childTnLst>
                                </p:cTn>
                              </p:par>
                              <p:par>
                                <p:cTn id="137" presetID="31" presetClass="entr" presetSubtype="0" fill="hold" grpId="0" nodeType="withEffect">
                                  <p:stCondLst>
                                    <p:cond delay="500"/>
                                  </p:stCondLst>
                                  <p:childTnLst>
                                    <p:set>
                                      <p:cBhvr>
                                        <p:cTn id="138" dur="1" fill="hold">
                                          <p:stCondLst>
                                            <p:cond delay="0"/>
                                          </p:stCondLst>
                                        </p:cTn>
                                        <p:tgtEl>
                                          <p:spTgt spid="27"/>
                                        </p:tgtEl>
                                        <p:attrNameLst>
                                          <p:attrName>style.visibility</p:attrName>
                                        </p:attrNameLst>
                                      </p:cBhvr>
                                      <p:to>
                                        <p:strVal val="visible"/>
                                      </p:to>
                                    </p:set>
                                    <p:anim calcmode="lin" valueType="num">
                                      <p:cBhvr>
                                        <p:cTn id="139" dur="1000" fill="hold"/>
                                        <p:tgtEl>
                                          <p:spTgt spid="27"/>
                                        </p:tgtEl>
                                        <p:attrNameLst>
                                          <p:attrName>ppt_w</p:attrName>
                                        </p:attrNameLst>
                                      </p:cBhvr>
                                      <p:tavLst>
                                        <p:tav tm="0">
                                          <p:val>
                                            <p:fltVal val="0"/>
                                          </p:val>
                                        </p:tav>
                                        <p:tav tm="100000">
                                          <p:val>
                                            <p:strVal val="#ppt_w"/>
                                          </p:val>
                                        </p:tav>
                                      </p:tavLst>
                                    </p:anim>
                                    <p:anim calcmode="lin" valueType="num">
                                      <p:cBhvr>
                                        <p:cTn id="140" dur="1000" fill="hold"/>
                                        <p:tgtEl>
                                          <p:spTgt spid="27"/>
                                        </p:tgtEl>
                                        <p:attrNameLst>
                                          <p:attrName>ppt_h</p:attrName>
                                        </p:attrNameLst>
                                      </p:cBhvr>
                                      <p:tavLst>
                                        <p:tav tm="0">
                                          <p:val>
                                            <p:fltVal val="0"/>
                                          </p:val>
                                        </p:tav>
                                        <p:tav tm="100000">
                                          <p:val>
                                            <p:strVal val="#ppt_h"/>
                                          </p:val>
                                        </p:tav>
                                      </p:tavLst>
                                    </p:anim>
                                    <p:anim calcmode="lin" valueType="num">
                                      <p:cBhvr>
                                        <p:cTn id="141" dur="1000" fill="hold"/>
                                        <p:tgtEl>
                                          <p:spTgt spid="27"/>
                                        </p:tgtEl>
                                        <p:attrNameLst>
                                          <p:attrName>style.rotation</p:attrName>
                                        </p:attrNameLst>
                                      </p:cBhvr>
                                      <p:tavLst>
                                        <p:tav tm="0">
                                          <p:val>
                                            <p:fltVal val="90"/>
                                          </p:val>
                                        </p:tav>
                                        <p:tav tm="100000">
                                          <p:val>
                                            <p:fltVal val="0"/>
                                          </p:val>
                                        </p:tav>
                                      </p:tavLst>
                                    </p:anim>
                                    <p:animEffect transition="in" filter="fade">
                                      <p:cBhvr>
                                        <p:cTn id="142" dur="1000"/>
                                        <p:tgtEl>
                                          <p:spTgt spid="27"/>
                                        </p:tgtEl>
                                      </p:cBhvr>
                                    </p:animEffect>
                                  </p:childTnLst>
                                </p:cTn>
                              </p:par>
                              <p:par>
                                <p:cTn id="143" presetID="31" presetClass="entr" presetSubtype="0" fill="hold" grpId="0" nodeType="withEffect">
                                  <p:stCondLst>
                                    <p:cond delay="500"/>
                                  </p:stCondLst>
                                  <p:childTnLst>
                                    <p:set>
                                      <p:cBhvr>
                                        <p:cTn id="144" dur="1" fill="hold">
                                          <p:stCondLst>
                                            <p:cond delay="0"/>
                                          </p:stCondLst>
                                        </p:cTn>
                                        <p:tgtEl>
                                          <p:spTgt spid="28"/>
                                        </p:tgtEl>
                                        <p:attrNameLst>
                                          <p:attrName>style.visibility</p:attrName>
                                        </p:attrNameLst>
                                      </p:cBhvr>
                                      <p:to>
                                        <p:strVal val="visible"/>
                                      </p:to>
                                    </p:set>
                                    <p:anim calcmode="lin" valueType="num">
                                      <p:cBhvr>
                                        <p:cTn id="145" dur="1000" fill="hold"/>
                                        <p:tgtEl>
                                          <p:spTgt spid="28"/>
                                        </p:tgtEl>
                                        <p:attrNameLst>
                                          <p:attrName>ppt_w</p:attrName>
                                        </p:attrNameLst>
                                      </p:cBhvr>
                                      <p:tavLst>
                                        <p:tav tm="0">
                                          <p:val>
                                            <p:fltVal val="0"/>
                                          </p:val>
                                        </p:tav>
                                        <p:tav tm="100000">
                                          <p:val>
                                            <p:strVal val="#ppt_w"/>
                                          </p:val>
                                        </p:tav>
                                      </p:tavLst>
                                    </p:anim>
                                    <p:anim calcmode="lin" valueType="num">
                                      <p:cBhvr>
                                        <p:cTn id="146" dur="1000" fill="hold"/>
                                        <p:tgtEl>
                                          <p:spTgt spid="28"/>
                                        </p:tgtEl>
                                        <p:attrNameLst>
                                          <p:attrName>ppt_h</p:attrName>
                                        </p:attrNameLst>
                                      </p:cBhvr>
                                      <p:tavLst>
                                        <p:tav tm="0">
                                          <p:val>
                                            <p:fltVal val="0"/>
                                          </p:val>
                                        </p:tav>
                                        <p:tav tm="100000">
                                          <p:val>
                                            <p:strVal val="#ppt_h"/>
                                          </p:val>
                                        </p:tav>
                                      </p:tavLst>
                                    </p:anim>
                                    <p:anim calcmode="lin" valueType="num">
                                      <p:cBhvr>
                                        <p:cTn id="147" dur="1000" fill="hold"/>
                                        <p:tgtEl>
                                          <p:spTgt spid="28"/>
                                        </p:tgtEl>
                                        <p:attrNameLst>
                                          <p:attrName>style.rotation</p:attrName>
                                        </p:attrNameLst>
                                      </p:cBhvr>
                                      <p:tavLst>
                                        <p:tav tm="0">
                                          <p:val>
                                            <p:fltVal val="90"/>
                                          </p:val>
                                        </p:tav>
                                        <p:tav tm="100000">
                                          <p:val>
                                            <p:fltVal val="0"/>
                                          </p:val>
                                        </p:tav>
                                      </p:tavLst>
                                    </p:anim>
                                    <p:animEffect transition="in" filter="fade">
                                      <p:cBhvr>
                                        <p:cTn id="148" dur="1000"/>
                                        <p:tgtEl>
                                          <p:spTgt spid="28"/>
                                        </p:tgtEl>
                                      </p:cBhvr>
                                    </p:animEffect>
                                  </p:childTnLst>
                                </p:cTn>
                              </p:par>
                              <p:par>
                                <p:cTn id="149" presetID="31" presetClass="entr" presetSubtype="0" fill="hold" grpId="0" nodeType="withEffect">
                                  <p:stCondLst>
                                    <p:cond delay="500"/>
                                  </p:stCondLst>
                                  <p:childTnLst>
                                    <p:set>
                                      <p:cBhvr>
                                        <p:cTn id="150" dur="1" fill="hold">
                                          <p:stCondLst>
                                            <p:cond delay="0"/>
                                          </p:stCondLst>
                                        </p:cTn>
                                        <p:tgtEl>
                                          <p:spTgt spid="29"/>
                                        </p:tgtEl>
                                        <p:attrNameLst>
                                          <p:attrName>style.visibility</p:attrName>
                                        </p:attrNameLst>
                                      </p:cBhvr>
                                      <p:to>
                                        <p:strVal val="visible"/>
                                      </p:to>
                                    </p:set>
                                    <p:anim calcmode="lin" valueType="num">
                                      <p:cBhvr>
                                        <p:cTn id="151" dur="1000" fill="hold"/>
                                        <p:tgtEl>
                                          <p:spTgt spid="29"/>
                                        </p:tgtEl>
                                        <p:attrNameLst>
                                          <p:attrName>ppt_w</p:attrName>
                                        </p:attrNameLst>
                                      </p:cBhvr>
                                      <p:tavLst>
                                        <p:tav tm="0">
                                          <p:val>
                                            <p:fltVal val="0"/>
                                          </p:val>
                                        </p:tav>
                                        <p:tav tm="100000">
                                          <p:val>
                                            <p:strVal val="#ppt_w"/>
                                          </p:val>
                                        </p:tav>
                                      </p:tavLst>
                                    </p:anim>
                                    <p:anim calcmode="lin" valueType="num">
                                      <p:cBhvr>
                                        <p:cTn id="152" dur="1000" fill="hold"/>
                                        <p:tgtEl>
                                          <p:spTgt spid="29"/>
                                        </p:tgtEl>
                                        <p:attrNameLst>
                                          <p:attrName>ppt_h</p:attrName>
                                        </p:attrNameLst>
                                      </p:cBhvr>
                                      <p:tavLst>
                                        <p:tav tm="0">
                                          <p:val>
                                            <p:fltVal val="0"/>
                                          </p:val>
                                        </p:tav>
                                        <p:tav tm="100000">
                                          <p:val>
                                            <p:strVal val="#ppt_h"/>
                                          </p:val>
                                        </p:tav>
                                      </p:tavLst>
                                    </p:anim>
                                    <p:anim calcmode="lin" valueType="num">
                                      <p:cBhvr>
                                        <p:cTn id="153" dur="1000" fill="hold"/>
                                        <p:tgtEl>
                                          <p:spTgt spid="29"/>
                                        </p:tgtEl>
                                        <p:attrNameLst>
                                          <p:attrName>style.rotation</p:attrName>
                                        </p:attrNameLst>
                                      </p:cBhvr>
                                      <p:tavLst>
                                        <p:tav tm="0">
                                          <p:val>
                                            <p:fltVal val="90"/>
                                          </p:val>
                                        </p:tav>
                                        <p:tav tm="100000">
                                          <p:val>
                                            <p:fltVal val="0"/>
                                          </p:val>
                                        </p:tav>
                                      </p:tavLst>
                                    </p:anim>
                                    <p:animEffect transition="in" filter="fade">
                                      <p:cBhvr>
                                        <p:cTn id="154" dur="1000"/>
                                        <p:tgtEl>
                                          <p:spTgt spid="29"/>
                                        </p:tgtEl>
                                      </p:cBhvr>
                                    </p:animEffect>
                                  </p:childTnLst>
                                </p:cTn>
                              </p:par>
                              <p:par>
                                <p:cTn id="155" presetID="31" presetClass="entr" presetSubtype="0" fill="hold" grpId="0" nodeType="withEffect">
                                  <p:stCondLst>
                                    <p:cond delay="500"/>
                                  </p:stCondLst>
                                  <p:childTnLst>
                                    <p:set>
                                      <p:cBhvr>
                                        <p:cTn id="156" dur="1" fill="hold">
                                          <p:stCondLst>
                                            <p:cond delay="0"/>
                                          </p:stCondLst>
                                        </p:cTn>
                                        <p:tgtEl>
                                          <p:spTgt spid="30"/>
                                        </p:tgtEl>
                                        <p:attrNameLst>
                                          <p:attrName>style.visibility</p:attrName>
                                        </p:attrNameLst>
                                      </p:cBhvr>
                                      <p:to>
                                        <p:strVal val="visible"/>
                                      </p:to>
                                    </p:set>
                                    <p:anim calcmode="lin" valueType="num">
                                      <p:cBhvr>
                                        <p:cTn id="157" dur="1000" fill="hold"/>
                                        <p:tgtEl>
                                          <p:spTgt spid="30"/>
                                        </p:tgtEl>
                                        <p:attrNameLst>
                                          <p:attrName>ppt_w</p:attrName>
                                        </p:attrNameLst>
                                      </p:cBhvr>
                                      <p:tavLst>
                                        <p:tav tm="0">
                                          <p:val>
                                            <p:fltVal val="0"/>
                                          </p:val>
                                        </p:tav>
                                        <p:tav tm="100000">
                                          <p:val>
                                            <p:strVal val="#ppt_w"/>
                                          </p:val>
                                        </p:tav>
                                      </p:tavLst>
                                    </p:anim>
                                    <p:anim calcmode="lin" valueType="num">
                                      <p:cBhvr>
                                        <p:cTn id="158" dur="1000" fill="hold"/>
                                        <p:tgtEl>
                                          <p:spTgt spid="30"/>
                                        </p:tgtEl>
                                        <p:attrNameLst>
                                          <p:attrName>ppt_h</p:attrName>
                                        </p:attrNameLst>
                                      </p:cBhvr>
                                      <p:tavLst>
                                        <p:tav tm="0">
                                          <p:val>
                                            <p:fltVal val="0"/>
                                          </p:val>
                                        </p:tav>
                                        <p:tav tm="100000">
                                          <p:val>
                                            <p:strVal val="#ppt_h"/>
                                          </p:val>
                                        </p:tav>
                                      </p:tavLst>
                                    </p:anim>
                                    <p:anim calcmode="lin" valueType="num">
                                      <p:cBhvr>
                                        <p:cTn id="159" dur="1000" fill="hold"/>
                                        <p:tgtEl>
                                          <p:spTgt spid="30"/>
                                        </p:tgtEl>
                                        <p:attrNameLst>
                                          <p:attrName>style.rotation</p:attrName>
                                        </p:attrNameLst>
                                      </p:cBhvr>
                                      <p:tavLst>
                                        <p:tav tm="0">
                                          <p:val>
                                            <p:fltVal val="90"/>
                                          </p:val>
                                        </p:tav>
                                        <p:tav tm="100000">
                                          <p:val>
                                            <p:fltVal val="0"/>
                                          </p:val>
                                        </p:tav>
                                      </p:tavLst>
                                    </p:anim>
                                    <p:animEffect transition="in" filter="fade">
                                      <p:cBhvr>
                                        <p:cTn id="160" dur="1000"/>
                                        <p:tgtEl>
                                          <p:spTgt spid="30"/>
                                        </p:tgtEl>
                                      </p:cBhvr>
                                    </p:animEffect>
                                  </p:childTnLst>
                                </p:cTn>
                              </p:par>
                              <p:par>
                                <p:cTn id="161" presetID="31" presetClass="entr" presetSubtype="0" fill="hold" grpId="0" nodeType="withEffect">
                                  <p:stCondLst>
                                    <p:cond delay="500"/>
                                  </p:stCondLst>
                                  <p:childTnLst>
                                    <p:set>
                                      <p:cBhvr>
                                        <p:cTn id="162" dur="1" fill="hold">
                                          <p:stCondLst>
                                            <p:cond delay="0"/>
                                          </p:stCondLst>
                                        </p:cTn>
                                        <p:tgtEl>
                                          <p:spTgt spid="31"/>
                                        </p:tgtEl>
                                        <p:attrNameLst>
                                          <p:attrName>style.visibility</p:attrName>
                                        </p:attrNameLst>
                                      </p:cBhvr>
                                      <p:to>
                                        <p:strVal val="visible"/>
                                      </p:to>
                                    </p:set>
                                    <p:anim calcmode="lin" valueType="num">
                                      <p:cBhvr>
                                        <p:cTn id="163" dur="1000" fill="hold"/>
                                        <p:tgtEl>
                                          <p:spTgt spid="31"/>
                                        </p:tgtEl>
                                        <p:attrNameLst>
                                          <p:attrName>ppt_w</p:attrName>
                                        </p:attrNameLst>
                                      </p:cBhvr>
                                      <p:tavLst>
                                        <p:tav tm="0">
                                          <p:val>
                                            <p:fltVal val="0"/>
                                          </p:val>
                                        </p:tav>
                                        <p:tav tm="100000">
                                          <p:val>
                                            <p:strVal val="#ppt_w"/>
                                          </p:val>
                                        </p:tav>
                                      </p:tavLst>
                                    </p:anim>
                                    <p:anim calcmode="lin" valueType="num">
                                      <p:cBhvr>
                                        <p:cTn id="164" dur="1000" fill="hold"/>
                                        <p:tgtEl>
                                          <p:spTgt spid="31"/>
                                        </p:tgtEl>
                                        <p:attrNameLst>
                                          <p:attrName>ppt_h</p:attrName>
                                        </p:attrNameLst>
                                      </p:cBhvr>
                                      <p:tavLst>
                                        <p:tav tm="0">
                                          <p:val>
                                            <p:fltVal val="0"/>
                                          </p:val>
                                        </p:tav>
                                        <p:tav tm="100000">
                                          <p:val>
                                            <p:strVal val="#ppt_h"/>
                                          </p:val>
                                        </p:tav>
                                      </p:tavLst>
                                    </p:anim>
                                    <p:anim calcmode="lin" valueType="num">
                                      <p:cBhvr>
                                        <p:cTn id="165" dur="1000" fill="hold"/>
                                        <p:tgtEl>
                                          <p:spTgt spid="31"/>
                                        </p:tgtEl>
                                        <p:attrNameLst>
                                          <p:attrName>style.rotation</p:attrName>
                                        </p:attrNameLst>
                                      </p:cBhvr>
                                      <p:tavLst>
                                        <p:tav tm="0">
                                          <p:val>
                                            <p:fltVal val="90"/>
                                          </p:val>
                                        </p:tav>
                                        <p:tav tm="100000">
                                          <p:val>
                                            <p:fltVal val="0"/>
                                          </p:val>
                                        </p:tav>
                                      </p:tavLst>
                                    </p:anim>
                                    <p:animEffect transition="in" filter="fade">
                                      <p:cBhvr>
                                        <p:cTn id="166" dur="1000"/>
                                        <p:tgtEl>
                                          <p:spTgt spid="31"/>
                                        </p:tgtEl>
                                      </p:cBhvr>
                                    </p:animEffect>
                                  </p:childTnLst>
                                </p:cTn>
                              </p:par>
                              <p:par>
                                <p:cTn id="167" presetID="31" presetClass="entr" presetSubtype="0" fill="hold" grpId="0" nodeType="withEffect">
                                  <p:stCondLst>
                                    <p:cond delay="500"/>
                                  </p:stCondLst>
                                  <p:childTnLst>
                                    <p:set>
                                      <p:cBhvr>
                                        <p:cTn id="168" dur="1" fill="hold">
                                          <p:stCondLst>
                                            <p:cond delay="0"/>
                                          </p:stCondLst>
                                        </p:cTn>
                                        <p:tgtEl>
                                          <p:spTgt spid="32"/>
                                        </p:tgtEl>
                                        <p:attrNameLst>
                                          <p:attrName>style.visibility</p:attrName>
                                        </p:attrNameLst>
                                      </p:cBhvr>
                                      <p:to>
                                        <p:strVal val="visible"/>
                                      </p:to>
                                    </p:set>
                                    <p:anim calcmode="lin" valueType="num">
                                      <p:cBhvr>
                                        <p:cTn id="169" dur="1000" fill="hold"/>
                                        <p:tgtEl>
                                          <p:spTgt spid="32"/>
                                        </p:tgtEl>
                                        <p:attrNameLst>
                                          <p:attrName>ppt_w</p:attrName>
                                        </p:attrNameLst>
                                      </p:cBhvr>
                                      <p:tavLst>
                                        <p:tav tm="0">
                                          <p:val>
                                            <p:fltVal val="0"/>
                                          </p:val>
                                        </p:tav>
                                        <p:tav tm="100000">
                                          <p:val>
                                            <p:strVal val="#ppt_w"/>
                                          </p:val>
                                        </p:tav>
                                      </p:tavLst>
                                    </p:anim>
                                    <p:anim calcmode="lin" valueType="num">
                                      <p:cBhvr>
                                        <p:cTn id="170" dur="1000" fill="hold"/>
                                        <p:tgtEl>
                                          <p:spTgt spid="32"/>
                                        </p:tgtEl>
                                        <p:attrNameLst>
                                          <p:attrName>ppt_h</p:attrName>
                                        </p:attrNameLst>
                                      </p:cBhvr>
                                      <p:tavLst>
                                        <p:tav tm="0">
                                          <p:val>
                                            <p:fltVal val="0"/>
                                          </p:val>
                                        </p:tav>
                                        <p:tav tm="100000">
                                          <p:val>
                                            <p:strVal val="#ppt_h"/>
                                          </p:val>
                                        </p:tav>
                                      </p:tavLst>
                                    </p:anim>
                                    <p:anim calcmode="lin" valueType="num">
                                      <p:cBhvr>
                                        <p:cTn id="171" dur="1000" fill="hold"/>
                                        <p:tgtEl>
                                          <p:spTgt spid="32"/>
                                        </p:tgtEl>
                                        <p:attrNameLst>
                                          <p:attrName>style.rotation</p:attrName>
                                        </p:attrNameLst>
                                      </p:cBhvr>
                                      <p:tavLst>
                                        <p:tav tm="0">
                                          <p:val>
                                            <p:fltVal val="90"/>
                                          </p:val>
                                        </p:tav>
                                        <p:tav tm="100000">
                                          <p:val>
                                            <p:fltVal val="0"/>
                                          </p:val>
                                        </p:tav>
                                      </p:tavLst>
                                    </p:anim>
                                    <p:animEffect transition="in" filter="fade">
                                      <p:cBhvr>
                                        <p:cTn id="172" dur="1000"/>
                                        <p:tgtEl>
                                          <p:spTgt spid="32"/>
                                        </p:tgtEl>
                                      </p:cBhvr>
                                    </p:animEffect>
                                  </p:childTnLst>
                                </p:cTn>
                              </p:par>
                              <p:par>
                                <p:cTn id="173" presetID="31" presetClass="entr" presetSubtype="0" fill="hold" grpId="0" nodeType="withEffect">
                                  <p:stCondLst>
                                    <p:cond delay="500"/>
                                  </p:stCondLst>
                                  <p:childTnLst>
                                    <p:set>
                                      <p:cBhvr>
                                        <p:cTn id="174" dur="1" fill="hold">
                                          <p:stCondLst>
                                            <p:cond delay="0"/>
                                          </p:stCondLst>
                                        </p:cTn>
                                        <p:tgtEl>
                                          <p:spTgt spid="33"/>
                                        </p:tgtEl>
                                        <p:attrNameLst>
                                          <p:attrName>style.visibility</p:attrName>
                                        </p:attrNameLst>
                                      </p:cBhvr>
                                      <p:to>
                                        <p:strVal val="visible"/>
                                      </p:to>
                                    </p:set>
                                    <p:anim calcmode="lin" valueType="num">
                                      <p:cBhvr>
                                        <p:cTn id="175" dur="1000" fill="hold"/>
                                        <p:tgtEl>
                                          <p:spTgt spid="33"/>
                                        </p:tgtEl>
                                        <p:attrNameLst>
                                          <p:attrName>ppt_w</p:attrName>
                                        </p:attrNameLst>
                                      </p:cBhvr>
                                      <p:tavLst>
                                        <p:tav tm="0">
                                          <p:val>
                                            <p:fltVal val="0"/>
                                          </p:val>
                                        </p:tav>
                                        <p:tav tm="100000">
                                          <p:val>
                                            <p:strVal val="#ppt_w"/>
                                          </p:val>
                                        </p:tav>
                                      </p:tavLst>
                                    </p:anim>
                                    <p:anim calcmode="lin" valueType="num">
                                      <p:cBhvr>
                                        <p:cTn id="176" dur="1000" fill="hold"/>
                                        <p:tgtEl>
                                          <p:spTgt spid="33"/>
                                        </p:tgtEl>
                                        <p:attrNameLst>
                                          <p:attrName>ppt_h</p:attrName>
                                        </p:attrNameLst>
                                      </p:cBhvr>
                                      <p:tavLst>
                                        <p:tav tm="0">
                                          <p:val>
                                            <p:fltVal val="0"/>
                                          </p:val>
                                        </p:tav>
                                        <p:tav tm="100000">
                                          <p:val>
                                            <p:strVal val="#ppt_h"/>
                                          </p:val>
                                        </p:tav>
                                      </p:tavLst>
                                    </p:anim>
                                    <p:anim calcmode="lin" valueType="num">
                                      <p:cBhvr>
                                        <p:cTn id="177" dur="1000" fill="hold"/>
                                        <p:tgtEl>
                                          <p:spTgt spid="33"/>
                                        </p:tgtEl>
                                        <p:attrNameLst>
                                          <p:attrName>style.rotation</p:attrName>
                                        </p:attrNameLst>
                                      </p:cBhvr>
                                      <p:tavLst>
                                        <p:tav tm="0">
                                          <p:val>
                                            <p:fltVal val="90"/>
                                          </p:val>
                                        </p:tav>
                                        <p:tav tm="100000">
                                          <p:val>
                                            <p:fltVal val="0"/>
                                          </p:val>
                                        </p:tav>
                                      </p:tavLst>
                                    </p:anim>
                                    <p:animEffect transition="in" filter="fade">
                                      <p:cBhvr>
                                        <p:cTn id="178" dur="1000"/>
                                        <p:tgtEl>
                                          <p:spTgt spid="33"/>
                                        </p:tgtEl>
                                      </p:cBhvr>
                                    </p:animEffect>
                                  </p:childTnLst>
                                </p:cTn>
                              </p:par>
                              <p:par>
                                <p:cTn id="179" presetID="31" presetClass="entr" presetSubtype="0" fill="hold" grpId="0" nodeType="withEffect">
                                  <p:stCondLst>
                                    <p:cond delay="500"/>
                                  </p:stCondLst>
                                  <p:childTnLst>
                                    <p:set>
                                      <p:cBhvr>
                                        <p:cTn id="180" dur="1" fill="hold">
                                          <p:stCondLst>
                                            <p:cond delay="0"/>
                                          </p:stCondLst>
                                        </p:cTn>
                                        <p:tgtEl>
                                          <p:spTgt spid="34"/>
                                        </p:tgtEl>
                                        <p:attrNameLst>
                                          <p:attrName>style.visibility</p:attrName>
                                        </p:attrNameLst>
                                      </p:cBhvr>
                                      <p:to>
                                        <p:strVal val="visible"/>
                                      </p:to>
                                    </p:set>
                                    <p:anim calcmode="lin" valueType="num">
                                      <p:cBhvr>
                                        <p:cTn id="181" dur="1000" fill="hold"/>
                                        <p:tgtEl>
                                          <p:spTgt spid="34"/>
                                        </p:tgtEl>
                                        <p:attrNameLst>
                                          <p:attrName>ppt_w</p:attrName>
                                        </p:attrNameLst>
                                      </p:cBhvr>
                                      <p:tavLst>
                                        <p:tav tm="0">
                                          <p:val>
                                            <p:fltVal val="0"/>
                                          </p:val>
                                        </p:tav>
                                        <p:tav tm="100000">
                                          <p:val>
                                            <p:strVal val="#ppt_w"/>
                                          </p:val>
                                        </p:tav>
                                      </p:tavLst>
                                    </p:anim>
                                    <p:anim calcmode="lin" valueType="num">
                                      <p:cBhvr>
                                        <p:cTn id="182" dur="1000" fill="hold"/>
                                        <p:tgtEl>
                                          <p:spTgt spid="34"/>
                                        </p:tgtEl>
                                        <p:attrNameLst>
                                          <p:attrName>ppt_h</p:attrName>
                                        </p:attrNameLst>
                                      </p:cBhvr>
                                      <p:tavLst>
                                        <p:tav tm="0">
                                          <p:val>
                                            <p:fltVal val="0"/>
                                          </p:val>
                                        </p:tav>
                                        <p:tav tm="100000">
                                          <p:val>
                                            <p:strVal val="#ppt_h"/>
                                          </p:val>
                                        </p:tav>
                                      </p:tavLst>
                                    </p:anim>
                                    <p:anim calcmode="lin" valueType="num">
                                      <p:cBhvr>
                                        <p:cTn id="183" dur="1000" fill="hold"/>
                                        <p:tgtEl>
                                          <p:spTgt spid="34"/>
                                        </p:tgtEl>
                                        <p:attrNameLst>
                                          <p:attrName>style.rotation</p:attrName>
                                        </p:attrNameLst>
                                      </p:cBhvr>
                                      <p:tavLst>
                                        <p:tav tm="0">
                                          <p:val>
                                            <p:fltVal val="90"/>
                                          </p:val>
                                        </p:tav>
                                        <p:tav tm="100000">
                                          <p:val>
                                            <p:fltVal val="0"/>
                                          </p:val>
                                        </p:tav>
                                      </p:tavLst>
                                    </p:anim>
                                    <p:animEffect transition="in" filter="fade">
                                      <p:cBhvr>
                                        <p:cTn id="184" dur="1000"/>
                                        <p:tgtEl>
                                          <p:spTgt spid="34"/>
                                        </p:tgtEl>
                                      </p:cBhvr>
                                    </p:animEffect>
                                  </p:childTnLst>
                                </p:cTn>
                              </p:par>
                              <p:par>
                                <p:cTn id="185" presetID="31" presetClass="entr" presetSubtype="0" fill="hold" grpId="0" nodeType="withEffect">
                                  <p:stCondLst>
                                    <p:cond delay="500"/>
                                  </p:stCondLst>
                                  <p:childTnLst>
                                    <p:set>
                                      <p:cBhvr>
                                        <p:cTn id="186" dur="1" fill="hold">
                                          <p:stCondLst>
                                            <p:cond delay="0"/>
                                          </p:stCondLst>
                                        </p:cTn>
                                        <p:tgtEl>
                                          <p:spTgt spid="35"/>
                                        </p:tgtEl>
                                        <p:attrNameLst>
                                          <p:attrName>style.visibility</p:attrName>
                                        </p:attrNameLst>
                                      </p:cBhvr>
                                      <p:to>
                                        <p:strVal val="visible"/>
                                      </p:to>
                                    </p:set>
                                    <p:anim calcmode="lin" valueType="num">
                                      <p:cBhvr>
                                        <p:cTn id="187" dur="1000" fill="hold"/>
                                        <p:tgtEl>
                                          <p:spTgt spid="35"/>
                                        </p:tgtEl>
                                        <p:attrNameLst>
                                          <p:attrName>ppt_w</p:attrName>
                                        </p:attrNameLst>
                                      </p:cBhvr>
                                      <p:tavLst>
                                        <p:tav tm="0">
                                          <p:val>
                                            <p:fltVal val="0"/>
                                          </p:val>
                                        </p:tav>
                                        <p:tav tm="100000">
                                          <p:val>
                                            <p:strVal val="#ppt_w"/>
                                          </p:val>
                                        </p:tav>
                                      </p:tavLst>
                                    </p:anim>
                                    <p:anim calcmode="lin" valueType="num">
                                      <p:cBhvr>
                                        <p:cTn id="188" dur="1000" fill="hold"/>
                                        <p:tgtEl>
                                          <p:spTgt spid="35"/>
                                        </p:tgtEl>
                                        <p:attrNameLst>
                                          <p:attrName>ppt_h</p:attrName>
                                        </p:attrNameLst>
                                      </p:cBhvr>
                                      <p:tavLst>
                                        <p:tav tm="0">
                                          <p:val>
                                            <p:fltVal val="0"/>
                                          </p:val>
                                        </p:tav>
                                        <p:tav tm="100000">
                                          <p:val>
                                            <p:strVal val="#ppt_h"/>
                                          </p:val>
                                        </p:tav>
                                      </p:tavLst>
                                    </p:anim>
                                    <p:anim calcmode="lin" valueType="num">
                                      <p:cBhvr>
                                        <p:cTn id="189" dur="1000" fill="hold"/>
                                        <p:tgtEl>
                                          <p:spTgt spid="35"/>
                                        </p:tgtEl>
                                        <p:attrNameLst>
                                          <p:attrName>style.rotation</p:attrName>
                                        </p:attrNameLst>
                                      </p:cBhvr>
                                      <p:tavLst>
                                        <p:tav tm="0">
                                          <p:val>
                                            <p:fltVal val="90"/>
                                          </p:val>
                                        </p:tav>
                                        <p:tav tm="100000">
                                          <p:val>
                                            <p:fltVal val="0"/>
                                          </p:val>
                                        </p:tav>
                                      </p:tavLst>
                                    </p:anim>
                                    <p:animEffect transition="in" filter="fade">
                                      <p:cBhvr>
                                        <p:cTn id="190" dur="1000"/>
                                        <p:tgtEl>
                                          <p:spTgt spid="35"/>
                                        </p:tgtEl>
                                      </p:cBhvr>
                                    </p:animEffect>
                                  </p:childTnLst>
                                </p:cTn>
                              </p:par>
                              <p:par>
                                <p:cTn id="191" presetID="31" presetClass="entr" presetSubtype="0" fill="hold" grpId="0" nodeType="withEffect">
                                  <p:stCondLst>
                                    <p:cond delay="500"/>
                                  </p:stCondLst>
                                  <p:childTnLst>
                                    <p:set>
                                      <p:cBhvr>
                                        <p:cTn id="192" dur="1" fill="hold">
                                          <p:stCondLst>
                                            <p:cond delay="0"/>
                                          </p:stCondLst>
                                        </p:cTn>
                                        <p:tgtEl>
                                          <p:spTgt spid="36"/>
                                        </p:tgtEl>
                                        <p:attrNameLst>
                                          <p:attrName>style.visibility</p:attrName>
                                        </p:attrNameLst>
                                      </p:cBhvr>
                                      <p:to>
                                        <p:strVal val="visible"/>
                                      </p:to>
                                    </p:set>
                                    <p:anim calcmode="lin" valueType="num">
                                      <p:cBhvr>
                                        <p:cTn id="193" dur="1000" fill="hold"/>
                                        <p:tgtEl>
                                          <p:spTgt spid="36"/>
                                        </p:tgtEl>
                                        <p:attrNameLst>
                                          <p:attrName>ppt_w</p:attrName>
                                        </p:attrNameLst>
                                      </p:cBhvr>
                                      <p:tavLst>
                                        <p:tav tm="0">
                                          <p:val>
                                            <p:fltVal val="0"/>
                                          </p:val>
                                        </p:tav>
                                        <p:tav tm="100000">
                                          <p:val>
                                            <p:strVal val="#ppt_w"/>
                                          </p:val>
                                        </p:tav>
                                      </p:tavLst>
                                    </p:anim>
                                    <p:anim calcmode="lin" valueType="num">
                                      <p:cBhvr>
                                        <p:cTn id="194" dur="1000" fill="hold"/>
                                        <p:tgtEl>
                                          <p:spTgt spid="36"/>
                                        </p:tgtEl>
                                        <p:attrNameLst>
                                          <p:attrName>ppt_h</p:attrName>
                                        </p:attrNameLst>
                                      </p:cBhvr>
                                      <p:tavLst>
                                        <p:tav tm="0">
                                          <p:val>
                                            <p:fltVal val="0"/>
                                          </p:val>
                                        </p:tav>
                                        <p:tav tm="100000">
                                          <p:val>
                                            <p:strVal val="#ppt_h"/>
                                          </p:val>
                                        </p:tav>
                                      </p:tavLst>
                                    </p:anim>
                                    <p:anim calcmode="lin" valueType="num">
                                      <p:cBhvr>
                                        <p:cTn id="195" dur="1000" fill="hold"/>
                                        <p:tgtEl>
                                          <p:spTgt spid="36"/>
                                        </p:tgtEl>
                                        <p:attrNameLst>
                                          <p:attrName>style.rotation</p:attrName>
                                        </p:attrNameLst>
                                      </p:cBhvr>
                                      <p:tavLst>
                                        <p:tav tm="0">
                                          <p:val>
                                            <p:fltVal val="90"/>
                                          </p:val>
                                        </p:tav>
                                        <p:tav tm="100000">
                                          <p:val>
                                            <p:fltVal val="0"/>
                                          </p:val>
                                        </p:tav>
                                      </p:tavLst>
                                    </p:anim>
                                    <p:animEffect transition="in" filter="fade">
                                      <p:cBhvr>
                                        <p:cTn id="196" dur="1000"/>
                                        <p:tgtEl>
                                          <p:spTgt spid="36"/>
                                        </p:tgtEl>
                                      </p:cBhvr>
                                    </p:animEffect>
                                  </p:childTnLst>
                                </p:cTn>
                              </p:par>
                              <p:par>
                                <p:cTn id="197" presetID="31" presetClass="entr" presetSubtype="0" fill="hold" grpId="0" nodeType="withEffect">
                                  <p:stCondLst>
                                    <p:cond delay="500"/>
                                  </p:stCondLst>
                                  <p:childTnLst>
                                    <p:set>
                                      <p:cBhvr>
                                        <p:cTn id="198" dur="1" fill="hold">
                                          <p:stCondLst>
                                            <p:cond delay="0"/>
                                          </p:stCondLst>
                                        </p:cTn>
                                        <p:tgtEl>
                                          <p:spTgt spid="37"/>
                                        </p:tgtEl>
                                        <p:attrNameLst>
                                          <p:attrName>style.visibility</p:attrName>
                                        </p:attrNameLst>
                                      </p:cBhvr>
                                      <p:to>
                                        <p:strVal val="visible"/>
                                      </p:to>
                                    </p:set>
                                    <p:anim calcmode="lin" valueType="num">
                                      <p:cBhvr>
                                        <p:cTn id="199" dur="1000" fill="hold"/>
                                        <p:tgtEl>
                                          <p:spTgt spid="37"/>
                                        </p:tgtEl>
                                        <p:attrNameLst>
                                          <p:attrName>ppt_w</p:attrName>
                                        </p:attrNameLst>
                                      </p:cBhvr>
                                      <p:tavLst>
                                        <p:tav tm="0">
                                          <p:val>
                                            <p:fltVal val="0"/>
                                          </p:val>
                                        </p:tav>
                                        <p:tav tm="100000">
                                          <p:val>
                                            <p:strVal val="#ppt_w"/>
                                          </p:val>
                                        </p:tav>
                                      </p:tavLst>
                                    </p:anim>
                                    <p:anim calcmode="lin" valueType="num">
                                      <p:cBhvr>
                                        <p:cTn id="200" dur="1000" fill="hold"/>
                                        <p:tgtEl>
                                          <p:spTgt spid="37"/>
                                        </p:tgtEl>
                                        <p:attrNameLst>
                                          <p:attrName>ppt_h</p:attrName>
                                        </p:attrNameLst>
                                      </p:cBhvr>
                                      <p:tavLst>
                                        <p:tav tm="0">
                                          <p:val>
                                            <p:fltVal val="0"/>
                                          </p:val>
                                        </p:tav>
                                        <p:tav tm="100000">
                                          <p:val>
                                            <p:strVal val="#ppt_h"/>
                                          </p:val>
                                        </p:tav>
                                      </p:tavLst>
                                    </p:anim>
                                    <p:anim calcmode="lin" valueType="num">
                                      <p:cBhvr>
                                        <p:cTn id="201" dur="1000" fill="hold"/>
                                        <p:tgtEl>
                                          <p:spTgt spid="37"/>
                                        </p:tgtEl>
                                        <p:attrNameLst>
                                          <p:attrName>style.rotation</p:attrName>
                                        </p:attrNameLst>
                                      </p:cBhvr>
                                      <p:tavLst>
                                        <p:tav tm="0">
                                          <p:val>
                                            <p:fltVal val="90"/>
                                          </p:val>
                                        </p:tav>
                                        <p:tav tm="100000">
                                          <p:val>
                                            <p:fltVal val="0"/>
                                          </p:val>
                                        </p:tav>
                                      </p:tavLst>
                                    </p:anim>
                                    <p:animEffect transition="in" filter="fade">
                                      <p:cBhvr>
                                        <p:cTn id="202" dur="1000"/>
                                        <p:tgtEl>
                                          <p:spTgt spid="37"/>
                                        </p:tgtEl>
                                      </p:cBhvr>
                                    </p:animEffect>
                                  </p:childTnLst>
                                </p:cTn>
                              </p:par>
                              <p:par>
                                <p:cTn id="203" presetID="31" presetClass="entr" presetSubtype="0" fill="hold" grpId="0" nodeType="withEffect">
                                  <p:stCondLst>
                                    <p:cond delay="500"/>
                                  </p:stCondLst>
                                  <p:childTnLst>
                                    <p:set>
                                      <p:cBhvr>
                                        <p:cTn id="204" dur="1" fill="hold">
                                          <p:stCondLst>
                                            <p:cond delay="0"/>
                                          </p:stCondLst>
                                        </p:cTn>
                                        <p:tgtEl>
                                          <p:spTgt spid="38"/>
                                        </p:tgtEl>
                                        <p:attrNameLst>
                                          <p:attrName>style.visibility</p:attrName>
                                        </p:attrNameLst>
                                      </p:cBhvr>
                                      <p:to>
                                        <p:strVal val="visible"/>
                                      </p:to>
                                    </p:set>
                                    <p:anim calcmode="lin" valueType="num">
                                      <p:cBhvr>
                                        <p:cTn id="205" dur="1000" fill="hold"/>
                                        <p:tgtEl>
                                          <p:spTgt spid="38"/>
                                        </p:tgtEl>
                                        <p:attrNameLst>
                                          <p:attrName>ppt_w</p:attrName>
                                        </p:attrNameLst>
                                      </p:cBhvr>
                                      <p:tavLst>
                                        <p:tav tm="0">
                                          <p:val>
                                            <p:fltVal val="0"/>
                                          </p:val>
                                        </p:tav>
                                        <p:tav tm="100000">
                                          <p:val>
                                            <p:strVal val="#ppt_w"/>
                                          </p:val>
                                        </p:tav>
                                      </p:tavLst>
                                    </p:anim>
                                    <p:anim calcmode="lin" valueType="num">
                                      <p:cBhvr>
                                        <p:cTn id="206" dur="1000" fill="hold"/>
                                        <p:tgtEl>
                                          <p:spTgt spid="38"/>
                                        </p:tgtEl>
                                        <p:attrNameLst>
                                          <p:attrName>ppt_h</p:attrName>
                                        </p:attrNameLst>
                                      </p:cBhvr>
                                      <p:tavLst>
                                        <p:tav tm="0">
                                          <p:val>
                                            <p:fltVal val="0"/>
                                          </p:val>
                                        </p:tav>
                                        <p:tav tm="100000">
                                          <p:val>
                                            <p:strVal val="#ppt_h"/>
                                          </p:val>
                                        </p:tav>
                                      </p:tavLst>
                                    </p:anim>
                                    <p:anim calcmode="lin" valueType="num">
                                      <p:cBhvr>
                                        <p:cTn id="207" dur="1000" fill="hold"/>
                                        <p:tgtEl>
                                          <p:spTgt spid="38"/>
                                        </p:tgtEl>
                                        <p:attrNameLst>
                                          <p:attrName>style.rotation</p:attrName>
                                        </p:attrNameLst>
                                      </p:cBhvr>
                                      <p:tavLst>
                                        <p:tav tm="0">
                                          <p:val>
                                            <p:fltVal val="90"/>
                                          </p:val>
                                        </p:tav>
                                        <p:tav tm="100000">
                                          <p:val>
                                            <p:fltVal val="0"/>
                                          </p:val>
                                        </p:tav>
                                      </p:tavLst>
                                    </p:anim>
                                    <p:animEffect transition="in" filter="fade">
                                      <p:cBhvr>
                                        <p:cTn id="208" dur="1000"/>
                                        <p:tgtEl>
                                          <p:spTgt spid="38"/>
                                        </p:tgtEl>
                                      </p:cBhvr>
                                    </p:animEffect>
                                  </p:childTnLst>
                                </p:cTn>
                              </p:par>
                              <p:par>
                                <p:cTn id="209" presetID="31" presetClass="entr" presetSubtype="0" fill="hold" grpId="0" nodeType="withEffect">
                                  <p:stCondLst>
                                    <p:cond delay="500"/>
                                  </p:stCondLst>
                                  <p:childTnLst>
                                    <p:set>
                                      <p:cBhvr>
                                        <p:cTn id="210" dur="1" fill="hold">
                                          <p:stCondLst>
                                            <p:cond delay="0"/>
                                          </p:stCondLst>
                                        </p:cTn>
                                        <p:tgtEl>
                                          <p:spTgt spid="39"/>
                                        </p:tgtEl>
                                        <p:attrNameLst>
                                          <p:attrName>style.visibility</p:attrName>
                                        </p:attrNameLst>
                                      </p:cBhvr>
                                      <p:to>
                                        <p:strVal val="visible"/>
                                      </p:to>
                                    </p:set>
                                    <p:anim calcmode="lin" valueType="num">
                                      <p:cBhvr>
                                        <p:cTn id="211" dur="1000" fill="hold"/>
                                        <p:tgtEl>
                                          <p:spTgt spid="39"/>
                                        </p:tgtEl>
                                        <p:attrNameLst>
                                          <p:attrName>ppt_w</p:attrName>
                                        </p:attrNameLst>
                                      </p:cBhvr>
                                      <p:tavLst>
                                        <p:tav tm="0">
                                          <p:val>
                                            <p:fltVal val="0"/>
                                          </p:val>
                                        </p:tav>
                                        <p:tav tm="100000">
                                          <p:val>
                                            <p:strVal val="#ppt_w"/>
                                          </p:val>
                                        </p:tav>
                                      </p:tavLst>
                                    </p:anim>
                                    <p:anim calcmode="lin" valueType="num">
                                      <p:cBhvr>
                                        <p:cTn id="212" dur="1000" fill="hold"/>
                                        <p:tgtEl>
                                          <p:spTgt spid="39"/>
                                        </p:tgtEl>
                                        <p:attrNameLst>
                                          <p:attrName>ppt_h</p:attrName>
                                        </p:attrNameLst>
                                      </p:cBhvr>
                                      <p:tavLst>
                                        <p:tav tm="0">
                                          <p:val>
                                            <p:fltVal val="0"/>
                                          </p:val>
                                        </p:tav>
                                        <p:tav tm="100000">
                                          <p:val>
                                            <p:strVal val="#ppt_h"/>
                                          </p:val>
                                        </p:tav>
                                      </p:tavLst>
                                    </p:anim>
                                    <p:anim calcmode="lin" valueType="num">
                                      <p:cBhvr>
                                        <p:cTn id="213" dur="1000" fill="hold"/>
                                        <p:tgtEl>
                                          <p:spTgt spid="39"/>
                                        </p:tgtEl>
                                        <p:attrNameLst>
                                          <p:attrName>style.rotation</p:attrName>
                                        </p:attrNameLst>
                                      </p:cBhvr>
                                      <p:tavLst>
                                        <p:tav tm="0">
                                          <p:val>
                                            <p:fltVal val="90"/>
                                          </p:val>
                                        </p:tav>
                                        <p:tav tm="100000">
                                          <p:val>
                                            <p:fltVal val="0"/>
                                          </p:val>
                                        </p:tav>
                                      </p:tavLst>
                                    </p:anim>
                                    <p:animEffect transition="in" filter="fade">
                                      <p:cBhvr>
                                        <p:cTn id="214" dur="1000"/>
                                        <p:tgtEl>
                                          <p:spTgt spid="39"/>
                                        </p:tgtEl>
                                      </p:cBhvr>
                                    </p:animEffect>
                                  </p:childTnLst>
                                </p:cTn>
                              </p:par>
                              <p:par>
                                <p:cTn id="215" presetID="31" presetClass="entr" presetSubtype="0" fill="hold" grpId="0" nodeType="withEffect">
                                  <p:stCondLst>
                                    <p:cond delay="500"/>
                                  </p:stCondLst>
                                  <p:childTnLst>
                                    <p:set>
                                      <p:cBhvr>
                                        <p:cTn id="216" dur="1" fill="hold">
                                          <p:stCondLst>
                                            <p:cond delay="0"/>
                                          </p:stCondLst>
                                        </p:cTn>
                                        <p:tgtEl>
                                          <p:spTgt spid="40"/>
                                        </p:tgtEl>
                                        <p:attrNameLst>
                                          <p:attrName>style.visibility</p:attrName>
                                        </p:attrNameLst>
                                      </p:cBhvr>
                                      <p:to>
                                        <p:strVal val="visible"/>
                                      </p:to>
                                    </p:set>
                                    <p:anim calcmode="lin" valueType="num">
                                      <p:cBhvr>
                                        <p:cTn id="217" dur="1000" fill="hold"/>
                                        <p:tgtEl>
                                          <p:spTgt spid="40"/>
                                        </p:tgtEl>
                                        <p:attrNameLst>
                                          <p:attrName>ppt_w</p:attrName>
                                        </p:attrNameLst>
                                      </p:cBhvr>
                                      <p:tavLst>
                                        <p:tav tm="0">
                                          <p:val>
                                            <p:fltVal val="0"/>
                                          </p:val>
                                        </p:tav>
                                        <p:tav tm="100000">
                                          <p:val>
                                            <p:strVal val="#ppt_w"/>
                                          </p:val>
                                        </p:tav>
                                      </p:tavLst>
                                    </p:anim>
                                    <p:anim calcmode="lin" valueType="num">
                                      <p:cBhvr>
                                        <p:cTn id="218" dur="1000" fill="hold"/>
                                        <p:tgtEl>
                                          <p:spTgt spid="40"/>
                                        </p:tgtEl>
                                        <p:attrNameLst>
                                          <p:attrName>ppt_h</p:attrName>
                                        </p:attrNameLst>
                                      </p:cBhvr>
                                      <p:tavLst>
                                        <p:tav tm="0">
                                          <p:val>
                                            <p:fltVal val="0"/>
                                          </p:val>
                                        </p:tav>
                                        <p:tav tm="100000">
                                          <p:val>
                                            <p:strVal val="#ppt_h"/>
                                          </p:val>
                                        </p:tav>
                                      </p:tavLst>
                                    </p:anim>
                                    <p:anim calcmode="lin" valueType="num">
                                      <p:cBhvr>
                                        <p:cTn id="219" dur="1000" fill="hold"/>
                                        <p:tgtEl>
                                          <p:spTgt spid="40"/>
                                        </p:tgtEl>
                                        <p:attrNameLst>
                                          <p:attrName>style.rotation</p:attrName>
                                        </p:attrNameLst>
                                      </p:cBhvr>
                                      <p:tavLst>
                                        <p:tav tm="0">
                                          <p:val>
                                            <p:fltVal val="90"/>
                                          </p:val>
                                        </p:tav>
                                        <p:tav tm="100000">
                                          <p:val>
                                            <p:fltVal val="0"/>
                                          </p:val>
                                        </p:tav>
                                      </p:tavLst>
                                    </p:anim>
                                    <p:animEffect transition="in" filter="fade">
                                      <p:cBhvr>
                                        <p:cTn id="220" dur="1000"/>
                                        <p:tgtEl>
                                          <p:spTgt spid="40"/>
                                        </p:tgtEl>
                                      </p:cBhvr>
                                    </p:animEffect>
                                  </p:childTnLst>
                                </p:cTn>
                              </p:par>
                              <p:par>
                                <p:cTn id="221" presetID="31" presetClass="entr" presetSubtype="0" fill="hold" grpId="0" nodeType="withEffect">
                                  <p:stCondLst>
                                    <p:cond delay="500"/>
                                  </p:stCondLst>
                                  <p:childTnLst>
                                    <p:set>
                                      <p:cBhvr>
                                        <p:cTn id="222" dur="1" fill="hold">
                                          <p:stCondLst>
                                            <p:cond delay="0"/>
                                          </p:stCondLst>
                                        </p:cTn>
                                        <p:tgtEl>
                                          <p:spTgt spid="41"/>
                                        </p:tgtEl>
                                        <p:attrNameLst>
                                          <p:attrName>style.visibility</p:attrName>
                                        </p:attrNameLst>
                                      </p:cBhvr>
                                      <p:to>
                                        <p:strVal val="visible"/>
                                      </p:to>
                                    </p:set>
                                    <p:anim calcmode="lin" valueType="num">
                                      <p:cBhvr>
                                        <p:cTn id="223" dur="1000" fill="hold"/>
                                        <p:tgtEl>
                                          <p:spTgt spid="41"/>
                                        </p:tgtEl>
                                        <p:attrNameLst>
                                          <p:attrName>ppt_w</p:attrName>
                                        </p:attrNameLst>
                                      </p:cBhvr>
                                      <p:tavLst>
                                        <p:tav tm="0">
                                          <p:val>
                                            <p:fltVal val="0"/>
                                          </p:val>
                                        </p:tav>
                                        <p:tav tm="100000">
                                          <p:val>
                                            <p:strVal val="#ppt_w"/>
                                          </p:val>
                                        </p:tav>
                                      </p:tavLst>
                                    </p:anim>
                                    <p:anim calcmode="lin" valueType="num">
                                      <p:cBhvr>
                                        <p:cTn id="224" dur="1000" fill="hold"/>
                                        <p:tgtEl>
                                          <p:spTgt spid="41"/>
                                        </p:tgtEl>
                                        <p:attrNameLst>
                                          <p:attrName>ppt_h</p:attrName>
                                        </p:attrNameLst>
                                      </p:cBhvr>
                                      <p:tavLst>
                                        <p:tav tm="0">
                                          <p:val>
                                            <p:fltVal val="0"/>
                                          </p:val>
                                        </p:tav>
                                        <p:tav tm="100000">
                                          <p:val>
                                            <p:strVal val="#ppt_h"/>
                                          </p:val>
                                        </p:tav>
                                      </p:tavLst>
                                    </p:anim>
                                    <p:anim calcmode="lin" valueType="num">
                                      <p:cBhvr>
                                        <p:cTn id="225" dur="1000" fill="hold"/>
                                        <p:tgtEl>
                                          <p:spTgt spid="41"/>
                                        </p:tgtEl>
                                        <p:attrNameLst>
                                          <p:attrName>style.rotation</p:attrName>
                                        </p:attrNameLst>
                                      </p:cBhvr>
                                      <p:tavLst>
                                        <p:tav tm="0">
                                          <p:val>
                                            <p:fltVal val="90"/>
                                          </p:val>
                                        </p:tav>
                                        <p:tav tm="100000">
                                          <p:val>
                                            <p:fltVal val="0"/>
                                          </p:val>
                                        </p:tav>
                                      </p:tavLst>
                                    </p:anim>
                                    <p:animEffect transition="in" filter="fade">
                                      <p:cBhvr>
                                        <p:cTn id="226" dur="1000"/>
                                        <p:tgtEl>
                                          <p:spTgt spid="41"/>
                                        </p:tgtEl>
                                      </p:cBhvr>
                                    </p:animEffect>
                                  </p:childTnLst>
                                </p:cTn>
                              </p:par>
                              <p:par>
                                <p:cTn id="227" presetID="31" presetClass="entr" presetSubtype="0" fill="hold" grpId="0" nodeType="withEffect">
                                  <p:stCondLst>
                                    <p:cond delay="500"/>
                                  </p:stCondLst>
                                  <p:childTnLst>
                                    <p:set>
                                      <p:cBhvr>
                                        <p:cTn id="228" dur="1" fill="hold">
                                          <p:stCondLst>
                                            <p:cond delay="0"/>
                                          </p:stCondLst>
                                        </p:cTn>
                                        <p:tgtEl>
                                          <p:spTgt spid="42"/>
                                        </p:tgtEl>
                                        <p:attrNameLst>
                                          <p:attrName>style.visibility</p:attrName>
                                        </p:attrNameLst>
                                      </p:cBhvr>
                                      <p:to>
                                        <p:strVal val="visible"/>
                                      </p:to>
                                    </p:set>
                                    <p:anim calcmode="lin" valueType="num">
                                      <p:cBhvr>
                                        <p:cTn id="229" dur="1000" fill="hold"/>
                                        <p:tgtEl>
                                          <p:spTgt spid="42"/>
                                        </p:tgtEl>
                                        <p:attrNameLst>
                                          <p:attrName>ppt_w</p:attrName>
                                        </p:attrNameLst>
                                      </p:cBhvr>
                                      <p:tavLst>
                                        <p:tav tm="0">
                                          <p:val>
                                            <p:fltVal val="0"/>
                                          </p:val>
                                        </p:tav>
                                        <p:tav tm="100000">
                                          <p:val>
                                            <p:strVal val="#ppt_w"/>
                                          </p:val>
                                        </p:tav>
                                      </p:tavLst>
                                    </p:anim>
                                    <p:anim calcmode="lin" valueType="num">
                                      <p:cBhvr>
                                        <p:cTn id="230" dur="1000" fill="hold"/>
                                        <p:tgtEl>
                                          <p:spTgt spid="42"/>
                                        </p:tgtEl>
                                        <p:attrNameLst>
                                          <p:attrName>ppt_h</p:attrName>
                                        </p:attrNameLst>
                                      </p:cBhvr>
                                      <p:tavLst>
                                        <p:tav tm="0">
                                          <p:val>
                                            <p:fltVal val="0"/>
                                          </p:val>
                                        </p:tav>
                                        <p:tav tm="100000">
                                          <p:val>
                                            <p:strVal val="#ppt_h"/>
                                          </p:val>
                                        </p:tav>
                                      </p:tavLst>
                                    </p:anim>
                                    <p:anim calcmode="lin" valueType="num">
                                      <p:cBhvr>
                                        <p:cTn id="231" dur="1000" fill="hold"/>
                                        <p:tgtEl>
                                          <p:spTgt spid="42"/>
                                        </p:tgtEl>
                                        <p:attrNameLst>
                                          <p:attrName>style.rotation</p:attrName>
                                        </p:attrNameLst>
                                      </p:cBhvr>
                                      <p:tavLst>
                                        <p:tav tm="0">
                                          <p:val>
                                            <p:fltVal val="90"/>
                                          </p:val>
                                        </p:tav>
                                        <p:tav tm="100000">
                                          <p:val>
                                            <p:fltVal val="0"/>
                                          </p:val>
                                        </p:tav>
                                      </p:tavLst>
                                    </p:anim>
                                    <p:animEffect transition="in" filter="fade">
                                      <p:cBhvr>
                                        <p:cTn id="232" dur="1000"/>
                                        <p:tgtEl>
                                          <p:spTgt spid="42"/>
                                        </p:tgtEl>
                                      </p:cBhvr>
                                    </p:animEffect>
                                  </p:childTnLst>
                                </p:cTn>
                              </p:par>
                              <p:par>
                                <p:cTn id="233" presetID="31" presetClass="entr" presetSubtype="0" fill="hold" grpId="0" nodeType="withEffect">
                                  <p:stCondLst>
                                    <p:cond delay="500"/>
                                  </p:stCondLst>
                                  <p:childTnLst>
                                    <p:set>
                                      <p:cBhvr>
                                        <p:cTn id="234" dur="1" fill="hold">
                                          <p:stCondLst>
                                            <p:cond delay="0"/>
                                          </p:stCondLst>
                                        </p:cTn>
                                        <p:tgtEl>
                                          <p:spTgt spid="43"/>
                                        </p:tgtEl>
                                        <p:attrNameLst>
                                          <p:attrName>style.visibility</p:attrName>
                                        </p:attrNameLst>
                                      </p:cBhvr>
                                      <p:to>
                                        <p:strVal val="visible"/>
                                      </p:to>
                                    </p:set>
                                    <p:anim calcmode="lin" valueType="num">
                                      <p:cBhvr>
                                        <p:cTn id="235" dur="1000" fill="hold"/>
                                        <p:tgtEl>
                                          <p:spTgt spid="43"/>
                                        </p:tgtEl>
                                        <p:attrNameLst>
                                          <p:attrName>ppt_w</p:attrName>
                                        </p:attrNameLst>
                                      </p:cBhvr>
                                      <p:tavLst>
                                        <p:tav tm="0">
                                          <p:val>
                                            <p:fltVal val="0"/>
                                          </p:val>
                                        </p:tav>
                                        <p:tav tm="100000">
                                          <p:val>
                                            <p:strVal val="#ppt_w"/>
                                          </p:val>
                                        </p:tav>
                                      </p:tavLst>
                                    </p:anim>
                                    <p:anim calcmode="lin" valueType="num">
                                      <p:cBhvr>
                                        <p:cTn id="236" dur="1000" fill="hold"/>
                                        <p:tgtEl>
                                          <p:spTgt spid="43"/>
                                        </p:tgtEl>
                                        <p:attrNameLst>
                                          <p:attrName>ppt_h</p:attrName>
                                        </p:attrNameLst>
                                      </p:cBhvr>
                                      <p:tavLst>
                                        <p:tav tm="0">
                                          <p:val>
                                            <p:fltVal val="0"/>
                                          </p:val>
                                        </p:tav>
                                        <p:tav tm="100000">
                                          <p:val>
                                            <p:strVal val="#ppt_h"/>
                                          </p:val>
                                        </p:tav>
                                      </p:tavLst>
                                    </p:anim>
                                    <p:anim calcmode="lin" valueType="num">
                                      <p:cBhvr>
                                        <p:cTn id="237" dur="1000" fill="hold"/>
                                        <p:tgtEl>
                                          <p:spTgt spid="43"/>
                                        </p:tgtEl>
                                        <p:attrNameLst>
                                          <p:attrName>style.rotation</p:attrName>
                                        </p:attrNameLst>
                                      </p:cBhvr>
                                      <p:tavLst>
                                        <p:tav tm="0">
                                          <p:val>
                                            <p:fltVal val="90"/>
                                          </p:val>
                                        </p:tav>
                                        <p:tav tm="100000">
                                          <p:val>
                                            <p:fltVal val="0"/>
                                          </p:val>
                                        </p:tav>
                                      </p:tavLst>
                                    </p:anim>
                                    <p:animEffect transition="in" filter="fade">
                                      <p:cBhvr>
                                        <p:cTn id="238" dur="1000"/>
                                        <p:tgtEl>
                                          <p:spTgt spid="43"/>
                                        </p:tgtEl>
                                      </p:cBhvr>
                                    </p:animEffect>
                                  </p:childTnLst>
                                </p:cTn>
                              </p:par>
                              <p:par>
                                <p:cTn id="239" presetID="31" presetClass="entr" presetSubtype="0" fill="hold" grpId="0" nodeType="withEffect">
                                  <p:stCondLst>
                                    <p:cond delay="500"/>
                                  </p:stCondLst>
                                  <p:childTnLst>
                                    <p:set>
                                      <p:cBhvr>
                                        <p:cTn id="240" dur="1" fill="hold">
                                          <p:stCondLst>
                                            <p:cond delay="0"/>
                                          </p:stCondLst>
                                        </p:cTn>
                                        <p:tgtEl>
                                          <p:spTgt spid="44"/>
                                        </p:tgtEl>
                                        <p:attrNameLst>
                                          <p:attrName>style.visibility</p:attrName>
                                        </p:attrNameLst>
                                      </p:cBhvr>
                                      <p:to>
                                        <p:strVal val="visible"/>
                                      </p:to>
                                    </p:set>
                                    <p:anim calcmode="lin" valueType="num">
                                      <p:cBhvr>
                                        <p:cTn id="241" dur="1000" fill="hold"/>
                                        <p:tgtEl>
                                          <p:spTgt spid="44"/>
                                        </p:tgtEl>
                                        <p:attrNameLst>
                                          <p:attrName>ppt_w</p:attrName>
                                        </p:attrNameLst>
                                      </p:cBhvr>
                                      <p:tavLst>
                                        <p:tav tm="0">
                                          <p:val>
                                            <p:fltVal val="0"/>
                                          </p:val>
                                        </p:tav>
                                        <p:tav tm="100000">
                                          <p:val>
                                            <p:strVal val="#ppt_w"/>
                                          </p:val>
                                        </p:tav>
                                      </p:tavLst>
                                    </p:anim>
                                    <p:anim calcmode="lin" valueType="num">
                                      <p:cBhvr>
                                        <p:cTn id="242" dur="1000" fill="hold"/>
                                        <p:tgtEl>
                                          <p:spTgt spid="44"/>
                                        </p:tgtEl>
                                        <p:attrNameLst>
                                          <p:attrName>ppt_h</p:attrName>
                                        </p:attrNameLst>
                                      </p:cBhvr>
                                      <p:tavLst>
                                        <p:tav tm="0">
                                          <p:val>
                                            <p:fltVal val="0"/>
                                          </p:val>
                                        </p:tav>
                                        <p:tav tm="100000">
                                          <p:val>
                                            <p:strVal val="#ppt_h"/>
                                          </p:val>
                                        </p:tav>
                                      </p:tavLst>
                                    </p:anim>
                                    <p:anim calcmode="lin" valueType="num">
                                      <p:cBhvr>
                                        <p:cTn id="243" dur="1000" fill="hold"/>
                                        <p:tgtEl>
                                          <p:spTgt spid="44"/>
                                        </p:tgtEl>
                                        <p:attrNameLst>
                                          <p:attrName>style.rotation</p:attrName>
                                        </p:attrNameLst>
                                      </p:cBhvr>
                                      <p:tavLst>
                                        <p:tav tm="0">
                                          <p:val>
                                            <p:fltVal val="90"/>
                                          </p:val>
                                        </p:tav>
                                        <p:tav tm="100000">
                                          <p:val>
                                            <p:fltVal val="0"/>
                                          </p:val>
                                        </p:tav>
                                      </p:tavLst>
                                    </p:anim>
                                    <p:animEffect transition="in" filter="fade">
                                      <p:cBhvr>
                                        <p:cTn id="244" dur="1000"/>
                                        <p:tgtEl>
                                          <p:spTgt spid="44"/>
                                        </p:tgtEl>
                                      </p:cBhvr>
                                    </p:animEffect>
                                  </p:childTnLst>
                                </p:cTn>
                              </p:par>
                              <p:par>
                                <p:cTn id="245" presetID="31" presetClass="entr" presetSubtype="0" fill="hold" grpId="0" nodeType="withEffect">
                                  <p:stCondLst>
                                    <p:cond delay="500"/>
                                  </p:stCondLst>
                                  <p:childTnLst>
                                    <p:set>
                                      <p:cBhvr>
                                        <p:cTn id="246" dur="1" fill="hold">
                                          <p:stCondLst>
                                            <p:cond delay="0"/>
                                          </p:stCondLst>
                                        </p:cTn>
                                        <p:tgtEl>
                                          <p:spTgt spid="45"/>
                                        </p:tgtEl>
                                        <p:attrNameLst>
                                          <p:attrName>style.visibility</p:attrName>
                                        </p:attrNameLst>
                                      </p:cBhvr>
                                      <p:to>
                                        <p:strVal val="visible"/>
                                      </p:to>
                                    </p:set>
                                    <p:anim calcmode="lin" valueType="num">
                                      <p:cBhvr>
                                        <p:cTn id="247" dur="1000" fill="hold"/>
                                        <p:tgtEl>
                                          <p:spTgt spid="45"/>
                                        </p:tgtEl>
                                        <p:attrNameLst>
                                          <p:attrName>ppt_w</p:attrName>
                                        </p:attrNameLst>
                                      </p:cBhvr>
                                      <p:tavLst>
                                        <p:tav tm="0">
                                          <p:val>
                                            <p:fltVal val="0"/>
                                          </p:val>
                                        </p:tav>
                                        <p:tav tm="100000">
                                          <p:val>
                                            <p:strVal val="#ppt_w"/>
                                          </p:val>
                                        </p:tav>
                                      </p:tavLst>
                                    </p:anim>
                                    <p:anim calcmode="lin" valueType="num">
                                      <p:cBhvr>
                                        <p:cTn id="248" dur="1000" fill="hold"/>
                                        <p:tgtEl>
                                          <p:spTgt spid="45"/>
                                        </p:tgtEl>
                                        <p:attrNameLst>
                                          <p:attrName>ppt_h</p:attrName>
                                        </p:attrNameLst>
                                      </p:cBhvr>
                                      <p:tavLst>
                                        <p:tav tm="0">
                                          <p:val>
                                            <p:fltVal val="0"/>
                                          </p:val>
                                        </p:tav>
                                        <p:tav tm="100000">
                                          <p:val>
                                            <p:strVal val="#ppt_h"/>
                                          </p:val>
                                        </p:tav>
                                      </p:tavLst>
                                    </p:anim>
                                    <p:anim calcmode="lin" valueType="num">
                                      <p:cBhvr>
                                        <p:cTn id="249" dur="1000" fill="hold"/>
                                        <p:tgtEl>
                                          <p:spTgt spid="45"/>
                                        </p:tgtEl>
                                        <p:attrNameLst>
                                          <p:attrName>style.rotation</p:attrName>
                                        </p:attrNameLst>
                                      </p:cBhvr>
                                      <p:tavLst>
                                        <p:tav tm="0">
                                          <p:val>
                                            <p:fltVal val="90"/>
                                          </p:val>
                                        </p:tav>
                                        <p:tav tm="100000">
                                          <p:val>
                                            <p:fltVal val="0"/>
                                          </p:val>
                                        </p:tav>
                                      </p:tavLst>
                                    </p:anim>
                                    <p:animEffect transition="in" filter="fade">
                                      <p:cBhvr>
                                        <p:cTn id="250" dur="1000"/>
                                        <p:tgtEl>
                                          <p:spTgt spid="45"/>
                                        </p:tgtEl>
                                      </p:cBhvr>
                                    </p:animEffect>
                                  </p:childTnLst>
                                </p:cTn>
                              </p:par>
                              <p:par>
                                <p:cTn id="251" presetID="31" presetClass="entr" presetSubtype="0" fill="hold" grpId="0" nodeType="withEffect">
                                  <p:stCondLst>
                                    <p:cond delay="500"/>
                                  </p:stCondLst>
                                  <p:childTnLst>
                                    <p:set>
                                      <p:cBhvr>
                                        <p:cTn id="252" dur="1" fill="hold">
                                          <p:stCondLst>
                                            <p:cond delay="0"/>
                                          </p:stCondLst>
                                        </p:cTn>
                                        <p:tgtEl>
                                          <p:spTgt spid="46"/>
                                        </p:tgtEl>
                                        <p:attrNameLst>
                                          <p:attrName>style.visibility</p:attrName>
                                        </p:attrNameLst>
                                      </p:cBhvr>
                                      <p:to>
                                        <p:strVal val="visible"/>
                                      </p:to>
                                    </p:set>
                                    <p:anim calcmode="lin" valueType="num">
                                      <p:cBhvr>
                                        <p:cTn id="253" dur="1000" fill="hold"/>
                                        <p:tgtEl>
                                          <p:spTgt spid="46"/>
                                        </p:tgtEl>
                                        <p:attrNameLst>
                                          <p:attrName>ppt_w</p:attrName>
                                        </p:attrNameLst>
                                      </p:cBhvr>
                                      <p:tavLst>
                                        <p:tav tm="0">
                                          <p:val>
                                            <p:fltVal val="0"/>
                                          </p:val>
                                        </p:tav>
                                        <p:tav tm="100000">
                                          <p:val>
                                            <p:strVal val="#ppt_w"/>
                                          </p:val>
                                        </p:tav>
                                      </p:tavLst>
                                    </p:anim>
                                    <p:anim calcmode="lin" valueType="num">
                                      <p:cBhvr>
                                        <p:cTn id="254" dur="1000" fill="hold"/>
                                        <p:tgtEl>
                                          <p:spTgt spid="46"/>
                                        </p:tgtEl>
                                        <p:attrNameLst>
                                          <p:attrName>ppt_h</p:attrName>
                                        </p:attrNameLst>
                                      </p:cBhvr>
                                      <p:tavLst>
                                        <p:tav tm="0">
                                          <p:val>
                                            <p:fltVal val="0"/>
                                          </p:val>
                                        </p:tav>
                                        <p:tav tm="100000">
                                          <p:val>
                                            <p:strVal val="#ppt_h"/>
                                          </p:val>
                                        </p:tav>
                                      </p:tavLst>
                                    </p:anim>
                                    <p:anim calcmode="lin" valueType="num">
                                      <p:cBhvr>
                                        <p:cTn id="255" dur="1000" fill="hold"/>
                                        <p:tgtEl>
                                          <p:spTgt spid="46"/>
                                        </p:tgtEl>
                                        <p:attrNameLst>
                                          <p:attrName>style.rotation</p:attrName>
                                        </p:attrNameLst>
                                      </p:cBhvr>
                                      <p:tavLst>
                                        <p:tav tm="0">
                                          <p:val>
                                            <p:fltVal val="90"/>
                                          </p:val>
                                        </p:tav>
                                        <p:tav tm="100000">
                                          <p:val>
                                            <p:fltVal val="0"/>
                                          </p:val>
                                        </p:tav>
                                      </p:tavLst>
                                    </p:anim>
                                    <p:animEffect transition="in" filter="fade">
                                      <p:cBhvr>
                                        <p:cTn id="256" dur="1000"/>
                                        <p:tgtEl>
                                          <p:spTgt spid="46"/>
                                        </p:tgtEl>
                                      </p:cBhvr>
                                    </p:animEffect>
                                  </p:childTnLst>
                                </p:cTn>
                              </p:par>
                              <p:par>
                                <p:cTn id="257" presetID="31" presetClass="entr" presetSubtype="0" fill="hold" grpId="0" nodeType="withEffect">
                                  <p:stCondLst>
                                    <p:cond delay="500"/>
                                  </p:stCondLst>
                                  <p:childTnLst>
                                    <p:set>
                                      <p:cBhvr>
                                        <p:cTn id="258" dur="1" fill="hold">
                                          <p:stCondLst>
                                            <p:cond delay="0"/>
                                          </p:stCondLst>
                                        </p:cTn>
                                        <p:tgtEl>
                                          <p:spTgt spid="47"/>
                                        </p:tgtEl>
                                        <p:attrNameLst>
                                          <p:attrName>style.visibility</p:attrName>
                                        </p:attrNameLst>
                                      </p:cBhvr>
                                      <p:to>
                                        <p:strVal val="visible"/>
                                      </p:to>
                                    </p:set>
                                    <p:anim calcmode="lin" valueType="num">
                                      <p:cBhvr>
                                        <p:cTn id="259" dur="1000" fill="hold"/>
                                        <p:tgtEl>
                                          <p:spTgt spid="47"/>
                                        </p:tgtEl>
                                        <p:attrNameLst>
                                          <p:attrName>ppt_w</p:attrName>
                                        </p:attrNameLst>
                                      </p:cBhvr>
                                      <p:tavLst>
                                        <p:tav tm="0">
                                          <p:val>
                                            <p:fltVal val="0"/>
                                          </p:val>
                                        </p:tav>
                                        <p:tav tm="100000">
                                          <p:val>
                                            <p:strVal val="#ppt_w"/>
                                          </p:val>
                                        </p:tav>
                                      </p:tavLst>
                                    </p:anim>
                                    <p:anim calcmode="lin" valueType="num">
                                      <p:cBhvr>
                                        <p:cTn id="260" dur="1000" fill="hold"/>
                                        <p:tgtEl>
                                          <p:spTgt spid="47"/>
                                        </p:tgtEl>
                                        <p:attrNameLst>
                                          <p:attrName>ppt_h</p:attrName>
                                        </p:attrNameLst>
                                      </p:cBhvr>
                                      <p:tavLst>
                                        <p:tav tm="0">
                                          <p:val>
                                            <p:fltVal val="0"/>
                                          </p:val>
                                        </p:tav>
                                        <p:tav tm="100000">
                                          <p:val>
                                            <p:strVal val="#ppt_h"/>
                                          </p:val>
                                        </p:tav>
                                      </p:tavLst>
                                    </p:anim>
                                    <p:anim calcmode="lin" valueType="num">
                                      <p:cBhvr>
                                        <p:cTn id="261" dur="1000" fill="hold"/>
                                        <p:tgtEl>
                                          <p:spTgt spid="47"/>
                                        </p:tgtEl>
                                        <p:attrNameLst>
                                          <p:attrName>style.rotation</p:attrName>
                                        </p:attrNameLst>
                                      </p:cBhvr>
                                      <p:tavLst>
                                        <p:tav tm="0">
                                          <p:val>
                                            <p:fltVal val="90"/>
                                          </p:val>
                                        </p:tav>
                                        <p:tav tm="100000">
                                          <p:val>
                                            <p:fltVal val="0"/>
                                          </p:val>
                                        </p:tav>
                                      </p:tavLst>
                                    </p:anim>
                                    <p:animEffect transition="in" filter="fade">
                                      <p:cBhvr>
                                        <p:cTn id="262" dur="1000"/>
                                        <p:tgtEl>
                                          <p:spTgt spid="47"/>
                                        </p:tgtEl>
                                      </p:cBhvr>
                                    </p:animEffect>
                                  </p:childTnLst>
                                </p:cTn>
                              </p:par>
                              <p:par>
                                <p:cTn id="263" presetID="31" presetClass="entr" presetSubtype="0" fill="hold" grpId="0" nodeType="withEffect">
                                  <p:stCondLst>
                                    <p:cond delay="500"/>
                                  </p:stCondLst>
                                  <p:childTnLst>
                                    <p:set>
                                      <p:cBhvr>
                                        <p:cTn id="264" dur="1" fill="hold">
                                          <p:stCondLst>
                                            <p:cond delay="0"/>
                                          </p:stCondLst>
                                        </p:cTn>
                                        <p:tgtEl>
                                          <p:spTgt spid="48"/>
                                        </p:tgtEl>
                                        <p:attrNameLst>
                                          <p:attrName>style.visibility</p:attrName>
                                        </p:attrNameLst>
                                      </p:cBhvr>
                                      <p:to>
                                        <p:strVal val="visible"/>
                                      </p:to>
                                    </p:set>
                                    <p:anim calcmode="lin" valueType="num">
                                      <p:cBhvr>
                                        <p:cTn id="265" dur="1000" fill="hold"/>
                                        <p:tgtEl>
                                          <p:spTgt spid="48"/>
                                        </p:tgtEl>
                                        <p:attrNameLst>
                                          <p:attrName>ppt_w</p:attrName>
                                        </p:attrNameLst>
                                      </p:cBhvr>
                                      <p:tavLst>
                                        <p:tav tm="0">
                                          <p:val>
                                            <p:fltVal val="0"/>
                                          </p:val>
                                        </p:tav>
                                        <p:tav tm="100000">
                                          <p:val>
                                            <p:strVal val="#ppt_w"/>
                                          </p:val>
                                        </p:tav>
                                      </p:tavLst>
                                    </p:anim>
                                    <p:anim calcmode="lin" valueType="num">
                                      <p:cBhvr>
                                        <p:cTn id="266" dur="1000" fill="hold"/>
                                        <p:tgtEl>
                                          <p:spTgt spid="48"/>
                                        </p:tgtEl>
                                        <p:attrNameLst>
                                          <p:attrName>ppt_h</p:attrName>
                                        </p:attrNameLst>
                                      </p:cBhvr>
                                      <p:tavLst>
                                        <p:tav tm="0">
                                          <p:val>
                                            <p:fltVal val="0"/>
                                          </p:val>
                                        </p:tav>
                                        <p:tav tm="100000">
                                          <p:val>
                                            <p:strVal val="#ppt_h"/>
                                          </p:val>
                                        </p:tav>
                                      </p:tavLst>
                                    </p:anim>
                                    <p:anim calcmode="lin" valueType="num">
                                      <p:cBhvr>
                                        <p:cTn id="267" dur="1000" fill="hold"/>
                                        <p:tgtEl>
                                          <p:spTgt spid="48"/>
                                        </p:tgtEl>
                                        <p:attrNameLst>
                                          <p:attrName>style.rotation</p:attrName>
                                        </p:attrNameLst>
                                      </p:cBhvr>
                                      <p:tavLst>
                                        <p:tav tm="0">
                                          <p:val>
                                            <p:fltVal val="90"/>
                                          </p:val>
                                        </p:tav>
                                        <p:tav tm="100000">
                                          <p:val>
                                            <p:fltVal val="0"/>
                                          </p:val>
                                        </p:tav>
                                      </p:tavLst>
                                    </p:anim>
                                    <p:animEffect transition="in" filter="fade">
                                      <p:cBhvr>
                                        <p:cTn id="268" dur="1000"/>
                                        <p:tgtEl>
                                          <p:spTgt spid="48"/>
                                        </p:tgtEl>
                                      </p:cBhvr>
                                    </p:animEffect>
                                  </p:childTnLst>
                                </p:cTn>
                              </p:par>
                              <p:par>
                                <p:cTn id="269" presetID="31" presetClass="entr" presetSubtype="0" fill="hold" grpId="0" nodeType="withEffect">
                                  <p:stCondLst>
                                    <p:cond delay="500"/>
                                  </p:stCondLst>
                                  <p:childTnLst>
                                    <p:set>
                                      <p:cBhvr>
                                        <p:cTn id="270" dur="1" fill="hold">
                                          <p:stCondLst>
                                            <p:cond delay="0"/>
                                          </p:stCondLst>
                                        </p:cTn>
                                        <p:tgtEl>
                                          <p:spTgt spid="49"/>
                                        </p:tgtEl>
                                        <p:attrNameLst>
                                          <p:attrName>style.visibility</p:attrName>
                                        </p:attrNameLst>
                                      </p:cBhvr>
                                      <p:to>
                                        <p:strVal val="visible"/>
                                      </p:to>
                                    </p:set>
                                    <p:anim calcmode="lin" valueType="num">
                                      <p:cBhvr>
                                        <p:cTn id="271" dur="1000" fill="hold"/>
                                        <p:tgtEl>
                                          <p:spTgt spid="49"/>
                                        </p:tgtEl>
                                        <p:attrNameLst>
                                          <p:attrName>ppt_w</p:attrName>
                                        </p:attrNameLst>
                                      </p:cBhvr>
                                      <p:tavLst>
                                        <p:tav tm="0">
                                          <p:val>
                                            <p:fltVal val="0"/>
                                          </p:val>
                                        </p:tav>
                                        <p:tav tm="100000">
                                          <p:val>
                                            <p:strVal val="#ppt_w"/>
                                          </p:val>
                                        </p:tav>
                                      </p:tavLst>
                                    </p:anim>
                                    <p:anim calcmode="lin" valueType="num">
                                      <p:cBhvr>
                                        <p:cTn id="272" dur="1000" fill="hold"/>
                                        <p:tgtEl>
                                          <p:spTgt spid="49"/>
                                        </p:tgtEl>
                                        <p:attrNameLst>
                                          <p:attrName>ppt_h</p:attrName>
                                        </p:attrNameLst>
                                      </p:cBhvr>
                                      <p:tavLst>
                                        <p:tav tm="0">
                                          <p:val>
                                            <p:fltVal val="0"/>
                                          </p:val>
                                        </p:tav>
                                        <p:tav tm="100000">
                                          <p:val>
                                            <p:strVal val="#ppt_h"/>
                                          </p:val>
                                        </p:tav>
                                      </p:tavLst>
                                    </p:anim>
                                    <p:anim calcmode="lin" valueType="num">
                                      <p:cBhvr>
                                        <p:cTn id="273" dur="1000" fill="hold"/>
                                        <p:tgtEl>
                                          <p:spTgt spid="49"/>
                                        </p:tgtEl>
                                        <p:attrNameLst>
                                          <p:attrName>style.rotation</p:attrName>
                                        </p:attrNameLst>
                                      </p:cBhvr>
                                      <p:tavLst>
                                        <p:tav tm="0">
                                          <p:val>
                                            <p:fltVal val="90"/>
                                          </p:val>
                                        </p:tav>
                                        <p:tav tm="100000">
                                          <p:val>
                                            <p:fltVal val="0"/>
                                          </p:val>
                                        </p:tav>
                                      </p:tavLst>
                                    </p:anim>
                                    <p:animEffect transition="in" filter="fade">
                                      <p:cBhvr>
                                        <p:cTn id="274" dur="1000"/>
                                        <p:tgtEl>
                                          <p:spTgt spid="49"/>
                                        </p:tgtEl>
                                      </p:cBhvr>
                                    </p:animEffect>
                                  </p:childTnLst>
                                </p:cTn>
                              </p:par>
                              <p:par>
                                <p:cTn id="275" presetID="31" presetClass="entr" presetSubtype="0" fill="hold" grpId="0" nodeType="withEffect">
                                  <p:stCondLst>
                                    <p:cond delay="500"/>
                                  </p:stCondLst>
                                  <p:childTnLst>
                                    <p:set>
                                      <p:cBhvr>
                                        <p:cTn id="276" dur="1" fill="hold">
                                          <p:stCondLst>
                                            <p:cond delay="0"/>
                                          </p:stCondLst>
                                        </p:cTn>
                                        <p:tgtEl>
                                          <p:spTgt spid="50"/>
                                        </p:tgtEl>
                                        <p:attrNameLst>
                                          <p:attrName>style.visibility</p:attrName>
                                        </p:attrNameLst>
                                      </p:cBhvr>
                                      <p:to>
                                        <p:strVal val="visible"/>
                                      </p:to>
                                    </p:set>
                                    <p:anim calcmode="lin" valueType="num">
                                      <p:cBhvr>
                                        <p:cTn id="277" dur="1000" fill="hold"/>
                                        <p:tgtEl>
                                          <p:spTgt spid="50"/>
                                        </p:tgtEl>
                                        <p:attrNameLst>
                                          <p:attrName>ppt_w</p:attrName>
                                        </p:attrNameLst>
                                      </p:cBhvr>
                                      <p:tavLst>
                                        <p:tav tm="0">
                                          <p:val>
                                            <p:fltVal val="0"/>
                                          </p:val>
                                        </p:tav>
                                        <p:tav tm="100000">
                                          <p:val>
                                            <p:strVal val="#ppt_w"/>
                                          </p:val>
                                        </p:tav>
                                      </p:tavLst>
                                    </p:anim>
                                    <p:anim calcmode="lin" valueType="num">
                                      <p:cBhvr>
                                        <p:cTn id="278" dur="1000" fill="hold"/>
                                        <p:tgtEl>
                                          <p:spTgt spid="50"/>
                                        </p:tgtEl>
                                        <p:attrNameLst>
                                          <p:attrName>ppt_h</p:attrName>
                                        </p:attrNameLst>
                                      </p:cBhvr>
                                      <p:tavLst>
                                        <p:tav tm="0">
                                          <p:val>
                                            <p:fltVal val="0"/>
                                          </p:val>
                                        </p:tav>
                                        <p:tav tm="100000">
                                          <p:val>
                                            <p:strVal val="#ppt_h"/>
                                          </p:val>
                                        </p:tav>
                                      </p:tavLst>
                                    </p:anim>
                                    <p:anim calcmode="lin" valueType="num">
                                      <p:cBhvr>
                                        <p:cTn id="279" dur="1000" fill="hold"/>
                                        <p:tgtEl>
                                          <p:spTgt spid="50"/>
                                        </p:tgtEl>
                                        <p:attrNameLst>
                                          <p:attrName>style.rotation</p:attrName>
                                        </p:attrNameLst>
                                      </p:cBhvr>
                                      <p:tavLst>
                                        <p:tav tm="0">
                                          <p:val>
                                            <p:fltVal val="90"/>
                                          </p:val>
                                        </p:tav>
                                        <p:tav tm="100000">
                                          <p:val>
                                            <p:fltVal val="0"/>
                                          </p:val>
                                        </p:tav>
                                      </p:tavLst>
                                    </p:anim>
                                    <p:animEffect transition="in" filter="fade">
                                      <p:cBhvr>
                                        <p:cTn id="280" dur="1000"/>
                                        <p:tgtEl>
                                          <p:spTgt spid="50"/>
                                        </p:tgtEl>
                                      </p:cBhvr>
                                    </p:animEffect>
                                  </p:childTnLst>
                                </p:cTn>
                              </p:par>
                              <p:par>
                                <p:cTn id="281" presetID="31" presetClass="entr" presetSubtype="0" fill="hold" grpId="0" nodeType="withEffect">
                                  <p:stCondLst>
                                    <p:cond delay="500"/>
                                  </p:stCondLst>
                                  <p:childTnLst>
                                    <p:set>
                                      <p:cBhvr>
                                        <p:cTn id="282" dur="1" fill="hold">
                                          <p:stCondLst>
                                            <p:cond delay="0"/>
                                          </p:stCondLst>
                                        </p:cTn>
                                        <p:tgtEl>
                                          <p:spTgt spid="51"/>
                                        </p:tgtEl>
                                        <p:attrNameLst>
                                          <p:attrName>style.visibility</p:attrName>
                                        </p:attrNameLst>
                                      </p:cBhvr>
                                      <p:to>
                                        <p:strVal val="visible"/>
                                      </p:to>
                                    </p:set>
                                    <p:anim calcmode="lin" valueType="num">
                                      <p:cBhvr>
                                        <p:cTn id="283" dur="1000" fill="hold"/>
                                        <p:tgtEl>
                                          <p:spTgt spid="51"/>
                                        </p:tgtEl>
                                        <p:attrNameLst>
                                          <p:attrName>ppt_w</p:attrName>
                                        </p:attrNameLst>
                                      </p:cBhvr>
                                      <p:tavLst>
                                        <p:tav tm="0">
                                          <p:val>
                                            <p:fltVal val="0"/>
                                          </p:val>
                                        </p:tav>
                                        <p:tav tm="100000">
                                          <p:val>
                                            <p:strVal val="#ppt_w"/>
                                          </p:val>
                                        </p:tav>
                                      </p:tavLst>
                                    </p:anim>
                                    <p:anim calcmode="lin" valueType="num">
                                      <p:cBhvr>
                                        <p:cTn id="284" dur="1000" fill="hold"/>
                                        <p:tgtEl>
                                          <p:spTgt spid="51"/>
                                        </p:tgtEl>
                                        <p:attrNameLst>
                                          <p:attrName>ppt_h</p:attrName>
                                        </p:attrNameLst>
                                      </p:cBhvr>
                                      <p:tavLst>
                                        <p:tav tm="0">
                                          <p:val>
                                            <p:fltVal val="0"/>
                                          </p:val>
                                        </p:tav>
                                        <p:tav tm="100000">
                                          <p:val>
                                            <p:strVal val="#ppt_h"/>
                                          </p:val>
                                        </p:tav>
                                      </p:tavLst>
                                    </p:anim>
                                    <p:anim calcmode="lin" valueType="num">
                                      <p:cBhvr>
                                        <p:cTn id="285" dur="1000" fill="hold"/>
                                        <p:tgtEl>
                                          <p:spTgt spid="51"/>
                                        </p:tgtEl>
                                        <p:attrNameLst>
                                          <p:attrName>style.rotation</p:attrName>
                                        </p:attrNameLst>
                                      </p:cBhvr>
                                      <p:tavLst>
                                        <p:tav tm="0">
                                          <p:val>
                                            <p:fltVal val="90"/>
                                          </p:val>
                                        </p:tav>
                                        <p:tav tm="100000">
                                          <p:val>
                                            <p:fltVal val="0"/>
                                          </p:val>
                                        </p:tav>
                                      </p:tavLst>
                                    </p:anim>
                                    <p:animEffect transition="in" filter="fade">
                                      <p:cBhvr>
                                        <p:cTn id="286" dur="1000"/>
                                        <p:tgtEl>
                                          <p:spTgt spid="51"/>
                                        </p:tgtEl>
                                      </p:cBhvr>
                                    </p:animEffect>
                                  </p:childTnLst>
                                </p:cTn>
                              </p:par>
                              <p:par>
                                <p:cTn id="287" presetID="31" presetClass="entr" presetSubtype="0" fill="hold" grpId="0" nodeType="withEffect">
                                  <p:stCondLst>
                                    <p:cond delay="500"/>
                                  </p:stCondLst>
                                  <p:childTnLst>
                                    <p:set>
                                      <p:cBhvr>
                                        <p:cTn id="288" dur="1" fill="hold">
                                          <p:stCondLst>
                                            <p:cond delay="0"/>
                                          </p:stCondLst>
                                        </p:cTn>
                                        <p:tgtEl>
                                          <p:spTgt spid="52"/>
                                        </p:tgtEl>
                                        <p:attrNameLst>
                                          <p:attrName>style.visibility</p:attrName>
                                        </p:attrNameLst>
                                      </p:cBhvr>
                                      <p:to>
                                        <p:strVal val="visible"/>
                                      </p:to>
                                    </p:set>
                                    <p:anim calcmode="lin" valueType="num">
                                      <p:cBhvr>
                                        <p:cTn id="289" dur="1000" fill="hold"/>
                                        <p:tgtEl>
                                          <p:spTgt spid="52"/>
                                        </p:tgtEl>
                                        <p:attrNameLst>
                                          <p:attrName>ppt_w</p:attrName>
                                        </p:attrNameLst>
                                      </p:cBhvr>
                                      <p:tavLst>
                                        <p:tav tm="0">
                                          <p:val>
                                            <p:fltVal val="0"/>
                                          </p:val>
                                        </p:tav>
                                        <p:tav tm="100000">
                                          <p:val>
                                            <p:strVal val="#ppt_w"/>
                                          </p:val>
                                        </p:tav>
                                      </p:tavLst>
                                    </p:anim>
                                    <p:anim calcmode="lin" valueType="num">
                                      <p:cBhvr>
                                        <p:cTn id="290" dur="1000" fill="hold"/>
                                        <p:tgtEl>
                                          <p:spTgt spid="52"/>
                                        </p:tgtEl>
                                        <p:attrNameLst>
                                          <p:attrName>ppt_h</p:attrName>
                                        </p:attrNameLst>
                                      </p:cBhvr>
                                      <p:tavLst>
                                        <p:tav tm="0">
                                          <p:val>
                                            <p:fltVal val="0"/>
                                          </p:val>
                                        </p:tav>
                                        <p:tav tm="100000">
                                          <p:val>
                                            <p:strVal val="#ppt_h"/>
                                          </p:val>
                                        </p:tav>
                                      </p:tavLst>
                                    </p:anim>
                                    <p:anim calcmode="lin" valueType="num">
                                      <p:cBhvr>
                                        <p:cTn id="291" dur="1000" fill="hold"/>
                                        <p:tgtEl>
                                          <p:spTgt spid="52"/>
                                        </p:tgtEl>
                                        <p:attrNameLst>
                                          <p:attrName>style.rotation</p:attrName>
                                        </p:attrNameLst>
                                      </p:cBhvr>
                                      <p:tavLst>
                                        <p:tav tm="0">
                                          <p:val>
                                            <p:fltVal val="90"/>
                                          </p:val>
                                        </p:tav>
                                        <p:tav tm="100000">
                                          <p:val>
                                            <p:fltVal val="0"/>
                                          </p:val>
                                        </p:tav>
                                      </p:tavLst>
                                    </p:anim>
                                    <p:animEffect transition="in" filter="fade">
                                      <p:cBhvr>
                                        <p:cTn id="292" dur="1000"/>
                                        <p:tgtEl>
                                          <p:spTgt spid="52"/>
                                        </p:tgtEl>
                                      </p:cBhvr>
                                    </p:animEffect>
                                  </p:childTnLst>
                                </p:cTn>
                              </p:par>
                              <p:par>
                                <p:cTn id="293" presetID="31" presetClass="entr" presetSubtype="0" fill="hold" grpId="0" nodeType="withEffect">
                                  <p:stCondLst>
                                    <p:cond delay="500"/>
                                  </p:stCondLst>
                                  <p:childTnLst>
                                    <p:set>
                                      <p:cBhvr>
                                        <p:cTn id="294" dur="1" fill="hold">
                                          <p:stCondLst>
                                            <p:cond delay="0"/>
                                          </p:stCondLst>
                                        </p:cTn>
                                        <p:tgtEl>
                                          <p:spTgt spid="53"/>
                                        </p:tgtEl>
                                        <p:attrNameLst>
                                          <p:attrName>style.visibility</p:attrName>
                                        </p:attrNameLst>
                                      </p:cBhvr>
                                      <p:to>
                                        <p:strVal val="visible"/>
                                      </p:to>
                                    </p:set>
                                    <p:anim calcmode="lin" valueType="num">
                                      <p:cBhvr>
                                        <p:cTn id="295" dur="1000" fill="hold"/>
                                        <p:tgtEl>
                                          <p:spTgt spid="53"/>
                                        </p:tgtEl>
                                        <p:attrNameLst>
                                          <p:attrName>ppt_w</p:attrName>
                                        </p:attrNameLst>
                                      </p:cBhvr>
                                      <p:tavLst>
                                        <p:tav tm="0">
                                          <p:val>
                                            <p:fltVal val="0"/>
                                          </p:val>
                                        </p:tav>
                                        <p:tav tm="100000">
                                          <p:val>
                                            <p:strVal val="#ppt_w"/>
                                          </p:val>
                                        </p:tav>
                                      </p:tavLst>
                                    </p:anim>
                                    <p:anim calcmode="lin" valueType="num">
                                      <p:cBhvr>
                                        <p:cTn id="296" dur="1000" fill="hold"/>
                                        <p:tgtEl>
                                          <p:spTgt spid="53"/>
                                        </p:tgtEl>
                                        <p:attrNameLst>
                                          <p:attrName>ppt_h</p:attrName>
                                        </p:attrNameLst>
                                      </p:cBhvr>
                                      <p:tavLst>
                                        <p:tav tm="0">
                                          <p:val>
                                            <p:fltVal val="0"/>
                                          </p:val>
                                        </p:tav>
                                        <p:tav tm="100000">
                                          <p:val>
                                            <p:strVal val="#ppt_h"/>
                                          </p:val>
                                        </p:tav>
                                      </p:tavLst>
                                    </p:anim>
                                    <p:anim calcmode="lin" valueType="num">
                                      <p:cBhvr>
                                        <p:cTn id="297" dur="1000" fill="hold"/>
                                        <p:tgtEl>
                                          <p:spTgt spid="53"/>
                                        </p:tgtEl>
                                        <p:attrNameLst>
                                          <p:attrName>style.rotation</p:attrName>
                                        </p:attrNameLst>
                                      </p:cBhvr>
                                      <p:tavLst>
                                        <p:tav tm="0">
                                          <p:val>
                                            <p:fltVal val="90"/>
                                          </p:val>
                                        </p:tav>
                                        <p:tav tm="100000">
                                          <p:val>
                                            <p:fltVal val="0"/>
                                          </p:val>
                                        </p:tav>
                                      </p:tavLst>
                                    </p:anim>
                                    <p:animEffect transition="in" filter="fade">
                                      <p:cBhvr>
                                        <p:cTn id="298" dur="1000"/>
                                        <p:tgtEl>
                                          <p:spTgt spid="53"/>
                                        </p:tgtEl>
                                      </p:cBhvr>
                                    </p:animEffect>
                                  </p:childTnLst>
                                </p:cTn>
                              </p:par>
                              <p:par>
                                <p:cTn id="299" presetID="31" presetClass="entr" presetSubtype="0" fill="hold" grpId="0" nodeType="withEffect">
                                  <p:stCondLst>
                                    <p:cond delay="500"/>
                                  </p:stCondLst>
                                  <p:childTnLst>
                                    <p:set>
                                      <p:cBhvr>
                                        <p:cTn id="300" dur="1" fill="hold">
                                          <p:stCondLst>
                                            <p:cond delay="0"/>
                                          </p:stCondLst>
                                        </p:cTn>
                                        <p:tgtEl>
                                          <p:spTgt spid="54"/>
                                        </p:tgtEl>
                                        <p:attrNameLst>
                                          <p:attrName>style.visibility</p:attrName>
                                        </p:attrNameLst>
                                      </p:cBhvr>
                                      <p:to>
                                        <p:strVal val="visible"/>
                                      </p:to>
                                    </p:set>
                                    <p:anim calcmode="lin" valueType="num">
                                      <p:cBhvr>
                                        <p:cTn id="301" dur="1000" fill="hold"/>
                                        <p:tgtEl>
                                          <p:spTgt spid="54"/>
                                        </p:tgtEl>
                                        <p:attrNameLst>
                                          <p:attrName>ppt_w</p:attrName>
                                        </p:attrNameLst>
                                      </p:cBhvr>
                                      <p:tavLst>
                                        <p:tav tm="0">
                                          <p:val>
                                            <p:fltVal val="0"/>
                                          </p:val>
                                        </p:tav>
                                        <p:tav tm="100000">
                                          <p:val>
                                            <p:strVal val="#ppt_w"/>
                                          </p:val>
                                        </p:tav>
                                      </p:tavLst>
                                    </p:anim>
                                    <p:anim calcmode="lin" valueType="num">
                                      <p:cBhvr>
                                        <p:cTn id="302" dur="1000" fill="hold"/>
                                        <p:tgtEl>
                                          <p:spTgt spid="54"/>
                                        </p:tgtEl>
                                        <p:attrNameLst>
                                          <p:attrName>ppt_h</p:attrName>
                                        </p:attrNameLst>
                                      </p:cBhvr>
                                      <p:tavLst>
                                        <p:tav tm="0">
                                          <p:val>
                                            <p:fltVal val="0"/>
                                          </p:val>
                                        </p:tav>
                                        <p:tav tm="100000">
                                          <p:val>
                                            <p:strVal val="#ppt_h"/>
                                          </p:val>
                                        </p:tav>
                                      </p:tavLst>
                                    </p:anim>
                                    <p:anim calcmode="lin" valueType="num">
                                      <p:cBhvr>
                                        <p:cTn id="303" dur="1000" fill="hold"/>
                                        <p:tgtEl>
                                          <p:spTgt spid="54"/>
                                        </p:tgtEl>
                                        <p:attrNameLst>
                                          <p:attrName>style.rotation</p:attrName>
                                        </p:attrNameLst>
                                      </p:cBhvr>
                                      <p:tavLst>
                                        <p:tav tm="0">
                                          <p:val>
                                            <p:fltVal val="90"/>
                                          </p:val>
                                        </p:tav>
                                        <p:tav tm="100000">
                                          <p:val>
                                            <p:fltVal val="0"/>
                                          </p:val>
                                        </p:tav>
                                      </p:tavLst>
                                    </p:anim>
                                    <p:animEffect transition="in" filter="fade">
                                      <p:cBhvr>
                                        <p:cTn id="304" dur="1000"/>
                                        <p:tgtEl>
                                          <p:spTgt spid="54"/>
                                        </p:tgtEl>
                                      </p:cBhvr>
                                    </p:animEffect>
                                  </p:childTnLst>
                                </p:cTn>
                              </p:par>
                              <p:par>
                                <p:cTn id="305" presetID="31" presetClass="entr" presetSubtype="0" fill="hold" nodeType="withEffect">
                                  <p:stCondLst>
                                    <p:cond delay="500"/>
                                  </p:stCondLst>
                                  <p:childTnLst>
                                    <p:set>
                                      <p:cBhvr>
                                        <p:cTn id="306" dur="1" fill="hold">
                                          <p:stCondLst>
                                            <p:cond delay="0"/>
                                          </p:stCondLst>
                                        </p:cTn>
                                        <p:tgtEl>
                                          <p:spTgt spid="55"/>
                                        </p:tgtEl>
                                        <p:attrNameLst>
                                          <p:attrName>style.visibility</p:attrName>
                                        </p:attrNameLst>
                                      </p:cBhvr>
                                      <p:to>
                                        <p:strVal val="visible"/>
                                      </p:to>
                                    </p:set>
                                    <p:anim calcmode="lin" valueType="num">
                                      <p:cBhvr>
                                        <p:cTn id="307" dur="1000" fill="hold"/>
                                        <p:tgtEl>
                                          <p:spTgt spid="55"/>
                                        </p:tgtEl>
                                        <p:attrNameLst>
                                          <p:attrName>ppt_w</p:attrName>
                                        </p:attrNameLst>
                                      </p:cBhvr>
                                      <p:tavLst>
                                        <p:tav tm="0">
                                          <p:val>
                                            <p:fltVal val="0"/>
                                          </p:val>
                                        </p:tav>
                                        <p:tav tm="100000">
                                          <p:val>
                                            <p:strVal val="#ppt_w"/>
                                          </p:val>
                                        </p:tav>
                                      </p:tavLst>
                                    </p:anim>
                                    <p:anim calcmode="lin" valueType="num">
                                      <p:cBhvr>
                                        <p:cTn id="308" dur="1000" fill="hold"/>
                                        <p:tgtEl>
                                          <p:spTgt spid="55"/>
                                        </p:tgtEl>
                                        <p:attrNameLst>
                                          <p:attrName>ppt_h</p:attrName>
                                        </p:attrNameLst>
                                      </p:cBhvr>
                                      <p:tavLst>
                                        <p:tav tm="0">
                                          <p:val>
                                            <p:fltVal val="0"/>
                                          </p:val>
                                        </p:tav>
                                        <p:tav tm="100000">
                                          <p:val>
                                            <p:strVal val="#ppt_h"/>
                                          </p:val>
                                        </p:tav>
                                      </p:tavLst>
                                    </p:anim>
                                    <p:anim calcmode="lin" valueType="num">
                                      <p:cBhvr>
                                        <p:cTn id="309" dur="1000" fill="hold"/>
                                        <p:tgtEl>
                                          <p:spTgt spid="55"/>
                                        </p:tgtEl>
                                        <p:attrNameLst>
                                          <p:attrName>style.rotation</p:attrName>
                                        </p:attrNameLst>
                                      </p:cBhvr>
                                      <p:tavLst>
                                        <p:tav tm="0">
                                          <p:val>
                                            <p:fltVal val="90"/>
                                          </p:val>
                                        </p:tav>
                                        <p:tav tm="100000">
                                          <p:val>
                                            <p:fltVal val="0"/>
                                          </p:val>
                                        </p:tav>
                                      </p:tavLst>
                                    </p:anim>
                                    <p:animEffect transition="in" filter="fade">
                                      <p:cBhvr>
                                        <p:cTn id="310" dur="1000"/>
                                        <p:tgtEl>
                                          <p:spTgt spid="55"/>
                                        </p:tgtEl>
                                      </p:cBhvr>
                                    </p:animEffect>
                                  </p:childTnLst>
                                </p:cTn>
                              </p:par>
                              <p:par>
                                <p:cTn id="311" presetID="31" presetClass="entr" presetSubtype="0" fill="hold" nodeType="withEffect">
                                  <p:stCondLst>
                                    <p:cond delay="500"/>
                                  </p:stCondLst>
                                  <p:childTnLst>
                                    <p:set>
                                      <p:cBhvr>
                                        <p:cTn id="312" dur="1" fill="hold">
                                          <p:stCondLst>
                                            <p:cond delay="0"/>
                                          </p:stCondLst>
                                        </p:cTn>
                                        <p:tgtEl>
                                          <p:spTgt spid="61"/>
                                        </p:tgtEl>
                                        <p:attrNameLst>
                                          <p:attrName>style.visibility</p:attrName>
                                        </p:attrNameLst>
                                      </p:cBhvr>
                                      <p:to>
                                        <p:strVal val="visible"/>
                                      </p:to>
                                    </p:set>
                                    <p:anim calcmode="lin" valueType="num">
                                      <p:cBhvr>
                                        <p:cTn id="313" dur="1000" fill="hold"/>
                                        <p:tgtEl>
                                          <p:spTgt spid="61"/>
                                        </p:tgtEl>
                                        <p:attrNameLst>
                                          <p:attrName>ppt_w</p:attrName>
                                        </p:attrNameLst>
                                      </p:cBhvr>
                                      <p:tavLst>
                                        <p:tav tm="0">
                                          <p:val>
                                            <p:fltVal val="0"/>
                                          </p:val>
                                        </p:tav>
                                        <p:tav tm="100000">
                                          <p:val>
                                            <p:strVal val="#ppt_w"/>
                                          </p:val>
                                        </p:tav>
                                      </p:tavLst>
                                    </p:anim>
                                    <p:anim calcmode="lin" valueType="num">
                                      <p:cBhvr>
                                        <p:cTn id="314" dur="1000" fill="hold"/>
                                        <p:tgtEl>
                                          <p:spTgt spid="61"/>
                                        </p:tgtEl>
                                        <p:attrNameLst>
                                          <p:attrName>ppt_h</p:attrName>
                                        </p:attrNameLst>
                                      </p:cBhvr>
                                      <p:tavLst>
                                        <p:tav tm="0">
                                          <p:val>
                                            <p:fltVal val="0"/>
                                          </p:val>
                                        </p:tav>
                                        <p:tav tm="100000">
                                          <p:val>
                                            <p:strVal val="#ppt_h"/>
                                          </p:val>
                                        </p:tav>
                                      </p:tavLst>
                                    </p:anim>
                                    <p:anim calcmode="lin" valueType="num">
                                      <p:cBhvr>
                                        <p:cTn id="315" dur="1000" fill="hold"/>
                                        <p:tgtEl>
                                          <p:spTgt spid="61"/>
                                        </p:tgtEl>
                                        <p:attrNameLst>
                                          <p:attrName>style.rotation</p:attrName>
                                        </p:attrNameLst>
                                      </p:cBhvr>
                                      <p:tavLst>
                                        <p:tav tm="0">
                                          <p:val>
                                            <p:fltVal val="90"/>
                                          </p:val>
                                        </p:tav>
                                        <p:tav tm="100000">
                                          <p:val>
                                            <p:fltVal val="0"/>
                                          </p:val>
                                        </p:tav>
                                      </p:tavLst>
                                    </p:anim>
                                    <p:animEffect transition="in" filter="fade">
                                      <p:cBhvr>
                                        <p:cTn id="316" dur="1000"/>
                                        <p:tgtEl>
                                          <p:spTgt spid="61"/>
                                        </p:tgtEl>
                                      </p:cBhvr>
                                    </p:animEffect>
                                  </p:childTnLst>
                                </p:cTn>
                              </p:par>
                              <p:par>
                                <p:cTn id="317" presetID="31" presetClass="entr" presetSubtype="0" fill="hold" nodeType="withEffect">
                                  <p:stCondLst>
                                    <p:cond delay="500"/>
                                  </p:stCondLst>
                                  <p:childTnLst>
                                    <p:set>
                                      <p:cBhvr>
                                        <p:cTn id="318" dur="1" fill="hold">
                                          <p:stCondLst>
                                            <p:cond delay="0"/>
                                          </p:stCondLst>
                                        </p:cTn>
                                        <p:tgtEl>
                                          <p:spTgt spid="62"/>
                                        </p:tgtEl>
                                        <p:attrNameLst>
                                          <p:attrName>style.visibility</p:attrName>
                                        </p:attrNameLst>
                                      </p:cBhvr>
                                      <p:to>
                                        <p:strVal val="visible"/>
                                      </p:to>
                                    </p:set>
                                    <p:anim calcmode="lin" valueType="num">
                                      <p:cBhvr>
                                        <p:cTn id="319" dur="1000" fill="hold"/>
                                        <p:tgtEl>
                                          <p:spTgt spid="62"/>
                                        </p:tgtEl>
                                        <p:attrNameLst>
                                          <p:attrName>ppt_w</p:attrName>
                                        </p:attrNameLst>
                                      </p:cBhvr>
                                      <p:tavLst>
                                        <p:tav tm="0">
                                          <p:val>
                                            <p:fltVal val="0"/>
                                          </p:val>
                                        </p:tav>
                                        <p:tav tm="100000">
                                          <p:val>
                                            <p:strVal val="#ppt_w"/>
                                          </p:val>
                                        </p:tav>
                                      </p:tavLst>
                                    </p:anim>
                                    <p:anim calcmode="lin" valueType="num">
                                      <p:cBhvr>
                                        <p:cTn id="320" dur="1000" fill="hold"/>
                                        <p:tgtEl>
                                          <p:spTgt spid="62"/>
                                        </p:tgtEl>
                                        <p:attrNameLst>
                                          <p:attrName>ppt_h</p:attrName>
                                        </p:attrNameLst>
                                      </p:cBhvr>
                                      <p:tavLst>
                                        <p:tav tm="0">
                                          <p:val>
                                            <p:fltVal val="0"/>
                                          </p:val>
                                        </p:tav>
                                        <p:tav tm="100000">
                                          <p:val>
                                            <p:strVal val="#ppt_h"/>
                                          </p:val>
                                        </p:tav>
                                      </p:tavLst>
                                    </p:anim>
                                    <p:anim calcmode="lin" valueType="num">
                                      <p:cBhvr>
                                        <p:cTn id="321" dur="1000" fill="hold"/>
                                        <p:tgtEl>
                                          <p:spTgt spid="62"/>
                                        </p:tgtEl>
                                        <p:attrNameLst>
                                          <p:attrName>style.rotation</p:attrName>
                                        </p:attrNameLst>
                                      </p:cBhvr>
                                      <p:tavLst>
                                        <p:tav tm="0">
                                          <p:val>
                                            <p:fltVal val="90"/>
                                          </p:val>
                                        </p:tav>
                                        <p:tav tm="100000">
                                          <p:val>
                                            <p:fltVal val="0"/>
                                          </p:val>
                                        </p:tav>
                                      </p:tavLst>
                                    </p:anim>
                                    <p:animEffect transition="in" filter="fade">
                                      <p:cBhvr>
                                        <p:cTn id="322" dur="1000"/>
                                        <p:tgtEl>
                                          <p:spTgt spid="62"/>
                                        </p:tgtEl>
                                      </p:cBhvr>
                                    </p:animEffect>
                                  </p:childTnLst>
                                </p:cTn>
                              </p:par>
                              <p:par>
                                <p:cTn id="323" presetID="31" presetClass="entr" presetSubtype="0" fill="hold" grpId="0" nodeType="withEffect">
                                  <p:stCondLst>
                                    <p:cond delay="500"/>
                                  </p:stCondLst>
                                  <p:childTnLst>
                                    <p:set>
                                      <p:cBhvr>
                                        <p:cTn id="324" dur="1" fill="hold">
                                          <p:stCondLst>
                                            <p:cond delay="0"/>
                                          </p:stCondLst>
                                        </p:cTn>
                                        <p:tgtEl>
                                          <p:spTgt spid="63"/>
                                        </p:tgtEl>
                                        <p:attrNameLst>
                                          <p:attrName>style.visibility</p:attrName>
                                        </p:attrNameLst>
                                      </p:cBhvr>
                                      <p:to>
                                        <p:strVal val="visible"/>
                                      </p:to>
                                    </p:set>
                                    <p:anim calcmode="lin" valueType="num">
                                      <p:cBhvr>
                                        <p:cTn id="325" dur="1000" fill="hold"/>
                                        <p:tgtEl>
                                          <p:spTgt spid="63"/>
                                        </p:tgtEl>
                                        <p:attrNameLst>
                                          <p:attrName>ppt_w</p:attrName>
                                        </p:attrNameLst>
                                      </p:cBhvr>
                                      <p:tavLst>
                                        <p:tav tm="0">
                                          <p:val>
                                            <p:fltVal val="0"/>
                                          </p:val>
                                        </p:tav>
                                        <p:tav tm="100000">
                                          <p:val>
                                            <p:strVal val="#ppt_w"/>
                                          </p:val>
                                        </p:tav>
                                      </p:tavLst>
                                    </p:anim>
                                    <p:anim calcmode="lin" valueType="num">
                                      <p:cBhvr>
                                        <p:cTn id="326" dur="1000" fill="hold"/>
                                        <p:tgtEl>
                                          <p:spTgt spid="63"/>
                                        </p:tgtEl>
                                        <p:attrNameLst>
                                          <p:attrName>ppt_h</p:attrName>
                                        </p:attrNameLst>
                                      </p:cBhvr>
                                      <p:tavLst>
                                        <p:tav tm="0">
                                          <p:val>
                                            <p:fltVal val="0"/>
                                          </p:val>
                                        </p:tav>
                                        <p:tav tm="100000">
                                          <p:val>
                                            <p:strVal val="#ppt_h"/>
                                          </p:val>
                                        </p:tav>
                                      </p:tavLst>
                                    </p:anim>
                                    <p:anim calcmode="lin" valueType="num">
                                      <p:cBhvr>
                                        <p:cTn id="327" dur="1000" fill="hold"/>
                                        <p:tgtEl>
                                          <p:spTgt spid="63"/>
                                        </p:tgtEl>
                                        <p:attrNameLst>
                                          <p:attrName>style.rotation</p:attrName>
                                        </p:attrNameLst>
                                      </p:cBhvr>
                                      <p:tavLst>
                                        <p:tav tm="0">
                                          <p:val>
                                            <p:fltVal val="90"/>
                                          </p:val>
                                        </p:tav>
                                        <p:tav tm="100000">
                                          <p:val>
                                            <p:fltVal val="0"/>
                                          </p:val>
                                        </p:tav>
                                      </p:tavLst>
                                    </p:anim>
                                    <p:animEffect transition="in" filter="fade">
                                      <p:cBhvr>
                                        <p:cTn id="328" dur="1000"/>
                                        <p:tgtEl>
                                          <p:spTgt spid="63"/>
                                        </p:tgtEl>
                                      </p:cBhvr>
                                    </p:animEffect>
                                  </p:childTnLst>
                                </p:cTn>
                              </p:par>
                              <p:par>
                                <p:cTn id="329" presetID="31" presetClass="entr" presetSubtype="0" fill="hold" grpId="0" nodeType="withEffect">
                                  <p:stCondLst>
                                    <p:cond delay="500"/>
                                  </p:stCondLst>
                                  <p:childTnLst>
                                    <p:set>
                                      <p:cBhvr>
                                        <p:cTn id="330" dur="1" fill="hold">
                                          <p:stCondLst>
                                            <p:cond delay="0"/>
                                          </p:stCondLst>
                                        </p:cTn>
                                        <p:tgtEl>
                                          <p:spTgt spid="64"/>
                                        </p:tgtEl>
                                        <p:attrNameLst>
                                          <p:attrName>style.visibility</p:attrName>
                                        </p:attrNameLst>
                                      </p:cBhvr>
                                      <p:to>
                                        <p:strVal val="visible"/>
                                      </p:to>
                                    </p:set>
                                    <p:anim calcmode="lin" valueType="num">
                                      <p:cBhvr>
                                        <p:cTn id="331" dur="1000" fill="hold"/>
                                        <p:tgtEl>
                                          <p:spTgt spid="64"/>
                                        </p:tgtEl>
                                        <p:attrNameLst>
                                          <p:attrName>ppt_w</p:attrName>
                                        </p:attrNameLst>
                                      </p:cBhvr>
                                      <p:tavLst>
                                        <p:tav tm="0">
                                          <p:val>
                                            <p:fltVal val="0"/>
                                          </p:val>
                                        </p:tav>
                                        <p:tav tm="100000">
                                          <p:val>
                                            <p:strVal val="#ppt_w"/>
                                          </p:val>
                                        </p:tav>
                                      </p:tavLst>
                                    </p:anim>
                                    <p:anim calcmode="lin" valueType="num">
                                      <p:cBhvr>
                                        <p:cTn id="332" dur="1000" fill="hold"/>
                                        <p:tgtEl>
                                          <p:spTgt spid="64"/>
                                        </p:tgtEl>
                                        <p:attrNameLst>
                                          <p:attrName>ppt_h</p:attrName>
                                        </p:attrNameLst>
                                      </p:cBhvr>
                                      <p:tavLst>
                                        <p:tav tm="0">
                                          <p:val>
                                            <p:fltVal val="0"/>
                                          </p:val>
                                        </p:tav>
                                        <p:tav tm="100000">
                                          <p:val>
                                            <p:strVal val="#ppt_h"/>
                                          </p:val>
                                        </p:tav>
                                      </p:tavLst>
                                    </p:anim>
                                    <p:anim calcmode="lin" valueType="num">
                                      <p:cBhvr>
                                        <p:cTn id="333" dur="1000" fill="hold"/>
                                        <p:tgtEl>
                                          <p:spTgt spid="64"/>
                                        </p:tgtEl>
                                        <p:attrNameLst>
                                          <p:attrName>style.rotation</p:attrName>
                                        </p:attrNameLst>
                                      </p:cBhvr>
                                      <p:tavLst>
                                        <p:tav tm="0">
                                          <p:val>
                                            <p:fltVal val="90"/>
                                          </p:val>
                                        </p:tav>
                                        <p:tav tm="100000">
                                          <p:val>
                                            <p:fltVal val="0"/>
                                          </p:val>
                                        </p:tav>
                                      </p:tavLst>
                                    </p:anim>
                                    <p:animEffect transition="in" filter="fade">
                                      <p:cBhvr>
                                        <p:cTn id="334" dur="1000"/>
                                        <p:tgtEl>
                                          <p:spTgt spid="64"/>
                                        </p:tgtEl>
                                      </p:cBhvr>
                                    </p:animEffect>
                                  </p:childTnLst>
                                </p:cTn>
                              </p:par>
                              <p:par>
                                <p:cTn id="335" presetID="31" presetClass="entr" presetSubtype="0" fill="hold" grpId="0" nodeType="withEffect">
                                  <p:stCondLst>
                                    <p:cond delay="500"/>
                                  </p:stCondLst>
                                  <p:childTnLst>
                                    <p:set>
                                      <p:cBhvr>
                                        <p:cTn id="336" dur="1" fill="hold">
                                          <p:stCondLst>
                                            <p:cond delay="0"/>
                                          </p:stCondLst>
                                        </p:cTn>
                                        <p:tgtEl>
                                          <p:spTgt spid="65"/>
                                        </p:tgtEl>
                                        <p:attrNameLst>
                                          <p:attrName>style.visibility</p:attrName>
                                        </p:attrNameLst>
                                      </p:cBhvr>
                                      <p:to>
                                        <p:strVal val="visible"/>
                                      </p:to>
                                    </p:set>
                                    <p:anim calcmode="lin" valueType="num">
                                      <p:cBhvr>
                                        <p:cTn id="337" dur="1000" fill="hold"/>
                                        <p:tgtEl>
                                          <p:spTgt spid="65"/>
                                        </p:tgtEl>
                                        <p:attrNameLst>
                                          <p:attrName>ppt_w</p:attrName>
                                        </p:attrNameLst>
                                      </p:cBhvr>
                                      <p:tavLst>
                                        <p:tav tm="0">
                                          <p:val>
                                            <p:fltVal val="0"/>
                                          </p:val>
                                        </p:tav>
                                        <p:tav tm="100000">
                                          <p:val>
                                            <p:strVal val="#ppt_w"/>
                                          </p:val>
                                        </p:tav>
                                      </p:tavLst>
                                    </p:anim>
                                    <p:anim calcmode="lin" valueType="num">
                                      <p:cBhvr>
                                        <p:cTn id="338" dur="1000" fill="hold"/>
                                        <p:tgtEl>
                                          <p:spTgt spid="65"/>
                                        </p:tgtEl>
                                        <p:attrNameLst>
                                          <p:attrName>ppt_h</p:attrName>
                                        </p:attrNameLst>
                                      </p:cBhvr>
                                      <p:tavLst>
                                        <p:tav tm="0">
                                          <p:val>
                                            <p:fltVal val="0"/>
                                          </p:val>
                                        </p:tav>
                                        <p:tav tm="100000">
                                          <p:val>
                                            <p:strVal val="#ppt_h"/>
                                          </p:val>
                                        </p:tav>
                                      </p:tavLst>
                                    </p:anim>
                                    <p:anim calcmode="lin" valueType="num">
                                      <p:cBhvr>
                                        <p:cTn id="339" dur="1000" fill="hold"/>
                                        <p:tgtEl>
                                          <p:spTgt spid="65"/>
                                        </p:tgtEl>
                                        <p:attrNameLst>
                                          <p:attrName>style.rotation</p:attrName>
                                        </p:attrNameLst>
                                      </p:cBhvr>
                                      <p:tavLst>
                                        <p:tav tm="0">
                                          <p:val>
                                            <p:fltVal val="90"/>
                                          </p:val>
                                        </p:tav>
                                        <p:tav tm="100000">
                                          <p:val>
                                            <p:fltVal val="0"/>
                                          </p:val>
                                        </p:tav>
                                      </p:tavLst>
                                    </p:anim>
                                    <p:animEffect transition="in" filter="fade">
                                      <p:cBhvr>
                                        <p:cTn id="340" dur="10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63" grpId="0" animBg="1"/>
      <p:bldP spid="64" grpId="0" animBg="1"/>
      <p:bldP spid="65"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CD6015A4-B227-4FD8-9586-D44199DA5090"/>
  <p:tag name="ISPRING_SCORM_ENDPOINT" val="&lt;endpoint&gt;&lt;enable&gt;0&lt;/enable&gt;&lt;lrs&gt;http://&lt;/lrs&gt;&lt;auth&gt;0&lt;/auth&gt;&lt;login&gt;&lt;/login&gt;&lt;password&gt;&lt;/password&gt;&lt;key&gt;&lt;/key&gt;&lt;name&gt;&lt;/name&gt;&lt;email&gt;&lt;/email&gt;&lt;/endpoint&gt;&#10;"/>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PRESENTATION_TITLE" val="奔跑2018"/>
</p:tagLst>
</file>

<file path=ppt/tags/tag2.xml><?xml version="1.0" encoding="utf-8"?>
<p:tagLst xmlns:a="http://schemas.openxmlformats.org/drawingml/2006/main" xmlns:r="http://schemas.openxmlformats.org/officeDocument/2006/relationships" xmlns:p="http://schemas.openxmlformats.org/presentationml/2006/main">
  <p:tag name="PA" val="v4.0.0"/>
</p:tagLst>
</file>

<file path=ppt/tags/tag3.xml><?xml version="1.0" encoding="utf-8"?>
<p:tagLst xmlns:a="http://schemas.openxmlformats.org/drawingml/2006/main" xmlns:r="http://schemas.openxmlformats.org/officeDocument/2006/relationships" xmlns:p="http://schemas.openxmlformats.org/presentationml/2006/main">
  <p:tag name="PA" val="v4.0.0"/>
</p:tagLst>
</file>

<file path=ppt/tags/tag4.xml><?xml version="1.0" encoding="utf-8"?>
<p:tagLst xmlns:a="http://schemas.openxmlformats.org/drawingml/2006/main" xmlns:r="http://schemas.openxmlformats.org/officeDocument/2006/relationships" xmlns:p="http://schemas.openxmlformats.org/presentationml/2006/main">
  <p:tag name="PA" val="v4.0.0"/>
</p:tagLst>
</file>

<file path=ppt/tags/tag5.xml><?xml version="1.0" encoding="utf-8"?>
<p:tagLst xmlns:a="http://schemas.openxmlformats.org/drawingml/2006/main" xmlns:r="http://schemas.openxmlformats.org/officeDocument/2006/relationships" xmlns:p="http://schemas.openxmlformats.org/presentationml/2006/main">
  <p:tag name="PA" val="v4.0.0"/>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4.0.0"/>
</p:tagLst>
</file>

<file path=ppt/tags/tag8.xml><?xml version="1.0" encoding="utf-8"?>
<p:tagLst xmlns:a="http://schemas.openxmlformats.org/drawingml/2006/main" xmlns:r="http://schemas.openxmlformats.org/officeDocument/2006/relationships" xmlns:p="http://schemas.openxmlformats.org/presentationml/2006/main">
  <p:tag name="PA" val="v4.0.0"/>
</p:tagLst>
</file>

<file path=ppt/tags/tag9.xml><?xml version="1.0" encoding="utf-8"?>
<p:tagLst xmlns:a="http://schemas.openxmlformats.org/drawingml/2006/main" xmlns:r="http://schemas.openxmlformats.org/officeDocument/2006/relationships" xmlns:p="http://schemas.openxmlformats.org/presentationml/2006/main">
  <p:tag name="PA" val="v4.0.0"/>
</p:tagLst>
</file>

<file path=ppt/tags/tag10.xml><?xml version="1.0" encoding="utf-8"?>
<p:tagLst xmlns:a="http://schemas.openxmlformats.org/drawingml/2006/main" xmlns:r="http://schemas.openxmlformats.org/officeDocument/2006/relationships" xmlns:p="http://schemas.openxmlformats.org/presentationml/2006/main">
  <p:tag name="PA" val="v4.0.0"/>
</p:tagLst>
</file>

<file path=ppt/tags/tag11.xml><?xml version="1.0" encoding="utf-8"?>
<p:tagLst xmlns:a="http://schemas.openxmlformats.org/drawingml/2006/main" xmlns:r="http://schemas.openxmlformats.org/officeDocument/2006/relationships" xmlns:p="http://schemas.openxmlformats.org/presentationml/2006/main">
  <p:tag name="PA" val="v4.0.0"/>
</p:tagLst>
</file>

<file path=ppt/tags/tag12.xml><?xml version="1.0" encoding="utf-8"?>
<p:tagLst xmlns:a="http://schemas.openxmlformats.org/drawingml/2006/main" xmlns:r="http://schemas.openxmlformats.org/officeDocument/2006/relationships" xmlns:p="http://schemas.openxmlformats.org/presentationml/2006/main">
  <p:tag name="PA" val="v4.0.0"/>
</p:tagLst>
</file>

<file path=ppt/tags/tag13.xml><?xml version="1.0" encoding="utf-8"?>
<p:tagLst xmlns:a="http://schemas.openxmlformats.org/drawingml/2006/main" xmlns:r="http://schemas.openxmlformats.org/officeDocument/2006/relationships" xmlns:p="http://schemas.openxmlformats.org/presentationml/2006/main">
  <p:tag name="PA" val="v4.0.0"/>
</p:tagLst>
</file>

<file path=ppt/tags/tag14.xml><?xml version="1.0" encoding="utf-8"?>
<p:tagLst xmlns:a="http://schemas.openxmlformats.org/drawingml/2006/main" xmlns:r="http://schemas.openxmlformats.org/officeDocument/2006/relationships" xmlns:p="http://schemas.openxmlformats.org/presentationml/2006/main">
  <p:tag name="PA" val="v4.0.0"/>
</p:tagLst>
</file>

<file path=ppt/tags/tag15.xml><?xml version="1.0" encoding="utf-8"?>
<p:tagLst xmlns:a="http://schemas.openxmlformats.org/drawingml/2006/main" xmlns:r="http://schemas.openxmlformats.org/officeDocument/2006/relationships" xmlns:p="http://schemas.openxmlformats.org/presentationml/2006/main">
  <p:tag name="PA" val="v4.0.0"/>
</p:tagLst>
</file>

<file path=ppt/tags/tag16.xml><?xml version="1.0" encoding="utf-8"?>
<p:tagLst xmlns:a="http://schemas.openxmlformats.org/drawingml/2006/main" xmlns:r="http://schemas.openxmlformats.org/officeDocument/2006/relationships" xmlns:p="http://schemas.openxmlformats.org/presentationml/2006/main">
  <p:tag name="PA" val="v4.0.0"/>
</p:tagLst>
</file>

<file path=ppt/tags/tag17.xml><?xml version="1.0" encoding="utf-8"?>
<p:tagLst xmlns:a="http://schemas.openxmlformats.org/drawingml/2006/main" xmlns:r="http://schemas.openxmlformats.org/officeDocument/2006/relationships" xmlns:p="http://schemas.openxmlformats.org/presentationml/2006/main">
  <p:tag name="PA" val="v4.0.0"/>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107</TotalTime>
  <Words>1904</Words>
  <Application>Microsoft Office PowerPoint</Application>
  <PresentationFormat>宽屏</PresentationFormat>
  <Paragraphs>244</Paragraphs>
  <Slides>24</Slides>
  <Notes>24</Notes>
  <HiddenSlides>0</HiddenSlides>
  <MMClips>0</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24</vt:i4>
      </vt:variant>
    </vt:vector>
  </HeadingPairs>
  <TitlesOfParts>
    <vt:vector size="38" baseType="lpstr">
      <vt:lpstr>AjiwaiPro</vt:lpstr>
      <vt:lpstr>FontAwesome</vt:lpstr>
      <vt:lpstr>Gill Sans</vt:lpstr>
      <vt:lpstr>等线</vt:lpstr>
      <vt:lpstr>等线 Light</vt:lpstr>
      <vt:lpstr>宋体</vt:lpstr>
      <vt:lpstr>文悦青龙体 (非商业使用) W5</vt:lpstr>
      <vt:lpstr>造字工房俊雅（非商用）常规体</vt:lpstr>
      <vt:lpstr>Agency FB</vt:lpstr>
      <vt:lpstr>Arial</vt:lpstr>
      <vt:lpstr>Century Gothic</vt:lpstr>
      <vt:lpstr>Helvetica</vt:lpstr>
      <vt:lpstr>Open Sans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微软中国</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奔跑2018</dc:title>
  <dc:creator>Administrator</dc:creator>
  <cp:lastModifiedBy>faith123</cp:lastModifiedBy>
  <cp:revision>67</cp:revision>
  <dcterms:created xsi:type="dcterms:W3CDTF">2018-01-11T06:44:38Z</dcterms:created>
  <dcterms:modified xsi:type="dcterms:W3CDTF">2018-04-24T02:16:20Z</dcterms:modified>
</cp:coreProperties>
</file>