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23" r:id="rId2"/>
  </p:sldMasterIdLst>
  <p:notesMasterIdLst>
    <p:notesMasterId r:id="rId25"/>
  </p:notesMasterIdLst>
  <p:handoutMasterIdLst>
    <p:handoutMasterId r:id="rId26"/>
  </p:handoutMasterIdLst>
  <p:sldIdLst>
    <p:sldId id="4804" r:id="rId3"/>
    <p:sldId id="4839" r:id="rId4"/>
    <p:sldId id="4841" r:id="rId5"/>
    <p:sldId id="4716" r:id="rId6"/>
    <p:sldId id="4847" r:id="rId7"/>
    <p:sldId id="4858" r:id="rId8"/>
    <p:sldId id="4848" r:id="rId9"/>
    <p:sldId id="4842" r:id="rId10"/>
    <p:sldId id="4664" r:id="rId11"/>
    <p:sldId id="4846" r:id="rId12"/>
    <p:sldId id="4856" r:id="rId13"/>
    <p:sldId id="4853" r:id="rId14"/>
    <p:sldId id="4843" r:id="rId15"/>
    <p:sldId id="4715" r:id="rId16"/>
    <p:sldId id="4849" r:id="rId17"/>
    <p:sldId id="4850" r:id="rId18"/>
    <p:sldId id="4854" r:id="rId19"/>
    <p:sldId id="4844" r:id="rId20"/>
    <p:sldId id="4857" r:id="rId21"/>
    <p:sldId id="4851" r:id="rId22"/>
    <p:sldId id="4852" r:id="rId23"/>
    <p:sldId id="4860" r:id="rId24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E4C3"/>
    <a:srgbClr val="329589"/>
    <a:srgbClr val="8DB04B"/>
    <a:srgbClr val="A47291"/>
    <a:srgbClr val="4A6644"/>
    <a:srgbClr val="486041"/>
    <a:srgbClr val="134B73"/>
    <a:srgbClr val="73A6A3"/>
    <a:srgbClr val="FBB80D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7" d="100"/>
          <a:sy n="87" d="100"/>
        </p:scale>
        <p:origin x="46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910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9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25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3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579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442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31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706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0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768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06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891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33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801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08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977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245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577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24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7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893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2019/4/26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1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72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620A9-DA74-42BF-9043-257E1E63600C}" type="datetimeFigureOut">
              <a:rPr lang="zh-CN" altLang="en-US" smtClean="0"/>
              <a:t>2019/4/26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93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620A9-DA74-42BF-9043-257E1E63600C}" type="datetimeFigureOut">
              <a:rPr lang="zh-CN" altLang="en-US" smtClean="0"/>
              <a:t>2019/4/26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20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03550" y="3400292"/>
            <a:ext cx="68516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班级学风建设总结</a:t>
            </a:r>
            <a:r>
              <a:rPr lang="en-US" altLang="zh-CN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61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443844" y="2383906"/>
            <a:ext cx="3556906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115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316025" y="4171824"/>
            <a:ext cx="381254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613912" y="1751250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613912" y="2800519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613912" y="3849788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613912" y="4899056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6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5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71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7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57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91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992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257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6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748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174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527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3"/>
            <a:ext cx="2085109" cy="702873"/>
            <a:chOff x="9720774" y="2761849"/>
            <a:chExt cx="2511867" cy="767479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7914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2"/>
            <a:ext cx="2107425" cy="702871"/>
            <a:chOff x="9720775" y="2761849"/>
            <a:chExt cx="2343012" cy="767477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432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07" name="直接连接符 10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55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61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2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589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457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456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86100" y="3514592"/>
            <a:ext cx="66865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  <a:endParaRPr lang="en-US" altLang="zh-CN" sz="115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62976" y="5259363"/>
            <a:ext cx="473279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1775145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水彩效果工作报告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3588</Words>
  <Application>Microsoft Office PowerPoint</Application>
  <PresentationFormat>自定义</PresentationFormat>
  <Paragraphs>256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Lato Regular</vt:lpstr>
      <vt:lpstr>League Gothic Regular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水彩效果工作报告PPT模板</dc:title>
  <dc:creator/>
  <cp:keywords>http://www.ypppt.com/</cp:keywords>
  <cp:lastModifiedBy/>
  <cp:revision>1</cp:revision>
  <dcterms:created xsi:type="dcterms:W3CDTF">2016-11-29T11:45:09Z</dcterms:created>
  <dcterms:modified xsi:type="dcterms:W3CDTF">2019-04-26T05:34:25Z</dcterms:modified>
</cp:coreProperties>
</file>