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76" r:id="rId3"/>
    <p:sldId id="260" r:id="rId4"/>
    <p:sldId id="277" r:id="rId6"/>
    <p:sldId id="267" r:id="rId7"/>
    <p:sldId id="272" r:id="rId8"/>
    <p:sldId id="268" r:id="rId9"/>
    <p:sldId id="303" r:id="rId10"/>
    <p:sldId id="278" r:id="rId11"/>
    <p:sldId id="281" r:id="rId12"/>
    <p:sldId id="269" r:id="rId13"/>
    <p:sldId id="304" r:id="rId14"/>
    <p:sldId id="288" r:id="rId15"/>
    <p:sldId id="305" r:id="rId16"/>
    <p:sldId id="273" r:id="rId17"/>
    <p:sldId id="306" r:id="rId18"/>
    <p:sldId id="307" r:id="rId19"/>
    <p:sldId id="308" r:id="rId20"/>
    <p:sldId id="282" r:id="rId21"/>
    <p:sldId id="309" r:id="rId22"/>
    <p:sldId id="310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0444"/>
    <a:srgbClr val="745BD0"/>
    <a:srgbClr val="EAC8E5"/>
    <a:srgbClr val="61D0DF"/>
    <a:srgbClr val="E8E8E8"/>
    <a:srgbClr val="4046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230" autoAdjust="0"/>
    <p:restoredTop sz="94660"/>
  </p:normalViewPr>
  <p:slideViewPr>
    <p:cSldViewPr snapToGrid="0">
      <p:cViewPr>
        <p:scale>
          <a:sx n="25" d="100"/>
          <a:sy n="25" d="100"/>
        </p:scale>
        <p:origin x="1170" y="10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9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796EA3-C1D2-4862-A365-0B5CB5C4E10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16C4D1-825F-420E-AC83-2DF09C40634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D51875-001F-4B91-A7F8-8148859C4E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D51875-001F-4B91-A7F8-8148859C4E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D51875-001F-4B91-A7F8-8148859C4E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D51875-001F-4B91-A7F8-8148859C4E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D51875-001F-4B91-A7F8-8148859C4E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D51875-001F-4B91-A7F8-8148859C4E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D51875-001F-4B91-A7F8-8148859C4E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D51875-001F-4B91-A7F8-8148859C4E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D51875-001F-4B91-A7F8-8148859C4E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D51875-001F-4B91-A7F8-8148859C4E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D51875-001F-4B91-A7F8-8148859C4E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D51875-001F-4B91-A7F8-8148859C4E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D51875-001F-4B91-A7F8-8148859C4E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D51875-001F-4B91-A7F8-8148859C4E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D51875-001F-4B91-A7F8-8148859C4E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D51875-001F-4B91-A7F8-8148859C4E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D51875-001F-4B91-A7F8-8148859C4E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D51875-001F-4B91-A7F8-8148859C4E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0"/>
          <p:cNvPicPr>
            <a:picLocks noChangeAspect="1"/>
          </p:cNvPicPr>
          <p:nvPr userDrawn="1"/>
        </p:nvPicPr>
        <p:blipFill>
          <a:blip r:embed="rId2"/>
          <a:srcRect b="92509"/>
          <a:stretch>
            <a:fillRect/>
          </a:stretch>
        </p:blipFill>
        <p:spPr>
          <a:xfrm>
            <a:off x="-15240" y="6477000"/>
            <a:ext cx="12207240" cy="381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3000">
        <p:fade/>
      </p:transition>
    </mc:Choice>
    <mc:Fallback>
      <p:transition spd="slow" advClick="0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0"/>
          <p:cNvPicPr>
            <a:picLocks noChangeAspect="1"/>
          </p:cNvPicPr>
          <p:nvPr userDrawn="1"/>
        </p:nvPicPr>
        <p:blipFill>
          <a:blip r:embed="rId2"/>
          <a:srcRect b="92509"/>
          <a:stretch>
            <a:fillRect/>
          </a:stretch>
        </p:blipFill>
        <p:spPr>
          <a:xfrm>
            <a:off x="-15240" y="6477000"/>
            <a:ext cx="12207240" cy="381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0"/>
          <p:cNvPicPr>
            <a:picLocks noChangeAspect="1"/>
          </p:cNvPicPr>
          <p:nvPr userDrawn="1"/>
        </p:nvPicPr>
        <p:blipFill>
          <a:blip r:embed="rId2"/>
          <a:srcRect b="92509"/>
          <a:stretch>
            <a:fillRect/>
          </a:stretch>
        </p:blipFill>
        <p:spPr>
          <a:xfrm>
            <a:off x="-15240" y="6477000"/>
            <a:ext cx="12207240" cy="381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>
                    <a:lumMod val="100000"/>
                    <a:tint val="75000"/>
                  </a:schemeClr>
                </a:solidFill>
              </a:defRPr>
            </a:lvl1pPr>
          </a:lstStyle>
          <a:p>
            <a:fld id="{74742F3E-182A-4E42-99A7-A84D607325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>
                    <a:lumMod val="100000"/>
                    <a:tint val="75000"/>
                  </a:schemeClr>
                </a:solidFill>
              </a:defRPr>
            </a:lvl1pPr>
          </a:lstStyle>
          <a:p>
            <a:fld id="{121F91D6-B666-4B05-8BB0-A162590E574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>
              <a:lumMod val="10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1">
              <a:lumMod val="10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1">
              <a:lumMod val="10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1">
              <a:lumMod val="10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>
              <a:lumMod val="10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>
              <a:lumMod val="10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3.xml"/><Relationship Id="rId2" Type="http://schemas.openxmlformats.org/officeDocument/2006/relationships/tags" Target="../tags/tag1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.jpeg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.jpeg"/><Relationship Id="rId1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2" Type="http://schemas.openxmlformats.org/officeDocument/2006/relationships/notesSlide" Target="../notesSlides/notesSlide13.xml"/><Relationship Id="rId11" Type="http://schemas.openxmlformats.org/officeDocument/2006/relationships/slideLayout" Target="../slideLayouts/slideLayout5.xml"/><Relationship Id="rId10" Type="http://schemas.openxmlformats.org/officeDocument/2006/relationships/image" Target="../media/image6.jpeg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6.xml"/><Relationship Id="rId7" Type="http://schemas.openxmlformats.org/officeDocument/2006/relationships/slideLayout" Target="../slideLayouts/slideLayout5.xml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.jpeg"/><Relationship Id="rId1" Type="http://schemas.openxmlformats.org/officeDocument/2006/relationships/image" Target="../media/image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0"/>
          <p:cNvPicPr>
            <a:picLocks noChangeAspect="1"/>
          </p:cNvPicPr>
          <p:nvPr/>
        </p:nvPicPr>
        <p:blipFill>
          <a:blip r:embed="rId1"/>
          <a:srcRect l="23349" t="11441" r="20979" b="13554"/>
          <a:stretch>
            <a:fillRect/>
          </a:stretch>
        </p:blipFill>
        <p:spPr>
          <a:xfrm>
            <a:off x="-58420" y="-19050"/>
            <a:ext cx="12250420" cy="6877050"/>
          </a:xfrm>
          <a:prstGeom prst="rect">
            <a:avLst/>
          </a:prstGeom>
        </p:spPr>
      </p:pic>
      <p:sp>
        <p:nvSpPr>
          <p:cNvPr id="149" name="矩形 148"/>
          <p:cNvSpPr/>
          <p:nvPr/>
        </p:nvSpPr>
        <p:spPr>
          <a:xfrm>
            <a:off x="1607638" y="6114048"/>
            <a:ext cx="373888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汇报时间：</a:t>
            </a:r>
            <a:r>
              <a:rPr lang="en-US" altLang="zh-CN" sz="1600" dirty="0" err="1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xxxx</a:t>
            </a:r>
            <a:r>
              <a:rPr lang="zh-CN" altLang="en-US" sz="16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年</a:t>
            </a:r>
            <a:r>
              <a:rPr lang="en-US" altLang="zh-CN" sz="16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xxx</a:t>
            </a:r>
            <a:r>
              <a:rPr lang="zh-CN" altLang="en-US" sz="16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月   汇报人：</a:t>
            </a:r>
            <a:r>
              <a:rPr lang="en-US" altLang="zh-CN" sz="16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XXX</a:t>
            </a:r>
            <a:endParaRPr lang="en-US" altLang="zh-CN" sz="1600" dirty="0">
              <a:solidFill>
                <a:schemeClr val="bg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090901" y="2502278"/>
            <a:ext cx="6286500" cy="15684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6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SOLUTION</a:t>
            </a:r>
            <a:endParaRPr lang="zh-CN" altLang="en-US" sz="9600" spc="-1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1" name="矩形 150"/>
          <p:cNvSpPr/>
          <p:nvPr/>
        </p:nvSpPr>
        <p:spPr>
          <a:xfrm>
            <a:off x="4165319" y="4125396"/>
            <a:ext cx="39690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 defTabSz="914400">
              <a:spcBef>
                <a:spcPct val="0"/>
              </a:spcBef>
            </a:pPr>
            <a:r>
              <a:rPr lang="zh-CN" altLang="en-US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BUSINESS PLAN商业计划书</a:t>
            </a:r>
            <a:endParaRPr lang="zh-CN" altLang="en-US" spc="-1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2" name="文本框 151"/>
          <p:cNvSpPr txBox="1"/>
          <p:nvPr/>
        </p:nvSpPr>
        <p:spPr>
          <a:xfrm>
            <a:off x="4707732" y="4746626"/>
            <a:ext cx="2862492" cy="36933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20XX.XX.XX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3" name="矩形 152"/>
          <p:cNvSpPr/>
          <p:nvPr/>
        </p:nvSpPr>
        <p:spPr>
          <a:xfrm>
            <a:off x="4477965" y="1877457"/>
            <a:ext cx="35493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WORK PLAN</a:t>
            </a:r>
            <a:r>
              <a:rPr lang="zh-CN" altLang="en-US" sz="28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工作计划</a:t>
            </a:r>
            <a:endParaRPr lang="zh-CN" altLang="en-US" sz="2800" spc="-1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5" name="矩形 154"/>
          <p:cNvSpPr/>
          <p:nvPr/>
        </p:nvSpPr>
        <p:spPr>
          <a:xfrm>
            <a:off x="6955450" y="740946"/>
            <a:ext cx="29450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PROJECT PLANNING</a:t>
            </a:r>
            <a:r>
              <a:rPr lang="zh-CN" altLang="en-US" sz="16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项目策划</a:t>
            </a:r>
            <a:endParaRPr lang="zh-CN" altLang="en-US" sz="1600" dirty="0">
              <a:solidFill>
                <a:schemeClr val="bg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pic>
        <p:nvPicPr>
          <p:cNvPr id="3" name="图片 2" descr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0325" y="0"/>
            <a:ext cx="1971675" cy="476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" grpId="0"/>
      <p:bldP spid="4" grpId="0"/>
      <p:bldP spid="151" grpId="0"/>
      <p:bldP spid="152" grpId="0" bldLvl="0" animBg="1"/>
      <p:bldP spid="153" grpId="0"/>
      <p:bldP spid="15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6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0"/>
          <p:cNvPicPr>
            <a:picLocks noChangeAspect="1"/>
          </p:cNvPicPr>
          <p:nvPr/>
        </p:nvPicPr>
        <p:blipFill>
          <a:blip r:embed="rId1"/>
          <a:srcRect l="1498" t="10797" r="42830" b="14198"/>
          <a:stretch>
            <a:fillRect/>
          </a:stretch>
        </p:blipFill>
        <p:spPr>
          <a:xfrm>
            <a:off x="-58420" y="-19050"/>
            <a:ext cx="12250420" cy="6877050"/>
          </a:xfrm>
          <a:prstGeom prst="rect">
            <a:avLst/>
          </a:prstGeom>
        </p:spPr>
      </p:pic>
      <p:grpSp>
        <p:nvGrpSpPr>
          <p:cNvPr id="38" name="414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143395" y="1509251"/>
            <a:ext cx="10305370" cy="4151997"/>
            <a:chOff x="1143395" y="1509251"/>
            <a:chExt cx="10305370" cy="4151997"/>
          </a:xfrm>
        </p:grpSpPr>
        <p:sp>
          <p:nvSpPr>
            <p:cNvPr id="39" name="íśḷiḋé"/>
            <p:cNvSpPr/>
            <p:nvPr/>
          </p:nvSpPr>
          <p:spPr bwMode="auto">
            <a:xfrm>
              <a:off x="1991544" y="1520788"/>
              <a:ext cx="2088232" cy="4140460"/>
            </a:xfrm>
            <a:prstGeom prst="rect">
              <a:avLst/>
            </a:prstGeom>
            <a:noFill/>
            <a:ln w="76200">
              <a:solidFill>
                <a:schemeClr val="accent4">
                  <a:lumMod val="20000"/>
                  <a:lumOff val="80000"/>
                </a:schemeClr>
              </a:solidFill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accent2">
                    <a:lumMod val="20000"/>
                    <a:lumOff val="80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40" name="ïṣ1iḑé"/>
            <p:cNvSpPr/>
            <p:nvPr/>
          </p:nvSpPr>
          <p:spPr>
            <a:xfrm>
              <a:off x="3255630" y="2564904"/>
              <a:ext cx="1648291" cy="10441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normAutofit/>
            </a:bodyPr>
            <a:lstStyle/>
            <a:p>
              <a:pPr algn="r"/>
              <a:r>
                <a:rPr lang="zh-CN" altLang="en-US" sz="5400" b="1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目录</a:t>
              </a:r>
              <a:endParaRPr lang="zh-CN" altLang="en-US" sz="5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41" name="îṥḻíḍè"/>
            <p:cNvSpPr/>
            <p:nvPr/>
          </p:nvSpPr>
          <p:spPr>
            <a:xfrm>
              <a:off x="1143395" y="1880828"/>
              <a:ext cx="1696298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normAutofit/>
            </a:bodyPr>
            <a:lstStyle/>
            <a:p>
              <a:r>
                <a:rPr lang="en-US" altLang="zh-CN" sz="2000" b="1" spc="30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CONTENT</a:t>
              </a:r>
              <a:endParaRPr lang="en-US" altLang="zh-CN" sz="2000" b="1" spc="30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42" name="ïSḷide"/>
            <p:cNvSpPr/>
            <p:nvPr/>
          </p:nvSpPr>
          <p:spPr bwMode="auto">
            <a:xfrm>
              <a:off x="3737737" y="3537012"/>
              <a:ext cx="684076" cy="72008"/>
            </a:xfrm>
            <a:prstGeom prst="rect">
              <a:avLst/>
            </a:prstGeom>
            <a:solidFill>
              <a:schemeClr val="tx2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accent2">
                    <a:lumMod val="20000"/>
                    <a:lumOff val="80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grpSp>
          <p:nvGrpSpPr>
            <p:cNvPr id="43" name="ïsḻîḋé"/>
            <p:cNvGrpSpPr/>
            <p:nvPr/>
          </p:nvGrpSpPr>
          <p:grpSpPr>
            <a:xfrm>
              <a:off x="6376628" y="1509251"/>
              <a:ext cx="4753667" cy="708025"/>
              <a:chOff x="2588915" y="1366115"/>
              <a:chExt cx="4753667" cy="708025"/>
            </a:xfrm>
          </p:grpSpPr>
          <p:sp>
            <p:nvSpPr>
              <p:cNvPr id="59" name="ïsḷîdè"/>
              <p:cNvSpPr txBox="1"/>
              <p:nvPr/>
            </p:nvSpPr>
            <p:spPr>
              <a:xfrm>
                <a:off x="2588915" y="1366115"/>
                <a:ext cx="709295" cy="708025"/>
              </a:xfrm>
              <a:prstGeom prst="rect">
                <a:avLst/>
              </a:prstGeom>
              <a:noFill/>
            </p:spPr>
            <p:txBody>
              <a:bodyPr wrap="none" anchor="ctr">
                <a:noAutofit/>
              </a:bodyPr>
              <a:lstStyle/>
              <a:p>
                <a:r>
                  <a:rPr lang="en-US" altLang="zh-CN" sz="4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" panose="020B0400000000000000" pitchFamily="34" charset="-122"/>
                  </a:rPr>
                  <a:t>01</a:t>
                </a:r>
                <a:endParaRPr lang="en-US" altLang="zh-CN" sz="4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400000000000000" pitchFamily="34" charset="-122"/>
                </a:endParaRPr>
              </a:p>
            </p:txBody>
          </p:sp>
          <p:grpSp>
            <p:nvGrpSpPr>
              <p:cNvPr id="60" name="îś1îdè"/>
              <p:cNvGrpSpPr/>
              <p:nvPr/>
            </p:nvGrpSpPr>
            <p:grpSpPr>
              <a:xfrm>
                <a:off x="2773670" y="1477194"/>
                <a:ext cx="4568912" cy="538976"/>
                <a:chOff x="4651137" y="652339"/>
                <a:chExt cx="4568912" cy="538976"/>
              </a:xfrm>
            </p:grpSpPr>
            <p:sp>
              <p:nvSpPr>
                <p:cNvPr id="61" name="iṧlîḋé"/>
                <p:cNvSpPr txBox="1"/>
                <p:nvPr/>
              </p:nvSpPr>
              <p:spPr>
                <a:xfrm>
                  <a:off x="4934434" y="652339"/>
                  <a:ext cx="4285615" cy="242570"/>
                </a:xfrm>
                <a:prstGeom prst="rect">
                  <a:avLst/>
                </a:prstGeom>
                <a:noFill/>
              </p:spPr>
              <p:txBody>
                <a:bodyPr wrap="none" lIns="360000" tIns="0" rIns="0" bIns="0" anchor="b" anchorCtr="0">
                  <a:noAutofit/>
                </a:bodyPr>
                <a:lstStyle/>
                <a:p>
                  <a:r>
                    <a:rPr lang="zh-CN" altLang="en-US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sym typeface="思源黑体" panose="020B0400000000000000" pitchFamily="34" charset="-122"/>
                    </a:rPr>
                    <a:t>标题文本预设</a:t>
                  </a:r>
                  <a:endPara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" panose="020B0400000000000000" pitchFamily="34" charset="-122"/>
                  </a:endParaRPr>
                </a:p>
              </p:txBody>
            </p:sp>
            <p:sp>
              <p:nvSpPr>
                <p:cNvPr id="62" name="îṡ1íḋè"/>
                <p:cNvSpPr txBox="1"/>
                <p:nvPr/>
              </p:nvSpPr>
              <p:spPr>
                <a:xfrm>
                  <a:off x="4651137" y="870640"/>
                  <a:ext cx="4285615" cy="320675"/>
                </a:xfrm>
                <a:prstGeom prst="rect">
                  <a:avLst/>
                </a:prstGeom>
              </p:spPr>
              <p:txBody>
                <a:bodyPr vert="horz" wrap="square" lIns="360000" tIns="0" rIns="0" bIns="0" anchor="ctr" anchorCtr="0">
                  <a:noAutofit/>
                </a:bodyPr>
                <a:lstStyle/>
                <a:p>
                  <a:pPr algn="l">
                    <a:lnSpc>
                      <a:spcPct val="120000"/>
                    </a:lnSpc>
                  </a:pPr>
                  <a:r>
                    <a:rPr lang="zh-CN" altLang="en-US" sz="120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  <a:sym typeface="思源黑体" panose="020B0400000000000000" pitchFamily="34" charset="-122"/>
                    </a:rPr>
                    <a:t>此部分内容作为文字排版占位显示 （建议使用主题字体）</a:t>
                  </a:r>
                  <a:endParaRPr lang="zh-CN" altLang="en-US"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思源黑体" panose="020B0400000000000000" pitchFamily="34" charset="-122"/>
                  </a:endParaRPr>
                </a:p>
              </p:txBody>
            </p:sp>
          </p:grpSp>
        </p:grpSp>
        <p:grpSp>
          <p:nvGrpSpPr>
            <p:cNvPr id="44" name="îṩḻiďé"/>
            <p:cNvGrpSpPr/>
            <p:nvPr/>
          </p:nvGrpSpPr>
          <p:grpSpPr>
            <a:xfrm>
              <a:off x="6376628" y="2626420"/>
              <a:ext cx="5072137" cy="708025"/>
              <a:chOff x="2588915" y="2734267"/>
              <a:chExt cx="5072137" cy="708025"/>
            </a:xfrm>
          </p:grpSpPr>
          <p:sp>
            <p:nvSpPr>
              <p:cNvPr id="55" name="ïšlîḑê"/>
              <p:cNvSpPr txBox="1"/>
              <p:nvPr/>
            </p:nvSpPr>
            <p:spPr>
              <a:xfrm>
                <a:off x="2588915" y="2734267"/>
                <a:ext cx="776605" cy="708025"/>
              </a:xfrm>
              <a:prstGeom prst="rect">
                <a:avLst/>
              </a:prstGeom>
              <a:noFill/>
            </p:spPr>
            <p:txBody>
              <a:bodyPr wrap="none" anchor="ctr">
                <a:noAutofit/>
              </a:bodyPr>
              <a:lstStyle/>
              <a:p>
                <a:r>
                  <a:rPr lang="en-US" altLang="zh-CN" sz="4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" panose="020B0400000000000000" pitchFamily="34" charset="-122"/>
                  </a:rPr>
                  <a:t>02</a:t>
                </a:r>
                <a:endParaRPr lang="en-US" altLang="zh-CN" sz="4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400000000000000" pitchFamily="34" charset="-122"/>
                </a:endParaRPr>
              </a:p>
            </p:txBody>
          </p:sp>
          <p:grpSp>
            <p:nvGrpSpPr>
              <p:cNvPr id="56" name="îS1iďe"/>
              <p:cNvGrpSpPr/>
              <p:nvPr/>
            </p:nvGrpSpPr>
            <p:grpSpPr>
              <a:xfrm>
                <a:off x="3026168" y="2845346"/>
                <a:ext cx="4634884" cy="530364"/>
                <a:chOff x="4903635" y="652339"/>
                <a:chExt cx="4634884" cy="530364"/>
              </a:xfrm>
            </p:grpSpPr>
            <p:sp>
              <p:nvSpPr>
                <p:cNvPr id="57" name="îṧļíḑè"/>
                <p:cNvSpPr txBox="1"/>
                <p:nvPr/>
              </p:nvSpPr>
              <p:spPr>
                <a:xfrm>
                  <a:off x="4934434" y="652339"/>
                  <a:ext cx="4285615" cy="242570"/>
                </a:xfrm>
                <a:prstGeom prst="rect">
                  <a:avLst/>
                </a:prstGeom>
                <a:noFill/>
              </p:spPr>
              <p:txBody>
                <a:bodyPr wrap="none" lIns="360000" tIns="0" rIns="0" bIns="0" anchor="b" anchorCtr="0">
                  <a:noAutofit/>
                </a:bodyPr>
                <a:lstStyle/>
                <a:p>
                  <a:r>
                    <a:rPr lang="zh-CN" altLang="en-US" b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sym typeface="思源黑体" panose="020B0400000000000000" pitchFamily="34" charset="-122"/>
                    </a:rPr>
                    <a:t>标题文本预设</a:t>
                  </a:r>
                  <a:endParaRPr lang="zh-CN" altLang="en-US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" panose="020B0400000000000000" pitchFamily="34" charset="-122"/>
                  </a:endParaRPr>
                </a:p>
              </p:txBody>
            </p:sp>
            <p:sp>
              <p:nvSpPr>
                <p:cNvPr id="58" name="ï$lîde"/>
                <p:cNvSpPr txBox="1"/>
                <p:nvPr/>
              </p:nvSpPr>
              <p:spPr>
                <a:xfrm>
                  <a:off x="4903635" y="862028"/>
                  <a:ext cx="4634884" cy="320675"/>
                </a:xfrm>
                <a:prstGeom prst="rect">
                  <a:avLst/>
                </a:prstGeom>
              </p:spPr>
              <p:txBody>
                <a:bodyPr vert="horz" wrap="square" lIns="360000" tIns="0" rIns="0" bIns="0" anchor="ctr" anchorCtr="0">
                  <a:noAutofit/>
                </a:bodyPr>
                <a:lstStyle/>
                <a:p>
                  <a:pPr algn="l">
                    <a:lnSpc>
                      <a:spcPct val="120000"/>
                    </a:lnSpc>
                  </a:pPr>
                  <a:r>
                    <a:rPr lang="zh-CN" altLang="en-US" sz="120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  <a:sym typeface="思源黑体" panose="020B0400000000000000" pitchFamily="34" charset="-122"/>
                    </a:rPr>
                    <a:t>此部分内容作为文字排版占位显示 （建议使用主题字体）</a:t>
                  </a:r>
                  <a:endParaRPr lang="zh-CN" altLang="en-US"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思源黑体" panose="020B0400000000000000" pitchFamily="34" charset="-122"/>
                  </a:endParaRPr>
                </a:p>
              </p:txBody>
            </p:sp>
          </p:grpSp>
        </p:grpSp>
        <p:grpSp>
          <p:nvGrpSpPr>
            <p:cNvPr id="45" name="íṥliḓé"/>
            <p:cNvGrpSpPr/>
            <p:nvPr/>
          </p:nvGrpSpPr>
          <p:grpSpPr>
            <a:xfrm>
              <a:off x="6376628" y="3743589"/>
              <a:ext cx="5072137" cy="708025"/>
              <a:chOff x="2588915" y="4102419"/>
              <a:chExt cx="5072137" cy="708025"/>
            </a:xfrm>
          </p:grpSpPr>
          <p:sp>
            <p:nvSpPr>
              <p:cNvPr id="51" name="ï$ļîďé"/>
              <p:cNvSpPr txBox="1"/>
              <p:nvPr/>
            </p:nvSpPr>
            <p:spPr>
              <a:xfrm>
                <a:off x="2588915" y="4102419"/>
                <a:ext cx="792480" cy="708025"/>
              </a:xfrm>
              <a:prstGeom prst="rect">
                <a:avLst/>
              </a:prstGeom>
              <a:noFill/>
            </p:spPr>
            <p:txBody>
              <a:bodyPr wrap="none" anchor="ctr">
                <a:noAutofit/>
              </a:bodyPr>
              <a:lstStyle/>
              <a:p>
                <a:r>
                  <a:rPr lang="en-US" altLang="zh-CN" sz="4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" panose="020B0400000000000000" pitchFamily="34" charset="-122"/>
                  </a:rPr>
                  <a:t>03</a:t>
                </a:r>
                <a:endParaRPr lang="en-US" altLang="zh-CN" sz="4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400000000000000" pitchFamily="34" charset="-122"/>
                </a:endParaRPr>
              </a:p>
            </p:txBody>
          </p:sp>
          <p:grpSp>
            <p:nvGrpSpPr>
              <p:cNvPr id="52" name="ïṩḷïḓe"/>
              <p:cNvGrpSpPr/>
              <p:nvPr/>
            </p:nvGrpSpPr>
            <p:grpSpPr>
              <a:xfrm>
                <a:off x="3026168" y="4213498"/>
                <a:ext cx="4634884" cy="530364"/>
                <a:chOff x="4903635" y="652339"/>
                <a:chExt cx="4634884" cy="530364"/>
              </a:xfrm>
            </p:grpSpPr>
            <p:sp>
              <p:nvSpPr>
                <p:cNvPr id="53" name="íşliḓe"/>
                <p:cNvSpPr txBox="1"/>
                <p:nvPr/>
              </p:nvSpPr>
              <p:spPr>
                <a:xfrm>
                  <a:off x="4934434" y="652339"/>
                  <a:ext cx="4285615" cy="242570"/>
                </a:xfrm>
                <a:prstGeom prst="rect">
                  <a:avLst/>
                </a:prstGeom>
                <a:noFill/>
              </p:spPr>
              <p:txBody>
                <a:bodyPr wrap="none" lIns="360000" tIns="0" rIns="0" bIns="0" anchor="b" anchorCtr="0">
                  <a:noAutofit/>
                </a:bodyPr>
                <a:lstStyle/>
                <a:p>
                  <a:r>
                    <a:rPr lang="zh-CN" altLang="en-US" b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sym typeface="思源黑体" panose="020B0400000000000000" pitchFamily="34" charset="-122"/>
                    </a:rPr>
                    <a:t>标题文本预设</a:t>
                  </a:r>
                  <a:endParaRPr lang="zh-CN" altLang="en-US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" panose="020B0400000000000000" pitchFamily="34" charset="-122"/>
                  </a:endParaRPr>
                </a:p>
              </p:txBody>
            </p:sp>
            <p:sp>
              <p:nvSpPr>
                <p:cNvPr id="54" name="iśḻíḍe"/>
                <p:cNvSpPr txBox="1"/>
                <p:nvPr/>
              </p:nvSpPr>
              <p:spPr>
                <a:xfrm>
                  <a:off x="4903635" y="862028"/>
                  <a:ext cx="4634884" cy="320675"/>
                </a:xfrm>
                <a:prstGeom prst="rect">
                  <a:avLst/>
                </a:prstGeom>
              </p:spPr>
              <p:txBody>
                <a:bodyPr vert="horz" wrap="square" lIns="360000" tIns="0" rIns="0" bIns="0" anchor="ctr" anchorCtr="0">
                  <a:noAutofit/>
                </a:bodyPr>
                <a:lstStyle/>
                <a:p>
                  <a:pPr algn="l">
                    <a:lnSpc>
                      <a:spcPct val="120000"/>
                    </a:lnSpc>
                  </a:pPr>
                  <a:r>
                    <a:rPr lang="zh-CN" altLang="en-US" sz="120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  <a:sym typeface="思源黑体" panose="020B0400000000000000" pitchFamily="34" charset="-122"/>
                    </a:rPr>
                    <a:t>此部分内容作为文字排版占位显示 （建议使用主题字体）</a:t>
                  </a:r>
                  <a:endParaRPr lang="zh-CN" altLang="en-US"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思源黑体" panose="020B0400000000000000" pitchFamily="34" charset="-122"/>
                  </a:endParaRPr>
                </a:p>
              </p:txBody>
            </p:sp>
          </p:grpSp>
        </p:grpSp>
        <p:grpSp>
          <p:nvGrpSpPr>
            <p:cNvPr id="46" name="í$lïdê"/>
            <p:cNvGrpSpPr/>
            <p:nvPr/>
          </p:nvGrpSpPr>
          <p:grpSpPr>
            <a:xfrm>
              <a:off x="6376628" y="4860759"/>
              <a:ext cx="5072137" cy="708025"/>
              <a:chOff x="2588915" y="5470571"/>
              <a:chExt cx="5072137" cy="708025"/>
            </a:xfrm>
          </p:grpSpPr>
          <p:sp>
            <p:nvSpPr>
              <p:cNvPr id="47" name="ïṡľïdè"/>
              <p:cNvSpPr txBox="1"/>
              <p:nvPr/>
            </p:nvSpPr>
            <p:spPr>
              <a:xfrm>
                <a:off x="2588915" y="5470571"/>
                <a:ext cx="775335" cy="708025"/>
              </a:xfrm>
              <a:prstGeom prst="rect">
                <a:avLst/>
              </a:prstGeom>
              <a:noFill/>
            </p:spPr>
            <p:txBody>
              <a:bodyPr wrap="none" anchor="ctr">
                <a:noAutofit/>
              </a:bodyPr>
              <a:lstStyle/>
              <a:p>
                <a:r>
                  <a:rPr lang="en-US" altLang="zh-CN" sz="4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" panose="020B0400000000000000" pitchFamily="34" charset="-122"/>
                  </a:rPr>
                  <a:t>04</a:t>
                </a:r>
                <a:endParaRPr lang="en-US" altLang="zh-CN" sz="4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400000000000000" pitchFamily="34" charset="-122"/>
                </a:endParaRPr>
              </a:p>
            </p:txBody>
          </p:sp>
          <p:grpSp>
            <p:nvGrpSpPr>
              <p:cNvPr id="48" name="iśļïḋe"/>
              <p:cNvGrpSpPr/>
              <p:nvPr/>
            </p:nvGrpSpPr>
            <p:grpSpPr>
              <a:xfrm>
                <a:off x="3026168" y="5581650"/>
                <a:ext cx="4634884" cy="530364"/>
                <a:chOff x="4903635" y="652339"/>
                <a:chExt cx="4634884" cy="530364"/>
              </a:xfrm>
            </p:grpSpPr>
            <p:sp>
              <p:nvSpPr>
                <p:cNvPr id="49" name="ïṧlïḓe"/>
                <p:cNvSpPr txBox="1"/>
                <p:nvPr/>
              </p:nvSpPr>
              <p:spPr>
                <a:xfrm>
                  <a:off x="4934434" y="652339"/>
                  <a:ext cx="4285615" cy="242570"/>
                </a:xfrm>
                <a:prstGeom prst="rect">
                  <a:avLst/>
                </a:prstGeom>
                <a:noFill/>
              </p:spPr>
              <p:txBody>
                <a:bodyPr wrap="none" lIns="360000" tIns="0" rIns="0" bIns="0" anchor="b" anchorCtr="0">
                  <a:noAutofit/>
                </a:bodyPr>
                <a:lstStyle/>
                <a:p>
                  <a:r>
                    <a:rPr lang="zh-CN" altLang="en-US" b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sym typeface="思源黑体" panose="020B0400000000000000" pitchFamily="34" charset="-122"/>
                    </a:rPr>
                    <a:t>标题文本预设</a:t>
                  </a:r>
                  <a:endParaRPr lang="zh-CN" altLang="en-US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" panose="020B0400000000000000" pitchFamily="34" charset="-122"/>
                  </a:endParaRPr>
                </a:p>
              </p:txBody>
            </p:sp>
            <p:sp>
              <p:nvSpPr>
                <p:cNvPr id="50" name="íşlïḑê"/>
                <p:cNvSpPr txBox="1"/>
                <p:nvPr/>
              </p:nvSpPr>
              <p:spPr>
                <a:xfrm>
                  <a:off x="4903635" y="862028"/>
                  <a:ext cx="4634884" cy="320675"/>
                </a:xfrm>
                <a:prstGeom prst="rect">
                  <a:avLst/>
                </a:prstGeom>
              </p:spPr>
              <p:txBody>
                <a:bodyPr vert="horz" wrap="square" lIns="360000" tIns="0" rIns="0" bIns="0" anchor="ctr" anchorCtr="0">
                  <a:noAutofit/>
                </a:bodyPr>
                <a:lstStyle/>
                <a:p>
                  <a:pPr algn="l">
                    <a:lnSpc>
                      <a:spcPct val="120000"/>
                    </a:lnSpc>
                  </a:pPr>
                  <a:r>
                    <a:rPr lang="zh-CN" altLang="en-US" sz="120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  <a:sym typeface="思源黑体" panose="020B0400000000000000" pitchFamily="34" charset="-122"/>
                    </a:rPr>
                    <a:t>此部分内容作为文字排版占位显示 （建议使用主题字体）</a:t>
                  </a:r>
                  <a:endParaRPr lang="zh-CN" altLang="en-US"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思源黑体" panose="020B0400000000000000" pitchFamily="34" charset="-122"/>
                  </a:endParaRPr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2000">
        <p:fade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10"/>
          <p:cNvPicPr>
            <a:picLocks noChangeAspect="1"/>
          </p:cNvPicPr>
          <p:nvPr/>
        </p:nvPicPr>
        <p:blipFill>
          <a:blip r:embed="rId1"/>
          <a:srcRect r="25463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05081" y="5949138"/>
            <a:ext cx="17371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YOUR LOGO</a:t>
            </a:r>
            <a:endParaRPr lang="zh-CN" altLang="en-US" sz="2800" b="1" dirty="0">
              <a:solidFill>
                <a:schemeClr val="bg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671131" y="3651548"/>
            <a:ext cx="483330" cy="1223135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129423" y="225370"/>
            <a:ext cx="483330" cy="1223135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310595" y="409928"/>
            <a:ext cx="3602201" cy="5858933"/>
          </a:xfrm>
          <a:prstGeom prst="rect">
            <a:avLst/>
          </a:prstGeom>
          <a:solidFill>
            <a:schemeClr val="bg1"/>
          </a:solidFill>
          <a:ln w="76200">
            <a:solidFill>
              <a:srgbClr val="61D0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543354" y="1254101"/>
            <a:ext cx="1106170" cy="490107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400000000000000" pitchFamily="34" charset="-122"/>
              </a:rPr>
              <a:t>输入标题 </a:t>
            </a:r>
            <a:r>
              <a:rPr lang="en-US" altLang="zh-CN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400000000000000" pitchFamily="34" charset="-122"/>
              </a:rPr>
              <a:t>01</a:t>
            </a:r>
            <a:endParaRPr lang="en-US" altLang="zh-CN" sz="6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思源黑体" panose="020B04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2000">
        <p:fade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6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 bldLvl="0" animBg="1"/>
      <p:bldP spid="15" grpId="0" bldLvl="0" animBg="1"/>
      <p:bldP spid="16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/>
          <p:nvPr/>
        </p:nvSpPr>
        <p:spPr>
          <a:xfrm>
            <a:off x="1335213" y="1837912"/>
            <a:ext cx="3366103" cy="3366103"/>
          </a:xfrm>
          <a:prstGeom prst="ellipse">
            <a:avLst/>
          </a:prstGeom>
          <a:blipFill rotWithShape="1"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1278468" y="1721556"/>
            <a:ext cx="3575754" cy="3866444"/>
            <a:chOff x="1267179" y="1676400"/>
            <a:chExt cx="3575754" cy="3866444"/>
          </a:xfrm>
        </p:grpSpPr>
        <p:sp>
          <p:nvSpPr>
            <p:cNvPr id="9" name="椭圆 8"/>
            <p:cNvSpPr/>
            <p:nvPr/>
          </p:nvSpPr>
          <p:spPr>
            <a:xfrm>
              <a:off x="1433689" y="2133600"/>
              <a:ext cx="3409244" cy="340924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1267179" y="1676400"/>
              <a:ext cx="3409244" cy="340924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72745" y="227330"/>
            <a:ext cx="3609975" cy="810260"/>
            <a:chOff x="587" y="358"/>
            <a:chExt cx="5685" cy="1276"/>
          </a:xfrm>
        </p:grpSpPr>
        <p:pic>
          <p:nvPicPr>
            <p:cNvPr id="2" name="图片 1" descr="10"/>
            <p:cNvPicPr>
              <a:picLocks noChangeAspect="1"/>
            </p:cNvPicPr>
            <p:nvPr/>
          </p:nvPicPr>
          <p:blipFill>
            <a:blip r:embed="rId2"/>
            <a:srcRect l="4693" t="2778" r="81649" b="64444"/>
            <a:stretch>
              <a:fillRect/>
            </a:stretch>
          </p:blipFill>
          <p:spPr>
            <a:xfrm>
              <a:off x="587" y="358"/>
              <a:ext cx="992" cy="992"/>
            </a:xfrm>
            <a:prstGeom prst="triangle">
              <a:avLst/>
            </a:prstGeom>
          </p:spPr>
        </p:pic>
        <p:sp>
          <p:nvSpPr>
            <p:cNvPr id="28" name="文本占位符 18"/>
            <p:cNvSpPr txBox="1"/>
            <p:nvPr/>
          </p:nvSpPr>
          <p:spPr>
            <a:xfrm>
              <a:off x="1730" y="358"/>
              <a:ext cx="4542" cy="1277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zh-CN" sz="1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ADD YOUR TITLE HERE</a:t>
              </a:r>
              <a:endParaRPr lang="en-US" altLang="zh-CN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0" indent="0">
                <a:buNone/>
              </a:pPr>
              <a:r>
                <a:rPr lang="zh-CN" altLang="en-US" sz="1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点击此处添加标题</a:t>
              </a:r>
              <a:endPara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554800" y="1721752"/>
            <a:ext cx="5290820" cy="1278890"/>
            <a:chOff x="1440000" y="2385328"/>
            <a:chExt cx="5290820" cy="1278890"/>
          </a:xfrm>
        </p:grpSpPr>
        <p:sp>
          <p:nvSpPr>
            <p:cNvPr id="4" name="edit_215568"/>
            <p:cNvSpPr>
              <a:spLocks noChangeAspect="1"/>
            </p:cNvSpPr>
            <p:nvPr/>
          </p:nvSpPr>
          <p:spPr bwMode="auto">
            <a:xfrm>
              <a:off x="1440000" y="2441509"/>
              <a:ext cx="609685" cy="607638"/>
            </a:xfrm>
            <a:custGeom>
              <a:avLst/>
              <a:gdLst>
                <a:gd name="connsiteX0" fmla="*/ 54705 w 609585"/>
                <a:gd name="connsiteY0" fmla="*/ 102290 h 607539"/>
                <a:gd name="connsiteX1" fmla="*/ 266232 w 609585"/>
                <a:gd name="connsiteY1" fmla="*/ 102290 h 607539"/>
                <a:gd name="connsiteX2" fmla="*/ 288675 w 609585"/>
                <a:gd name="connsiteY2" fmla="*/ 124704 h 607539"/>
                <a:gd name="connsiteX3" fmla="*/ 266232 w 609585"/>
                <a:gd name="connsiteY3" fmla="*/ 147118 h 607539"/>
                <a:gd name="connsiteX4" fmla="*/ 54705 w 609585"/>
                <a:gd name="connsiteY4" fmla="*/ 147118 h 607539"/>
                <a:gd name="connsiteX5" fmla="*/ 44886 w 609585"/>
                <a:gd name="connsiteY5" fmla="*/ 157018 h 607539"/>
                <a:gd name="connsiteX6" fmla="*/ 44886 w 609585"/>
                <a:gd name="connsiteY6" fmla="*/ 552811 h 607539"/>
                <a:gd name="connsiteX7" fmla="*/ 54705 w 609585"/>
                <a:gd name="connsiteY7" fmla="*/ 562711 h 607539"/>
                <a:gd name="connsiteX8" fmla="*/ 451108 w 609585"/>
                <a:gd name="connsiteY8" fmla="*/ 562711 h 607539"/>
                <a:gd name="connsiteX9" fmla="*/ 460927 w 609585"/>
                <a:gd name="connsiteY9" fmla="*/ 552811 h 607539"/>
                <a:gd name="connsiteX10" fmla="*/ 460927 w 609585"/>
                <a:gd name="connsiteY10" fmla="*/ 350245 h 607539"/>
                <a:gd name="connsiteX11" fmla="*/ 483370 w 609585"/>
                <a:gd name="connsiteY11" fmla="*/ 327831 h 607539"/>
                <a:gd name="connsiteX12" fmla="*/ 505813 w 609585"/>
                <a:gd name="connsiteY12" fmla="*/ 350245 h 607539"/>
                <a:gd name="connsiteX13" fmla="*/ 505813 w 609585"/>
                <a:gd name="connsiteY13" fmla="*/ 552811 h 607539"/>
                <a:gd name="connsiteX14" fmla="*/ 451108 w 609585"/>
                <a:gd name="connsiteY14" fmla="*/ 607539 h 607539"/>
                <a:gd name="connsiteX15" fmla="*/ 54705 w 609585"/>
                <a:gd name="connsiteY15" fmla="*/ 607539 h 607539"/>
                <a:gd name="connsiteX16" fmla="*/ 0 w 609585"/>
                <a:gd name="connsiteY16" fmla="*/ 552811 h 607539"/>
                <a:gd name="connsiteX17" fmla="*/ 0 w 609585"/>
                <a:gd name="connsiteY17" fmla="*/ 157018 h 607539"/>
                <a:gd name="connsiteX18" fmla="*/ 54705 w 609585"/>
                <a:gd name="connsiteY18" fmla="*/ 102290 h 607539"/>
                <a:gd name="connsiteX19" fmla="*/ 480688 w 609585"/>
                <a:gd name="connsiteY19" fmla="*/ 315 h 607539"/>
                <a:gd name="connsiteX20" fmla="*/ 482652 w 609585"/>
                <a:gd name="connsiteY20" fmla="*/ 595 h 607539"/>
                <a:gd name="connsiteX21" fmla="*/ 508840 w 609585"/>
                <a:gd name="connsiteY21" fmla="*/ 6292 h 607539"/>
                <a:gd name="connsiteX22" fmla="*/ 600778 w 609585"/>
                <a:gd name="connsiteY22" fmla="*/ 96226 h 607539"/>
                <a:gd name="connsiteX23" fmla="*/ 607044 w 609585"/>
                <a:gd name="connsiteY23" fmla="*/ 117613 h 607539"/>
                <a:gd name="connsiteX24" fmla="*/ 608914 w 609585"/>
                <a:gd name="connsiteY24" fmla="*/ 124617 h 607539"/>
                <a:gd name="connsiteX25" fmla="*/ 609476 w 609585"/>
                <a:gd name="connsiteY25" fmla="*/ 132181 h 607539"/>
                <a:gd name="connsiteX26" fmla="*/ 595446 w 609585"/>
                <a:gd name="connsiteY26" fmla="*/ 162440 h 607539"/>
                <a:gd name="connsiteX27" fmla="*/ 309720 w 609585"/>
                <a:gd name="connsiteY27" fmla="*/ 447746 h 607539"/>
                <a:gd name="connsiteX28" fmla="*/ 285777 w 609585"/>
                <a:gd name="connsiteY28" fmla="*/ 460727 h 607539"/>
                <a:gd name="connsiteX29" fmla="*/ 182897 w 609585"/>
                <a:gd name="connsiteY29" fmla="*/ 482394 h 607539"/>
                <a:gd name="connsiteX30" fmla="*/ 162602 w 609585"/>
                <a:gd name="connsiteY30" fmla="*/ 486597 h 607539"/>
                <a:gd name="connsiteX31" fmla="*/ 154745 w 609585"/>
                <a:gd name="connsiteY31" fmla="*/ 487437 h 607539"/>
                <a:gd name="connsiteX32" fmla="*/ 130148 w 609585"/>
                <a:gd name="connsiteY32" fmla="*/ 477538 h 607539"/>
                <a:gd name="connsiteX33" fmla="*/ 121075 w 609585"/>
                <a:gd name="connsiteY33" fmla="*/ 445225 h 607539"/>
                <a:gd name="connsiteX34" fmla="*/ 125191 w 609585"/>
                <a:gd name="connsiteY34" fmla="*/ 425800 h 607539"/>
                <a:gd name="connsiteX35" fmla="*/ 147450 w 609585"/>
                <a:gd name="connsiteY35" fmla="*/ 321109 h 607539"/>
                <a:gd name="connsiteX36" fmla="*/ 174199 w 609585"/>
                <a:gd name="connsiteY36" fmla="*/ 304019 h 607539"/>
                <a:gd name="connsiteX37" fmla="*/ 191221 w 609585"/>
                <a:gd name="connsiteY37" fmla="*/ 330729 h 607539"/>
                <a:gd name="connsiteX38" fmla="*/ 168961 w 609585"/>
                <a:gd name="connsiteY38" fmla="*/ 435045 h 607539"/>
                <a:gd name="connsiteX39" fmla="*/ 167933 w 609585"/>
                <a:gd name="connsiteY39" fmla="*/ 439621 h 607539"/>
                <a:gd name="connsiteX40" fmla="*/ 173264 w 609585"/>
                <a:gd name="connsiteY40" fmla="*/ 438501 h 607539"/>
                <a:gd name="connsiteX41" fmla="*/ 276331 w 609585"/>
                <a:gd name="connsiteY41" fmla="*/ 416834 h 607539"/>
                <a:gd name="connsiteX42" fmla="*/ 277640 w 609585"/>
                <a:gd name="connsiteY42" fmla="*/ 416087 h 607539"/>
                <a:gd name="connsiteX43" fmla="*/ 563460 w 609585"/>
                <a:gd name="connsiteY43" fmla="*/ 130874 h 607539"/>
                <a:gd name="connsiteX44" fmla="*/ 564021 w 609585"/>
                <a:gd name="connsiteY44" fmla="*/ 130314 h 607539"/>
                <a:gd name="connsiteX45" fmla="*/ 563273 w 609585"/>
                <a:gd name="connsiteY45" fmla="*/ 126765 h 607539"/>
                <a:gd name="connsiteX46" fmla="*/ 559906 w 609585"/>
                <a:gd name="connsiteY46" fmla="*/ 114157 h 607539"/>
                <a:gd name="connsiteX47" fmla="*/ 492192 w 609585"/>
                <a:gd name="connsiteY47" fmla="*/ 47757 h 607539"/>
                <a:gd name="connsiteX48" fmla="*/ 477321 w 609585"/>
                <a:gd name="connsiteY48" fmla="*/ 44955 h 607539"/>
                <a:gd name="connsiteX49" fmla="*/ 476947 w 609585"/>
                <a:gd name="connsiteY49" fmla="*/ 44955 h 607539"/>
                <a:gd name="connsiteX50" fmla="*/ 476854 w 609585"/>
                <a:gd name="connsiteY50" fmla="*/ 45048 h 607539"/>
                <a:gd name="connsiteX51" fmla="*/ 312994 w 609585"/>
                <a:gd name="connsiteY51" fmla="*/ 208948 h 607539"/>
                <a:gd name="connsiteX52" fmla="*/ 273525 w 609585"/>
                <a:gd name="connsiteY52" fmla="*/ 248265 h 607539"/>
                <a:gd name="connsiteX53" fmla="*/ 259215 w 609585"/>
                <a:gd name="connsiteY53" fmla="*/ 262554 h 607539"/>
                <a:gd name="connsiteX54" fmla="*/ 256222 w 609585"/>
                <a:gd name="connsiteY54" fmla="*/ 265542 h 607539"/>
                <a:gd name="connsiteX55" fmla="*/ 241352 w 609585"/>
                <a:gd name="connsiteY55" fmla="*/ 280671 h 607539"/>
                <a:gd name="connsiteX56" fmla="*/ 209552 w 609585"/>
                <a:gd name="connsiteY56" fmla="*/ 280858 h 607539"/>
                <a:gd name="connsiteX57" fmla="*/ 209365 w 609585"/>
                <a:gd name="connsiteY57" fmla="*/ 249106 h 607539"/>
                <a:gd name="connsiteX58" fmla="*/ 224049 w 609585"/>
                <a:gd name="connsiteY58" fmla="*/ 234163 h 607539"/>
                <a:gd name="connsiteX59" fmla="*/ 227416 w 609585"/>
                <a:gd name="connsiteY59" fmla="*/ 230801 h 607539"/>
                <a:gd name="connsiteX60" fmla="*/ 241726 w 609585"/>
                <a:gd name="connsiteY60" fmla="*/ 216513 h 607539"/>
                <a:gd name="connsiteX61" fmla="*/ 281194 w 609585"/>
                <a:gd name="connsiteY61" fmla="*/ 177289 h 607539"/>
                <a:gd name="connsiteX62" fmla="*/ 444867 w 609585"/>
                <a:gd name="connsiteY62" fmla="*/ 13576 h 607539"/>
                <a:gd name="connsiteX63" fmla="*/ 480688 w 609585"/>
                <a:gd name="connsiteY63" fmla="*/ 315 h 607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09585" h="607539">
                  <a:moveTo>
                    <a:pt x="54705" y="102290"/>
                  </a:moveTo>
                  <a:lnTo>
                    <a:pt x="266232" y="102290"/>
                  </a:lnTo>
                  <a:cubicBezTo>
                    <a:pt x="278576" y="102290"/>
                    <a:pt x="288675" y="112376"/>
                    <a:pt x="288675" y="124704"/>
                  </a:cubicBezTo>
                  <a:cubicBezTo>
                    <a:pt x="288675" y="137032"/>
                    <a:pt x="278576" y="147118"/>
                    <a:pt x="266232" y="147118"/>
                  </a:cubicBezTo>
                  <a:lnTo>
                    <a:pt x="54705" y="147118"/>
                  </a:lnTo>
                  <a:cubicBezTo>
                    <a:pt x="49282" y="147118"/>
                    <a:pt x="44886" y="151507"/>
                    <a:pt x="44886" y="157018"/>
                  </a:cubicBezTo>
                  <a:lnTo>
                    <a:pt x="44886" y="552811"/>
                  </a:lnTo>
                  <a:cubicBezTo>
                    <a:pt x="44886" y="558322"/>
                    <a:pt x="49282" y="562711"/>
                    <a:pt x="54705" y="562711"/>
                  </a:cubicBezTo>
                  <a:lnTo>
                    <a:pt x="451108" y="562711"/>
                  </a:lnTo>
                  <a:cubicBezTo>
                    <a:pt x="456625" y="562711"/>
                    <a:pt x="460927" y="558322"/>
                    <a:pt x="460927" y="552811"/>
                  </a:cubicBezTo>
                  <a:lnTo>
                    <a:pt x="460927" y="350245"/>
                  </a:lnTo>
                  <a:cubicBezTo>
                    <a:pt x="460927" y="337917"/>
                    <a:pt x="471026" y="327831"/>
                    <a:pt x="483370" y="327831"/>
                  </a:cubicBezTo>
                  <a:cubicBezTo>
                    <a:pt x="495714" y="327831"/>
                    <a:pt x="505813" y="337917"/>
                    <a:pt x="505813" y="350245"/>
                  </a:cubicBezTo>
                  <a:lnTo>
                    <a:pt x="505813" y="552811"/>
                  </a:lnTo>
                  <a:cubicBezTo>
                    <a:pt x="505813" y="582977"/>
                    <a:pt x="481313" y="607539"/>
                    <a:pt x="451108" y="607539"/>
                  </a:cubicBezTo>
                  <a:lnTo>
                    <a:pt x="54705" y="607539"/>
                  </a:lnTo>
                  <a:cubicBezTo>
                    <a:pt x="24594" y="607539"/>
                    <a:pt x="0" y="582977"/>
                    <a:pt x="0" y="552811"/>
                  </a:cubicBezTo>
                  <a:lnTo>
                    <a:pt x="0" y="157018"/>
                  </a:lnTo>
                  <a:cubicBezTo>
                    <a:pt x="0" y="126852"/>
                    <a:pt x="24594" y="102290"/>
                    <a:pt x="54705" y="102290"/>
                  </a:cubicBezTo>
                  <a:close/>
                  <a:moveTo>
                    <a:pt x="480688" y="315"/>
                  </a:moveTo>
                  <a:lnTo>
                    <a:pt x="482652" y="595"/>
                  </a:lnTo>
                  <a:cubicBezTo>
                    <a:pt x="490696" y="1435"/>
                    <a:pt x="499768" y="2556"/>
                    <a:pt x="508840" y="6292"/>
                  </a:cubicBezTo>
                  <a:cubicBezTo>
                    <a:pt x="551114" y="23382"/>
                    <a:pt x="582072" y="53640"/>
                    <a:pt x="600778" y="96226"/>
                  </a:cubicBezTo>
                  <a:cubicBezTo>
                    <a:pt x="604144" y="103697"/>
                    <a:pt x="605641" y="111075"/>
                    <a:pt x="607044" y="117613"/>
                  </a:cubicBezTo>
                  <a:cubicBezTo>
                    <a:pt x="607511" y="120134"/>
                    <a:pt x="607979" y="122656"/>
                    <a:pt x="608914" y="124617"/>
                  </a:cubicBezTo>
                  <a:cubicBezTo>
                    <a:pt x="609476" y="127138"/>
                    <a:pt x="609756" y="129753"/>
                    <a:pt x="609476" y="132181"/>
                  </a:cubicBezTo>
                  <a:cubicBezTo>
                    <a:pt x="608353" y="144135"/>
                    <a:pt x="603770" y="154128"/>
                    <a:pt x="595446" y="162440"/>
                  </a:cubicBezTo>
                  <a:cubicBezTo>
                    <a:pt x="505754" y="251907"/>
                    <a:pt x="412226" y="345111"/>
                    <a:pt x="309720" y="447746"/>
                  </a:cubicBezTo>
                  <a:cubicBezTo>
                    <a:pt x="303080" y="454470"/>
                    <a:pt x="295223" y="458673"/>
                    <a:pt x="285777" y="460727"/>
                  </a:cubicBezTo>
                  <a:cubicBezTo>
                    <a:pt x="251453" y="467919"/>
                    <a:pt x="216660" y="475296"/>
                    <a:pt x="182897" y="482394"/>
                  </a:cubicBezTo>
                  <a:lnTo>
                    <a:pt x="162602" y="486597"/>
                  </a:lnTo>
                  <a:cubicBezTo>
                    <a:pt x="159983" y="487250"/>
                    <a:pt x="157364" y="487437"/>
                    <a:pt x="154745" y="487437"/>
                  </a:cubicBezTo>
                  <a:cubicBezTo>
                    <a:pt x="145392" y="487437"/>
                    <a:pt x="136601" y="483982"/>
                    <a:pt x="130148" y="477538"/>
                  </a:cubicBezTo>
                  <a:cubicBezTo>
                    <a:pt x="121917" y="469319"/>
                    <a:pt x="118550" y="457179"/>
                    <a:pt x="121075" y="445225"/>
                  </a:cubicBezTo>
                  <a:lnTo>
                    <a:pt x="125191" y="425800"/>
                  </a:lnTo>
                  <a:cubicBezTo>
                    <a:pt x="132392" y="391432"/>
                    <a:pt x="139874" y="355944"/>
                    <a:pt x="147450" y="321109"/>
                  </a:cubicBezTo>
                  <a:cubicBezTo>
                    <a:pt x="150069" y="309062"/>
                    <a:pt x="162040" y="301404"/>
                    <a:pt x="174199" y="304019"/>
                  </a:cubicBezTo>
                  <a:cubicBezTo>
                    <a:pt x="186264" y="306634"/>
                    <a:pt x="193840" y="318588"/>
                    <a:pt x="191221" y="330729"/>
                  </a:cubicBezTo>
                  <a:cubicBezTo>
                    <a:pt x="183645" y="365470"/>
                    <a:pt x="176163" y="400771"/>
                    <a:pt x="168961" y="435045"/>
                  </a:cubicBezTo>
                  <a:lnTo>
                    <a:pt x="167933" y="439621"/>
                  </a:lnTo>
                  <a:lnTo>
                    <a:pt x="173264" y="438501"/>
                  </a:lnTo>
                  <a:cubicBezTo>
                    <a:pt x="206934" y="431403"/>
                    <a:pt x="241913" y="424119"/>
                    <a:pt x="276331" y="416834"/>
                  </a:cubicBezTo>
                  <a:cubicBezTo>
                    <a:pt x="277173" y="416647"/>
                    <a:pt x="277173" y="416647"/>
                    <a:pt x="277640" y="416087"/>
                  </a:cubicBezTo>
                  <a:cubicBezTo>
                    <a:pt x="380333" y="313545"/>
                    <a:pt x="473674" y="220248"/>
                    <a:pt x="563460" y="130874"/>
                  </a:cubicBezTo>
                  <a:lnTo>
                    <a:pt x="564021" y="130314"/>
                  </a:lnTo>
                  <a:cubicBezTo>
                    <a:pt x="563741" y="129100"/>
                    <a:pt x="563460" y="127979"/>
                    <a:pt x="563273" y="126765"/>
                  </a:cubicBezTo>
                  <a:cubicBezTo>
                    <a:pt x="562244" y="121908"/>
                    <a:pt x="561215" y="117426"/>
                    <a:pt x="559906" y="114157"/>
                  </a:cubicBezTo>
                  <a:cubicBezTo>
                    <a:pt x="545783" y="82311"/>
                    <a:pt x="523711" y="60458"/>
                    <a:pt x="492192" y="47757"/>
                  </a:cubicBezTo>
                  <a:cubicBezTo>
                    <a:pt x="488545" y="46263"/>
                    <a:pt x="483026" y="45702"/>
                    <a:pt x="477321" y="44955"/>
                  </a:cubicBezTo>
                  <a:lnTo>
                    <a:pt x="476947" y="44955"/>
                  </a:lnTo>
                  <a:lnTo>
                    <a:pt x="476854" y="45048"/>
                  </a:lnTo>
                  <a:cubicBezTo>
                    <a:pt x="422234" y="99868"/>
                    <a:pt x="366678" y="155249"/>
                    <a:pt x="312994" y="208948"/>
                  </a:cubicBezTo>
                  <a:lnTo>
                    <a:pt x="273525" y="248265"/>
                  </a:lnTo>
                  <a:lnTo>
                    <a:pt x="259215" y="262554"/>
                  </a:lnTo>
                  <a:lnTo>
                    <a:pt x="256222" y="265542"/>
                  </a:lnTo>
                  <a:cubicBezTo>
                    <a:pt x="254633" y="267223"/>
                    <a:pt x="251266" y="270679"/>
                    <a:pt x="241352" y="280671"/>
                  </a:cubicBezTo>
                  <a:cubicBezTo>
                    <a:pt x="232654" y="289450"/>
                    <a:pt x="218437" y="289637"/>
                    <a:pt x="209552" y="280858"/>
                  </a:cubicBezTo>
                  <a:cubicBezTo>
                    <a:pt x="200761" y="272173"/>
                    <a:pt x="200574" y="257978"/>
                    <a:pt x="209365" y="249106"/>
                  </a:cubicBezTo>
                  <a:cubicBezTo>
                    <a:pt x="219092" y="239300"/>
                    <a:pt x="222459" y="235844"/>
                    <a:pt x="224049" y="234163"/>
                  </a:cubicBezTo>
                  <a:lnTo>
                    <a:pt x="227416" y="230801"/>
                  </a:lnTo>
                  <a:lnTo>
                    <a:pt x="241726" y="216513"/>
                  </a:lnTo>
                  <a:lnTo>
                    <a:pt x="281194" y="177289"/>
                  </a:lnTo>
                  <a:cubicBezTo>
                    <a:pt x="334879" y="123589"/>
                    <a:pt x="390434" y="68209"/>
                    <a:pt x="444867" y="13576"/>
                  </a:cubicBezTo>
                  <a:cubicBezTo>
                    <a:pt x="457774" y="501"/>
                    <a:pt x="471429" y="-806"/>
                    <a:pt x="480688" y="315"/>
                  </a:cubicBezTo>
                  <a:close/>
                </a:path>
              </a:pathLst>
            </a:custGeom>
            <a:solidFill>
              <a:srgbClr val="745BD0"/>
            </a:solidFill>
            <a:ln>
              <a:noFill/>
            </a:ln>
          </p:spPr>
        </p:sp>
        <p:sp>
          <p:nvSpPr>
            <p:cNvPr id="8" name="文本框 7"/>
            <p:cNvSpPr txBox="1"/>
            <p:nvPr/>
          </p:nvSpPr>
          <p:spPr>
            <a:xfrm>
              <a:off x="2412820" y="2385328"/>
              <a:ext cx="4318000" cy="12788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 defTabSz="91313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Century Gothic" panose="020B0502020202020204" pitchFamily="34" charset="0"/>
                </a:rPr>
                <a:t>单击添加标题，建议您在展示时采用微软雅黑字体单击添加标题，建议您在展示时采用微软雅黑字体单击添加标题，建议您在展示时采用微软雅黑字体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Century Gothic" panose="020B0502020202020204" pitchFamily="34" charset="0"/>
              </a:endParaRPr>
            </a:p>
            <a:p>
              <a:pPr algn="l" defTabSz="913130" fontAlgn="base">
                <a:lnSpc>
                  <a:spcPts val="1700"/>
                </a:lnSpc>
                <a:spcBef>
                  <a:spcPct val="0"/>
                </a:spcBef>
                <a:spcAft>
                  <a:spcPct val="0"/>
                </a:spcAft>
              </a:pPr>
              <a:endParaRPr lang="zh-CN" altLang="en-US" sz="14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554800" y="3161085"/>
            <a:ext cx="5291455" cy="1060450"/>
            <a:chOff x="1440000" y="2385328"/>
            <a:chExt cx="5291455" cy="1060450"/>
          </a:xfrm>
        </p:grpSpPr>
        <p:sp>
          <p:nvSpPr>
            <p:cNvPr id="7" name="edit_215568"/>
            <p:cNvSpPr>
              <a:spLocks noChangeAspect="1"/>
            </p:cNvSpPr>
            <p:nvPr/>
          </p:nvSpPr>
          <p:spPr bwMode="auto">
            <a:xfrm>
              <a:off x="1440000" y="2441509"/>
              <a:ext cx="609685" cy="607638"/>
            </a:xfrm>
            <a:custGeom>
              <a:avLst/>
              <a:gdLst>
                <a:gd name="connsiteX0" fmla="*/ 54705 w 609585"/>
                <a:gd name="connsiteY0" fmla="*/ 102290 h 607539"/>
                <a:gd name="connsiteX1" fmla="*/ 266232 w 609585"/>
                <a:gd name="connsiteY1" fmla="*/ 102290 h 607539"/>
                <a:gd name="connsiteX2" fmla="*/ 288675 w 609585"/>
                <a:gd name="connsiteY2" fmla="*/ 124704 h 607539"/>
                <a:gd name="connsiteX3" fmla="*/ 266232 w 609585"/>
                <a:gd name="connsiteY3" fmla="*/ 147118 h 607539"/>
                <a:gd name="connsiteX4" fmla="*/ 54705 w 609585"/>
                <a:gd name="connsiteY4" fmla="*/ 147118 h 607539"/>
                <a:gd name="connsiteX5" fmla="*/ 44886 w 609585"/>
                <a:gd name="connsiteY5" fmla="*/ 157018 h 607539"/>
                <a:gd name="connsiteX6" fmla="*/ 44886 w 609585"/>
                <a:gd name="connsiteY6" fmla="*/ 552811 h 607539"/>
                <a:gd name="connsiteX7" fmla="*/ 54705 w 609585"/>
                <a:gd name="connsiteY7" fmla="*/ 562711 h 607539"/>
                <a:gd name="connsiteX8" fmla="*/ 451108 w 609585"/>
                <a:gd name="connsiteY8" fmla="*/ 562711 h 607539"/>
                <a:gd name="connsiteX9" fmla="*/ 460927 w 609585"/>
                <a:gd name="connsiteY9" fmla="*/ 552811 h 607539"/>
                <a:gd name="connsiteX10" fmla="*/ 460927 w 609585"/>
                <a:gd name="connsiteY10" fmla="*/ 350245 h 607539"/>
                <a:gd name="connsiteX11" fmla="*/ 483370 w 609585"/>
                <a:gd name="connsiteY11" fmla="*/ 327831 h 607539"/>
                <a:gd name="connsiteX12" fmla="*/ 505813 w 609585"/>
                <a:gd name="connsiteY12" fmla="*/ 350245 h 607539"/>
                <a:gd name="connsiteX13" fmla="*/ 505813 w 609585"/>
                <a:gd name="connsiteY13" fmla="*/ 552811 h 607539"/>
                <a:gd name="connsiteX14" fmla="*/ 451108 w 609585"/>
                <a:gd name="connsiteY14" fmla="*/ 607539 h 607539"/>
                <a:gd name="connsiteX15" fmla="*/ 54705 w 609585"/>
                <a:gd name="connsiteY15" fmla="*/ 607539 h 607539"/>
                <a:gd name="connsiteX16" fmla="*/ 0 w 609585"/>
                <a:gd name="connsiteY16" fmla="*/ 552811 h 607539"/>
                <a:gd name="connsiteX17" fmla="*/ 0 w 609585"/>
                <a:gd name="connsiteY17" fmla="*/ 157018 h 607539"/>
                <a:gd name="connsiteX18" fmla="*/ 54705 w 609585"/>
                <a:gd name="connsiteY18" fmla="*/ 102290 h 607539"/>
                <a:gd name="connsiteX19" fmla="*/ 480688 w 609585"/>
                <a:gd name="connsiteY19" fmla="*/ 315 h 607539"/>
                <a:gd name="connsiteX20" fmla="*/ 482652 w 609585"/>
                <a:gd name="connsiteY20" fmla="*/ 595 h 607539"/>
                <a:gd name="connsiteX21" fmla="*/ 508840 w 609585"/>
                <a:gd name="connsiteY21" fmla="*/ 6292 h 607539"/>
                <a:gd name="connsiteX22" fmla="*/ 600778 w 609585"/>
                <a:gd name="connsiteY22" fmla="*/ 96226 h 607539"/>
                <a:gd name="connsiteX23" fmla="*/ 607044 w 609585"/>
                <a:gd name="connsiteY23" fmla="*/ 117613 h 607539"/>
                <a:gd name="connsiteX24" fmla="*/ 608914 w 609585"/>
                <a:gd name="connsiteY24" fmla="*/ 124617 h 607539"/>
                <a:gd name="connsiteX25" fmla="*/ 609476 w 609585"/>
                <a:gd name="connsiteY25" fmla="*/ 132181 h 607539"/>
                <a:gd name="connsiteX26" fmla="*/ 595446 w 609585"/>
                <a:gd name="connsiteY26" fmla="*/ 162440 h 607539"/>
                <a:gd name="connsiteX27" fmla="*/ 309720 w 609585"/>
                <a:gd name="connsiteY27" fmla="*/ 447746 h 607539"/>
                <a:gd name="connsiteX28" fmla="*/ 285777 w 609585"/>
                <a:gd name="connsiteY28" fmla="*/ 460727 h 607539"/>
                <a:gd name="connsiteX29" fmla="*/ 182897 w 609585"/>
                <a:gd name="connsiteY29" fmla="*/ 482394 h 607539"/>
                <a:gd name="connsiteX30" fmla="*/ 162602 w 609585"/>
                <a:gd name="connsiteY30" fmla="*/ 486597 h 607539"/>
                <a:gd name="connsiteX31" fmla="*/ 154745 w 609585"/>
                <a:gd name="connsiteY31" fmla="*/ 487437 h 607539"/>
                <a:gd name="connsiteX32" fmla="*/ 130148 w 609585"/>
                <a:gd name="connsiteY32" fmla="*/ 477538 h 607539"/>
                <a:gd name="connsiteX33" fmla="*/ 121075 w 609585"/>
                <a:gd name="connsiteY33" fmla="*/ 445225 h 607539"/>
                <a:gd name="connsiteX34" fmla="*/ 125191 w 609585"/>
                <a:gd name="connsiteY34" fmla="*/ 425800 h 607539"/>
                <a:gd name="connsiteX35" fmla="*/ 147450 w 609585"/>
                <a:gd name="connsiteY35" fmla="*/ 321109 h 607539"/>
                <a:gd name="connsiteX36" fmla="*/ 174199 w 609585"/>
                <a:gd name="connsiteY36" fmla="*/ 304019 h 607539"/>
                <a:gd name="connsiteX37" fmla="*/ 191221 w 609585"/>
                <a:gd name="connsiteY37" fmla="*/ 330729 h 607539"/>
                <a:gd name="connsiteX38" fmla="*/ 168961 w 609585"/>
                <a:gd name="connsiteY38" fmla="*/ 435045 h 607539"/>
                <a:gd name="connsiteX39" fmla="*/ 167933 w 609585"/>
                <a:gd name="connsiteY39" fmla="*/ 439621 h 607539"/>
                <a:gd name="connsiteX40" fmla="*/ 173264 w 609585"/>
                <a:gd name="connsiteY40" fmla="*/ 438501 h 607539"/>
                <a:gd name="connsiteX41" fmla="*/ 276331 w 609585"/>
                <a:gd name="connsiteY41" fmla="*/ 416834 h 607539"/>
                <a:gd name="connsiteX42" fmla="*/ 277640 w 609585"/>
                <a:gd name="connsiteY42" fmla="*/ 416087 h 607539"/>
                <a:gd name="connsiteX43" fmla="*/ 563460 w 609585"/>
                <a:gd name="connsiteY43" fmla="*/ 130874 h 607539"/>
                <a:gd name="connsiteX44" fmla="*/ 564021 w 609585"/>
                <a:gd name="connsiteY44" fmla="*/ 130314 h 607539"/>
                <a:gd name="connsiteX45" fmla="*/ 563273 w 609585"/>
                <a:gd name="connsiteY45" fmla="*/ 126765 h 607539"/>
                <a:gd name="connsiteX46" fmla="*/ 559906 w 609585"/>
                <a:gd name="connsiteY46" fmla="*/ 114157 h 607539"/>
                <a:gd name="connsiteX47" fmla="*/ 492192 w 609585"/>
                <a:gd name="connsiteY47" fmla="*/ 47757 h 607539"/>
                <a:gd name="connsiteX48" fmla="*/ 477321 w 609585"/>
                <a:gd name="connsiteY48" fmla="*/ 44955 h 607539"/>
                <a:gd name="connsiteX49" fmla="*/ 476947 w 609585"/>
                <a:gd name="connsiteY49" fmla="*/ 44955 h 607539"/>
                <a:gd name="connsiteX50" fmla="*/ 476854 w 609585"/>
                <a:gd name="connsiteY50" fmla="*/ 45048 h 607539"/>
                <a:gd name="connsiteX51" fmla="*/ 312994 w 609585"/>
                <a:gd name="connsiteY51" fmla="*/ 208948 h 607539"/>
                <a:gd name="connsiteX52" fmla="*/ 273525 w 609585"/>
                <a:gd name="connsiteY52" fmla="*/ 248265 h 607539"/>
                <a:gd name="connsiteX53" fmla="*/ 259215 w 609585"/>
                <a:gd name="connsiteY53" fmla="*/ 262554 h 607539"/>
                <a:gd name="connsiteX54" fmla="*/ 256222 w 609585"/>
                <a:gd name="connsiteY54" fmla="*/ 265542 h 607539"/>
                <a:gd name="connsiteX55" fmla="*/ 241352 w 609585"/>
                <a:gd name="connsiteY55" fmla="*/ 280671 h 607539"/>
                <a:gd name="connsiteX56" fmla="*/ 209552 w 609585"/>
                <a:gd name="connsiteY56" fmla="*/ 280858 h 607539"/>
                <a:gd name="connsiteX57" fmla="*/ 209365 w 609585"/>
                <a:gd name="connsiteY57" fmla="*/ 249106 h 607539"/>
                <a:gd name="connsiteX58" fmla="*/ 224049 w 609585"/>
                <a:gd name="connsiteY58" fmla="*/ 234163 h 607539"/>
                <a:gd name="connsiteX59" fmla="*/ 227416 w 609585"/>
                <a:gd name="connsiteY59" fmla="*/ 230801 h 607539"/>
                <a:gd name="connsiteX60" fmla="*/ 241726 w 609585"/>
                <a:gd name="connsiteY60" fmla="*/ 216513 h 607539"/>
                <a:gd name="connsiteX61" fmla="*/ 281194 w 609585"/>
                <a:gd name="connsiteY61" fmla="*/ 177289 h 607539"/>
                <a:gd name="connsiteX62" fmla="*/ 444867 w 609585"/>
                <a:gd name="connsiteY62" fmla="*/ 13576 h 607539"/>
                <a:gd name="connsiteX63" fmla="*/ 480688 w 609585"/>
                <a:gd name="connsiteY63" fmla="*/ 315 h 607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09585" h="607539">
                  <a:moveTo>
                    <a:pt x="54705" y="102290"/>
                  </a:moveTo>
                  <a:lnTo>
                    <a:pt x="266232" y="102290"/>
                  </a:lnTo>
                  <a:cubicBezTo>
                    <a:pt x="278576" y="102290"/>
                    <a:pt x="288675" y="112376"/>
                    <a:pt x="288675" y="124704"/>
                  </a:cubicBezTo>
                  <a:cubicBezTo>
                    <a:pt x="288675" y="137032"/>
                    <a:pt x="278576" y="147118"/>
                    <a:pt x="266232" y="147118"/>
                  </a:cubicBezTo>
                  <a:lnTo>
                    <a:pt x="54705" y="147118"/>
                  </a:lnTo>
                  <a:cubicBezTo>
                    <a:pt x="49282" y="147118"/>
                    <a:pt x="44886" y="151507"/>
                    <a:pt x="44886" y="157018"/>
                  </a:cubicBezTo>
                  <a:lnTo>
                    <a:pt x="44886" y="552811"/>
                  </a:lnTo>
                  <a:cubicBezTo>
                    <a:pt x="44886" y="558322"/>
                    <a:pt x="49282" y="562711"/>
                    <a:pt x="54705" y="562711"/>
                  </a:cubicBezTo>
                  <a:lnTo>
                    <a:pt x="451108" y="562711"/>
                  </a:lnTo>
                  <a:cubicBezTo>
                    <a:pt x="456625" y="562711"/>
                    <a:pt x="460927" y="558322"/>
                    <a:pt x="460927" y="552811"/>
                  </a:cubicBezTo>
                  <a:lnTo>
                    <a:pt x="460927" y="350245"/>
                  </a:lnTo>
                  <a:cubicBezTo>
                    <a:pt x="460927" y="337917"/>
                    <a:pt x="471026" y="327831"/>
                    <a:pt x="483370" y="327831"/>
                  </a:cubicBezTo>
                  <a:cubicBezTo>
                    <a:pt x="495714" y="327831"/>
                    <a:pt x="505813" y="337917"/>
                    <a:pt x="505813" y="350245"/>
                  </a:cubicBezTo>
                  <a:lnTo>
                    <a:pt x="505813" y="552811"/>
                  </a:lnTo>
                  <a:cubicBezTo>
                    <a:pt x="505813" y="582977"/>
                    <a:pt x="481313" y="607539"/>
                    <a:pt x="451108" y="607539"/>
                  </a:cubicBezTo>
                  <a:lnTo>
                    <a:pt x="54705" y="607539"/>
                  </a:lnTo>
                  <a:cubicBezTo>
                    <a:pt x="24594" y="607539"/>
                    <a:pt x="0" y="582977"/>
                    <a:pt x="0" y="552811"/>
                  </a:cubicBezTo>
                  <a:lnTo>
                    <a:pt x="0" y="157018"/>
                  </a:lnTo>
                  <a:cubicBezTo>
                    <a:pt x="0" y="126852"/>
                    <a:pt x="24594" y="102290"/>
                    <a:pt x="54705" y="102290"/>
                  </a:cubicBezTo>
                  <a:close/>
                  <a:moveTo>
                    <a:pt x="480688" y="315"/>
                  </a:moveTo>
                  <a:lnTo>
                    <a:pt x="482652" y="595"/>
                  </a:lnTo>
                  <a:cubicBezTo>
                    <a:pt x="490696" y="1435"/>
                    <a:pt x="499768" y="2556"/>
                    <a:pt x="508840" y="6292"/>
                  </a:cubicBezTo>
                  <a:cubicBezTo>
                    <a:pt x="551114" y="23382"/>
                    <a:pt x="582072" y="53640"/>
                    <a:pt x="600778" y="96226"/>
                  </a:cubicBezTo>
                  <a:cubicBezTo>
                    <a:pt x="604144" y="103697"/>
                    <a:pt x="605641" y="111075"/>
                    <a:pt x="607044" y="117613"/>
                  </a:cubicBezTo>
                  <a:cubicBezTo>
                    <a:pt x="607511" y="120134"/>
                    <a:pt x="607979" y="122656"/>
                    <a:pt x="608914" y="124617"/>
                  </a:cubicBezTo>
                  <a:cubicBezTo>
                    <a:pt x="609476" y="127138"/>
                    <a:pt x="609756" y="129753"/>
                    <a:pt x="609476" y="132181"/>
                  </a:cubicBezTo>
                  <a:cubicBezTo>
                    <a:pt x="608353" y="144135"/>
                    <a:pt x="603770" y="154128"/>
                    <a:pt x="595446" y="162440"/>
                  </a:cubicBezTo>
                  <a:cubicBezTo>
                    <a:pt x="505754" y="251907"/>
                    <a:pt x="412226" y="345111"/>
                    <a:pt x="309720" y="447746"/>
                  </a:cubicBezTo>
                  <a:cubicBezTo>
                    <a:pt x="303080" y="454470"/>
                    <a:pt x="295223" y="458673"/>
                    <a:pt x="285777" y="460727"/>
                  </a:cubicBezTo>
                  <a:cubicBezTo>
                    <a:pt x="251453" y="467919"/>
                    <a:pt x="216660" y="475296"/>
                    <a:pt x="182897" y="482394"/>
                  </a:cubicBezTo>
                  <a:lnTo>
                    <a:pt x="162602" y="486597"/>
                  </a:lnTo>
                  <a:cubicBezTo>
                    <a:pt x="159983" y="487250"/>
                    <a:pt x="157364" y="487437"/>
                    <a:pt x="154745" y="487437"/>
                  </a:cubicBezTo>
                  <a:cubicBezTo>
                    <a:pt x="145392" y="487437"/>
                    <a:pt x="136601" y="483982"/>
                    <a:pt x="130148" y="477538"/>
                  </a:cubicBezTo>
                  <a:cubicBezTo>
                    <a:pt x="121917" y="469319"/>
                    <a:pt x="118550" y="457179"/>
                    <a:pt x="121075" y="445225"/>
                  </a:cubicBezTo>
                  <a:lnTo>
                    <a:pt x="125191" y="425800"/>
                  </a:lnTo>
                  <a:cubicBezTo>
                    <a:pt x="132392" y="391432"/>
                    <a:pt x="139874" y="355944"/>
                    <a:pt x="147450" y="321109"/>
                  </a:cubicBezTo>
                  <a:cubicBezTo>
                    <a:pt x="150069" y="309062"/>
                    <a:pt x="162040" y="301404"/>
                    <a:pt x="174199" y="304019"/>
                  </a:cubicBezTo>
                  <a:cubicBezTo>
                    <a:pt x="186264" y="306634"/>
                    <a:pt x="193840" y="318588"/>
                    <a:pt x="191221" y="330729"/>
                  </a:cubicBezTo>
                  <a:cubicBezTo>
                    <a:pt x="183645" y="365470"/>
                    <a:pt x="176163" y="400771"/>
                    <a:pt x="168961" y="435045"/>
                  </a:cubicBezTo>
                  <a:lnTo>
                    <a:pt x="167933" y="439621"/>
                  </a:lnTo>
                  <a:lnTo>
                    <a:pt x="173264" y="438501"/>
                  </a:lnTo>
                  <a:cubicBezTo>
                    <a:pt x="206934" y="431403"/>
                    <a:pt x="241913" y="424119"/>
                    <a:pt x="276331" y="416834"/>
                  </a:cubicBezTo>
                  <a:cubicBezTo>
                    <a:pt x="277173" y="416647"/>
                    <a:pt x="277173" y="416647"/>
                    <a:pt x="277640" y="416087"/>
                  </a:cubicBezTo>
                  <a:cubicBezTo>
                    <a:pt x="380333" y="313545"/>
                    <a:pt x="473674" y="220248"/>
                    <a:pt x="563460" y="130874"/>
                  </a:cubicBezTo>
                  <a:lnTo>
                    <a:pt x="564021" y="130314"/>
                  </a:lnTo>
                  <a:cubicBezTo>
                    <a:pt x="563741" y="129100"/>
                    <a:pt x="563460" y="127979"/>
                    <a:pt x="563273" y="126765"/>
                  </a:cubicBezTo>
                  <a:cubicBezTo>
                    <a:pt x="562244" y="121908"/>
                    <a:pt x="561215" y="117426"/>
                    <a:pt x="559906" y="114157"/>
                  </a:cubicBezTo>
                  <a:cubicBezTo>
                    <a:pt x="545783" y="82311"/>
                    <a:pt x="523711" y="60458"/>
                    <a:pt x="492192" y="47757"/>
                  </a:cubicBezTo>
                  <a:cubicBezTo>
                    <a:pt x="488545" y="46263"/>
                    <a:pt x="483026" y="45702"/>
                    <a:pt x="477321" y="44955"/>
                  </a:cubicBezTo>
                  <a:lnTo>
                    <a:pt x="476947" y="44955"/>
                  </a:lnTo>
                  <a:lnTo>
                    <a:pt x="476854" y="45048"/>
                  </a:lnTo>
                  <a:cubicBezTo>
                    <a:pt x="422234" y="99868"/>
                    <a:pt x="366678" y="155249"/>
                    <a:pt x="312994" y="208948"/>
                  </a:cubicBezTo>
                  <a:lnTo>
                    <a:pt x="273525" y="248265"/>
                  </a:lnTo>
                  <a:lnTo>
                    <a:pt x="259215" y="262554"/>
                  </a:lnTo>
                  <a:lnTo>
                    <a:pt x="256222" y="265542"/>
                  </a:lnTo>
                  <a:cubicBezTo>
                    <a:pt x="254633" y="267223"/>
                    <a:pt x="251266" y="270679"/>
                    <a:pt x="241352" y="280671"/>
                  </a:cubicBezTo>
                  <a:cubicBezTo>
                    <a:pt x="232654" y="289450"/>
                    <a:pt x="218437" y="289637"/>
                    <a:pt x="209552" y="280858"/>
                  </a:cubicBezTo>
                  <a:cubicBezTo>
                    <a:pt x="200761" y="272173"/>
                    <a:pt x="200574" y="257978"/>
                    <a:pt x="209365" y="249106"/>
                  </a:cubicBezTo>
                  <a:cubicBezTo>
                    <a:pt x="219092" y="239300"/>
                    <a:pt x="222459" y="235844"/>
                    <a:pt x="224049" y="234163"/>
                  </a:cubicBezTo>
                  <a:lnTo>
                    <a:pt x="227416" y="230801"/>
                  </a:lnTo>
                  <a:lnTo>
                    <a:pt x="241726" y="216513"/>
                  </a:lnTo>
                  <a:lnTo>
                    <a:pt x="281194" y="177289"/>
                  </a:lnTo>
                  <a:cubicBezTo>
                    <a:pt x="334879" y="123589"/>
                    <a:pt x="390434" y="68209"/>
                    <a:pt x="444867" y="13576"/>
                  </a:cubicBezTo>
                  <a:cubicBezTo>
                    <a:pt x="457774" y="501"/>
                    <a:pt x="471429" y="-806"/>
                    <a:pt x="480688" y="315"/>
                  </a:cubicBezTo>
                  <a:close/>
                </a:path>
              </a:pathLst>
            </a:custGeom>
            <a:solidFill>
              <a:srgbClr val="040444"/>
            </a:solidFill>
            <a:ln>
              <a:noFill/>
            </a:ln>
          </p:spPr>
        </p:sp>
        <p:sp>
          <p:nvSpPr>
            <p:cNvPr id="15" name="文本框 14"/>
            <p:cNvSpPr txBox="1"/>
            <p:nvPr/>
          </p:nvSpPr>
          <p:spPr>
            <a:xfrm>
              <a:off x="2412820" y="2385328"/>
              <a:ext cx="4318635" cy="1060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 defTabSz="91313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Century Gothic" panose="020B0502020202020204" pitchFamily="34" charset="0"/>
                </a:rPr>
                <a:t>单击添加标题，建议您在展示时采用微软雅黑字体单击添加标题，建议您在展示时采用微软雅黑字体单击添加标题，建议您在展示时采用微软雅黑字体</a:t>
              </a:r>
              <a:endParaRPr lang="zh-CN" altLang="en-US" sz="14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554800" y="4600418"/>
            <a:ext cx="5291455" cy="1060450"/>
            <a:chOff x="1440000" y="2385328"/>
            <a:chExt cx="5291455" cy="1060450"/>
          </a:xfrm>
        </p:grpSpPr>
        <p:sp>
          <p:nvSpPr>
            <p:cNvPr id="17" name="edit_215568"/>
            <p:cNvSpPr>
              <a:spLocks noChangeAspect="1"/>
            </p:cNvSpPr>
            <p:nvPr/>
          </p:nvSpPr>
          <p:spPr bwMode="auto">
            <a:xfrm>
              <a:off x="1440000" y="2441509"/>
              <a:ext cx="609685" cy="607638"/>
            </a:xfrm>
            <a:custGeom>
              <a:avLst/>
              <a:gdLst>
                <a:gd name="connsiteX0" fmla="*/ 54705 w 609585"/>
                <a:gd name="connsiteY0" fmla="*/ 102290 h 607539"/>
                <a:gd name="connsiteX1" fmla="*/ 266232 w 609585"/>
                <a:gd name="connsiteY1" fmla="*/ 102290 h 607539"/>
                <a:gd name="connsiteX2" fmla="*/ 288675 w 609585"/>
                <a:gd name="connsiteY2" fmla="*/ 124704 h 607539"/>
                <a:gd name="connsiteX3" fmla="*/ 266232 w 609585"/>
                <a:gd name="connsiteY3" fmla="*/ 147118 h 607539"/>
                <a:gd name="connsiteX4" fmla="*/ 54705 w 609585"/>
                <a:gd name="connsiteY4" fmla="*/ 147118 h 607539"/>
                <a:gd name="connsiteX5" fmla="*/ 44886 w 609585"/>
                <a:gd name="connsiteY5" fmla="*/ 157018 h 607539"/>
                <a:gd name="connsiteX6" fmla="*/ 44886 w 609585"/>
                <a:gd name="connsiteY6" fmla="*/ 552811 h 607539"/>
                <a:gd name="connsiteX7" fmla="*/ 54705 w 609585"/>
                <a:gd name="connsiteY7" fmla="*/ 562711 h 607539"/>
                <a:gd name="connsiteX8" fmla="*/ 451108 w 609585"/>
                <a:gd name="connsiteY8" fmla="*/ 562711 h 607539"/>
                <a:gd name="connsiteX9" fmla="*/ 460927 w 609585"/>
                <a:gd name="connsiteY9" fmla="*/ 552811 h 607539"/>
                <a:gd name="connsiteX10" fmla="*/ 460927 w 609585"/>
                <a:gd name="connsiteY10" fmla="*/ 350245 h 607539"/>
                <a:gd name="connsiteX11" fmla="*/ 483370 w 609585"/>
                <a:gd name="connsiteY11" fmla="*/ 327831 h 607539"/>
                <a:gd name="connsiteX12" fmla="*/ 505813 w 609585"/>
                <a:gd name="connsiteY12" fmla="*/ 350245 h 607539"/>
                <a:gd name="connsiteX13" fmla="*/ 505813 w 609585"/>
                <a:gd name="connsiteY13" fmla="*/ 552811 h 607539"/>
                <a:gd name="connsiteX14" fmla="*/ 451108 w 609585"/>
                <a:gd name="connsiteY14" fmla="*/ 607539 h 607539"/>
                <a:gd name="connsiteX15" fmla="*/ 54705 w 609585"/>
                <a:gd name="connsiteY15" fmla="*/ 607539 h 607539"/>
                <a:gd name="connsiteX16" fmla="*/ 0 w 609585"/>
                <a:gd name="connsiteY16" fmla="*/ 552811 h 607539"/>
                <a:gd name="connsiteX17" fmla="*/ 0 w 609585"/>
                <a:gd name="connsiteY17" fmla="*/ 157018 h 607539"/>
                <a:gd name="connsiteX18" fmla="*/ 54705 w 609585"/>
                <a:gd name="connsiteY18" fmla="*/ 102290 h 607539"/>
                <a:gd name="connsiteX19" fmla="*/ 480688 w 609585"/>
                <a:gd name="connsiteY19" fmla="*/ 315 h 607539"/>
                <a:gd name="connsiteX20" fmla="*/ 482652 w 609585"/>
                <a:gd name="connsiteY20" fmla="*/ 595 h 607539"/>
                <a:gd name="connsiteX21" fmla="*/ 508840 w 609585"/>
                <a:gd name="connsiteY21" fmla="*/ 6292 h 607539"/>
                <a:gd name="connsiteX22" fmla="*/ 600778 w 609585"/>
                <a:gd name="connsiteY22" fmla="*/ 96226 h 607539"/>
                <a:gd name="connsiteX23" fmla="*/ 607044 w 609585"/>
                <a:gd name="connsiteY23" fmla="*/ 117613 h 607539"/>
                <a:gd name="connsiteX24" fmla="*/ 608914 w 609585"/>
                <a:gd name="connsiteY24" fmla="*/ 124617 h 607539"/>
                <a:gd name="connsiteX25" fmla="*/ 609476 w 609585"/>
                <a:gd name="connsiteY25" fmla="*/ 132181 h 607539"/>
                <a:gd name="connsiteX26" fmla="*/ 595446 w 609585"/>
                <a:gd name="connsiteY26" fmla="*/ 162440 h 607539"/>
                <a:gd name="connsiteX27" fmla="*/ 309720 w 609585"/>
                <a:gd name="connsiteY27" fmla="*/ 447746 h 607539"/>
                <a:gd name="connsiteX28" fmla="*/ 285777 w 609585"/>
                <a:gd name="connsiteY28" fmla="*/ 460727 h 607539"/>
                <a:gd name="connsiteX29" fmla="*/ 182897 w 609585"/>
                <a:gd name="connsiteY29" fmla="*/ 482394 h 607539"/>
                <a:gd name="connsiteX30" fmla="*/ 162602 w 609585"/>
                <a:gd name="connsiteY30" fmla="*/ 486597 h 607539"/>
                <a:gd name="connsiteX31" fmla="*/ 154745 w 609585"/>
                <a:gd name="connsiteY31" fmla="*/ 487437 h 607539"/>
                <a:gd name="connsiteX32" fmla="*/ 130148 w 609585"/>
                <a:gd name="connsiteY32" fmla="*/ 477538 h 607539"/>
                <a:gd name="connsiteX33" fmla="*/ 121075 w 609585"/>
                <a:gd name="connsiteY33" fmla="*/ 445225 h 607539"/>
                <a:gd name="connsiteX34" fmla="*/ 125191 w 609585"/>
                <a:gd name="connsiteY34" fmla="*/ 425800 h 607539"/>
                <a:gd name="connsiteX35" fmla="*/ 147450 w 609585"/>
                <a:gd name="connsiteY35" fmla="*/ 321109 h 607539"/>
                <a:gd name="connsiteX36" fmla="*/ 174199 w 609585"/>
                <a:gd name="connsiteY36" fmla="*/ 304019 h 607539"/>
                <a:gd name="connsiteX37" fmla="*/ 191221 w 609585"/>
                <a:gd name="connsiteY37" fmla="*/ 330729 h 607539"/>
                <a:gd name="connsiteX38" fmla="*/ 168961 w 609585"/>
                <a:gd name="connsiteY38" fmla="*/ 435045 h 607539"/>
                <a:gd name="connsiteX39" fmla="*/ 167933 w 609585"/>
                <a:gd name="connsiteY39" fmla="*/ 439621 h 607539"/>
                <a:gd name="connsiteX40" fmla="*/ 173264 w 609585"/>
                <a:gd name="connsiteY40" fmla="*/ 438501 h 607539"/>
                <a:gd name="connsiteX41" fmla="*/ 276331 w 609585"/>
                <a:gd name="connsiteY41" fmla="*/ 416834 h 607539"/>
                <a:gd name="connsiteX42" fmla="*/ 277640 w 609585"/>
                <a:gd name="connsiteY42" fmla="*/ 416087 h 607539"/>
                <a:gd name="connsiteX43" fmla="*/ 563460 w 609585"/>
                <a:gd name="connsiteY43" fmla="*/ 130874 h 607539"/>
                <a:gd name="connsiteX44" fmla="*/ 564021 w 609585"/>
                <a:gd name="connsiteY44" fmla="*/ 130314 h 607539"/>
                <a:gd name="connsiteX45" fmla="*/ 563273 w 609585"/>
                <a:gd name="connsiteY45" fmla="*/ 126765 h 607539"/>
                <a:gd name="connsiteX46" fmla="*/ 559906 w 609585"/>
                <a:gd name="connsiteY46" fmla="*/ 114157 h 607539"/>
                <a:gd name="connsiteX47" fmla="*/ 492192 w 609585"/>
                <a:gd name="connsiteY47" fmla="*/ 47757 h 607539"/>
                <a:gd name="connsiteX48" fmla="*/ 477321 w 609585"/>
                <a:gd name="connsiteY48" fmla="*/ 44955 h 607539"/>
                <a:gd name="connsiteX49" fmla="*/ 476947 w 609585"/>
                <a:gd name="connsiteY49" fmla="*/ 44955 h 607539"/>
                <a:gd name="connsiteX50" fmla="*/ 476854 w 609585"/>
                <a:gd name="connsiteY50" fmla="*/ 45048 h 607539"/>
                <a:gd name="connsiteX51" fmla="*/ 312994 w 609585"/>
                <a:gd name="connsiteY51" fmla="*/ 208948 h 607539"/>
                <a:gd name="connsiteX52" fmla="*/ 273525 w 609585"/>
                <a:gd name="connsiteY52" fmla="*/ 248265 h 607539"/>
                <a:gd name="connsiteX53" fmla="*/ 259215 w 609585"/>
                <a:gd name="connsiteY53" fmla="*/ 262554 h 607539"/>
                <a:gd name="connsiteX54" fmla="*/ 256222 w 609585"/>
                <a:gd name="connsiteY54" fmla="*/ 265542 h 607539"/>
                <a:gd name="connsiteX55" fmla="*/ 241352 w 609585"/>
                <a:gd name="connsiteY55" fmla="*/ 280671 h 607539"/>
                <a:gd name="connsiteX56" fmla="*/ 209552 w 609585"/>
                <a:gd name="connsiteY56" fmla="*/ 280858 h 607539"/>
                <a:gd name="connsiteX57" fmla="*/ 209365 w 609585"/>
                <a:gd name="connsiteY57" fmla="*/ 249106 h 607539"/>
                <a:gd name="connsiteX58" fmla="*/ 224049 w 609585"/>
                <a:gd name="connsiteY58" fmla="*/ 234163 h 607539"/>
                <a:gd name="connsiteX59" fmla="*/ 227416 w 609585"/>
                <a:gd name="connsiteY59" fmla="*/ 230801 h 607539"/>
                <a:gd name="connsiteX60" fmla="*/ 241726 w 609585"/>
                <a:gd name="connsiteY60" fmla="*/ 216513 h 607539"/>
                <a:gd name="connsiteX61" fmla="*/ 281194 w 609585"/>
                <a:gd name="connsiteY61" fmla="*/ 177289 h 607539"/>
                <a:gd name="connsiteX62" fmla="*/ 444867 w 609585"/>
                <a:gd name="connsiteY62" fmla="*/ 13576 h 607539"/>
                <a:gd name="connsiteX63" fmla="*/ 480688 w 609585"/>
                <a:gd name="connsiteY63" fmla="*/ 315 h 607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09585" h="607539">
                  <a:moveTo>
                    <a:pt x="54705" y="102290"/>
                  </a:moveTo>
                  <a:lnTo>
                    <a:pt x="266232" y="102290"/>
                  </a:lnTo>
                  <a:cubicBezTo>
                    <a:pt x="278576" y="102290"/>
                    <a:pt x="288675" y="112376"/>
                    <a:pt x="288675" y="124704"/>
                  </a:cubicBezTo>
                  <a:cubicBezTo>
                    <a:pt x="288675" y="137032"/>
                    <a:pt x="278576" y="147118"/>
                    <a:pt x="266232" y="147118"/>
                  </a:cubicBezTo>
                  <a:lnTo>
                    <a:pt x="54705" y="147118"/>
                  </a:lnTo>
                  <a:cubicBezTo>
                    <a:pt x="49282" y="147118"/>
                    <a:pt x="44886" y="151507"/>
                    <a:pt x="44886" y="157018"/>
                  </a:cubicBezTo>
                  <a:lnTo>
                    <a:pt x="44886" y="552811"/>
                  </a:lnTo>
                  <a:cubicBezTo>
                    <a:pt x="44886" y="558322"/>
                    <a:pt x="49282" y="562711"/>
                    <a:pt x="54705" y="562711"/>
                  </a:cubicBezTo>
                  <a:lnTo>
                    <a:pt x="451108" y="562711"/>
                  </a:lnTo>
                  <a:cubicBezTo>
                    <a:pt x="456625" y="562711"/>
                    <a:pt x="460927" y="558322"/>
                    <a:pt x="460927" y="552811"/>
                  </a:cubicBezTo>
                  <a:lnTo>
                    <a:pt x="460927" y="350245"/>
                  </a:lnTo>
                  <a:cubicBezTo>
                    <a:pt x="460927" y="337917"/>
                    <a:pt x="471026" y="327831"/>
                    <a:pt x="483370" y="327831"/>
                  </a:cubicBezTo>
                  <a:cubicBezTo>
                    <a:pt x="495714" y="327831"/>
                    <a:pt x="505813" y="337917"/>
                    <a:pt x="505813" y="350245"/>
                  </a:cubicBezTo>
                  <a:lnTo>
                    <a:pt x="505813" y="552811"/>
                  </a:lnTo>
                  <a:cubicBezTo>
                    <a:pt x="505813" y="582977"/>
                    <a:pt x="481313" y="607539"/>
                    <a:pt x="451108" y="607539"/>
                  </a:cubicBezTo>
                  <a:lnTo>
                    <a:pt x="54705" y="607539"/>
                  </a:lnTo>
                  <a:cubicBezTo>
                    <a:pt x="24594" y="607539"/>
                    <a:pt x="0" y="582977"/>
                    <a:pt x="0" y="552811"/>
                  </a:cubicBezTo>
                  <a:lnTo>
                    <a:pt x="0" y="157018"/>
                  </a:lnTo>
                  <a:cubicBezTo>
                    <a:pt x="0" y="126852"/>
                    <a:pt x="24594" y="102290"/>
                    <a:pt x="54705" y="102290"/>
                  </a:cubicBezTo>
                  <a:close/>
                  <a:moveTo>
                    <a:pt x="480688" y="315"/>
                  </a:moveTo>
                  <a:lnTo>
                    <a:pt x="482652" y="595"/>
                  </a:lnTo>
                  <a:cubicBezTo>
                    <a:pt x="490696" y="1435"/>
                    <a:pt x="499768" y="2556"/>
                    <a:pt x="508840" y="6292"/>
                  </a:cubicBezTo>
                  <a:cubicBezTo>
                    <a:pt x="551114" y="23382"/>
                    <a:pt x="582072" y="53640"/>
                    <a:pt x="600778" y="96226"/>
                  </a:cubicBezTo>
                  <a:cubicBezTo>
                    <a:pt x="604144" y="103697"/>
                    <a:pt x="605641" y="111075"/>
                    <a:pt x="607044" y="117613"/>
                  </a:cubicBezTo>
                  <a:cubicBezTo>
                    <a:pt x="607511" y="120134"/>
                    <a:pt x="607979" y="122656"/>
                    <a:pt x="608914" y="124617"/>
                  </a:cubicBezTo>
                  <a:cubicBezTo>
                    <a:pt x="609476" y="127138"/>
                    <a:pt x="609756" y="129753"/>
                    <a:pt x="609476" y="132181"/>
                  </a:cubicBezTo>
                  <a:cubicBezTo>
                    <a:pt x="608353" y="144135"/>
                    <a:pt x="603770" y="154128"/>
                    <a:pt x="595446" y="162440"/>
                  </a:cubicBezTo>
                  <a:cubicBezTo>
                    <a:pt x="505754" y="251907"/>
                    <a:pt x="412226" y="345111"/>
                    <a:pt x="309720" y="447746"/>
                  </a:cubicBezTo>
                  <a:cubicBezTo>
                    <a:pt x="303080" y="454470"/>
                    <a:pt x="295223" y="458673"/>
                    <a:pt x="285777" y="460727"/>
                  </a:cubicBezTo>
                  <a:cubicBezTo>
                    <a:pt x="251453" y="467919"/>
                    <a:pt x="216660" y="475296"/>
                    <a:pt x="182897" y="482394"/>
                  </a:cubicBezTo>
                  <a:lnTo>
                    <a:pt x="162602" y="486597"/>
                  </a:lnTo>
                  <a:cubicBezTo>
                    <a:pt x="159983" y="487250"/>
                    <a:pt x="157364" y="487437"/>
                    <a:pt x="154745" y="487437"/>
                  </a:cubicBezTo>
                  <a:cubicBezTo>
                    <a:pt x="145392" y="487437"/>
                    <a:pt x="136601" y="483982"/>
                    <a:pt x="130148" y="477538"/>
                  </a:cubicBezTo>
                  <a:cubicBezTo>
                    <a:pt x="121917" y="469319"/>
                    <a:pt x="118550" y="457179"/>
                    <a:pt x="121075" y="445225"/>
                  </a:cubicBezTo>
                  <a:lnTo>
                    <a:pt x="125191" y="425800"/>
                  </a:lnTo>
                  <a:cubicBezTo>
                    <a:pt x="132392" y="391432"/>
                    <a:pt x="139874" y="355944"/>
                    <a:pt x="147450" y="321109"/>
                  </a:cubicBezTo>
                  <a:cubicBezTo>
                    <a:pt x="150069" y="309062"/>
                    <a:pt x="162040" y="301404"/>
                    <a:pt x="174199" y="304019"/>
                  </a:cubicBezTo>
                  <a:cubicBezTo>
                    <a:pt x="186264" y="306634"/>
                    <a:pt x="193840" y="318588"/>
                    <a:pt x="191221" y="330729"/>
                  </a:cubicBezTo>
                  <a:cubicBezTo>
                    <a:pt x="183645" y="365470"/>
                    <a:pt x="176163" y="400771"/>
                    <a:pt x="168961" y="435045"/>
                  </a:cubicBezTo>
                  <a:lnTo>
                    <a:pt x="167933" y="439621"/>
                  </a:lnTo>
                  <a:lnTo>
                    <a:pt x="173264" y="438501"/>
                  </a:lnTo>
                  <a:cubicBezTo>
                    <a:pt x="206934" y="431403"/>
                    <a:pt x="241913" y="424119"/>
                    <a:pt x="276331" y="416834"/>
                  </a:cubicBezTo>
                  <a:cubicBezTo>
                    <a:pt x="277173" y="416647"/>
                    <a:pt x="277173" y="416647"/>
                    <a:pt x="277640" y="416087"/>
                  </a:cubicBezTo>
                  <a:cubicBezTo>
                    <a:pt x="380333" y="313545"/>
                    <a:pt x="473674" y="220248"/>
                    <a:pt x="563460" y="130874"/>
                  </a:cubicBezTo>
                  <a:lnTo>
                    <a:pt x="564021" y="130314"/>
                  </a:lnTo>
                  <a:cubicBezTo>
                    <a:pt x="563741" y="129100"/>
                    <a:pt x="563460" y="127979"/>
                    <a:pt x="563273" y="126765"/>
                  </a:cubicBezTo>
                  <a:cubicBezTo>
                    <a:pt x="562244" y="121908"/>
                    <a:pt x="561215" y="117426"/>
                    <a:pt x="559906" y="114157"/>
                  </a:cubicBezTo>
                  <a:cubicBezTo>
                    <a:pt x="545783" y="82311"/>
                    <a:pt x="523711" y="60458"/>
                    <a:pt x="492192" y="47757"/>
                  </a:cubicBezTo>
                  <a:cubicBezTo>
                    <a:pt x="488545" y="46263"/>
                    <a:pt x="483026" y="45702"/>
                    <a:pt x="477321" y="44955"/>
                  </a:cubicBezTo>
                  <a:lnTo>
                    <a:pt x="476947" y="44955"/>
                  </a:lnTo>
                  <a:lnTo>
                    <a:pt x="476854" y="45048"/>
                  </a:lnTo>
                  <a:cubicBezTo>
                    <a:pt x="422234" y="99868"/>
                    <a:pt x="366678" y="155249"/>
                    <a:pt x="312994" y="208948"/>
                  </a:cubicBezTo>
                  <a:lnTo>
                    <a:pt x="273525" y="248265"/>
                  </a:lnTo>
                  <a:lnTo>
                    <a:pt x="259215" y="262554"/>
                  </a:lnTo>
                  <a:lnTo>
                    <a:pt x="256222" y="265542"/>
                  </a:lnTo>
                  <a:cubicBezTo>
                    <a:pt x="254633" y="267223"/>
                    <a:pt x="251266" y="270679"/>
                    <a:pt x="241352" y="280671"/>
                  </a:cubicBezTo>
                  <a:cubicBezTo>
                    <a:pt x="232654" y="289450"/>
                    <a:pt x="218437" y="289637"/>
                    <a:pt x="209552" y="280858"/>
                  </a:cubicBezTo>
                  <a:cubicBezTo>
                    <a:pt x="200761" y="272173"/>
                    <a:pt x="200574" y="257978"/>
                    <a:pt x="209365" y="249106"/>
                  </a:cubicBezTo>
                  <a:cubicBezTo>
                    <a:pt x="219092" y="239300"/>
                    <a:pt x="222459" y="235844"/>
                    <a:pt x="224049" y="234163"/>
                  </a:cubicBezTo>
                  <a:lnTo>
                    <a:pt x="227416" y="230801"/>
                  </a:lnTo>
                  <a:lnTo>
                    <a:pt x="241726" y="216513"/>
                  </a:lnTo>
                  <a:lnTo>
                    <a:pt x="281194" y="177289"/>
                  </a:lnTo>
                  <a:cubicBezTo>
                    <a:pt x="334879" y="123589"/>
                    <a:pt x="390434" y="68209"/>
                    <a:pt x="444867" y="13576"/>
                  </a:cubicBezTo>
                  <a:cubicBezTo>
                    <a:pt x="457774" y="501"/>
                    <a:pt x="471429" y="-806"/>
                    <a:pt x="480688" y="315"/>
                  </a:cubicBezTo>
                  <a:close/>
                </a:path>
              </a:pathLst>
            </a:custGeom>
            <a:solidFill>
              <a:srgbClr val="61D0DF"/>
            </a:solidFill>
            <a:ln>
              <a:noFill/>
            </a:ln>
          </p:spPr>
        </p:sp>
        <p:sp>
          <p:nvSpPr>
            <p:cNvPr id="18" name="文本框 17"/>
            <p:cNvSpPr txBox="1"/>
            <p:nvPr/>
          </p:nvSpPr>
          <p:spPr>
            <a:xfrm>
              <a:off x="2412820" y="2385328"/>
              <a:ext cx="4318635" cy="1060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 defTabSz="91313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Century Gothic" panose="020B0502020202020204" pitchFamily="34" charset="0"/>
                </a:rPr>
                <a:t>单击添加标题，建议您在展示时采用微软雅黑字体单击添加标题，建议您在展示时采用微软雅黑字体单击添加标题，建议您在展示时采用微软雅黑字体</a:t>
              </a:r>
              <a:endParaRPr lang="zh-CN" altLang="en-US" sz="14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0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6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544195" y="2259965"/>
            <a:ext cx="11134725" cy="3246755"/>
            <a:chOff x="857" y="3559"/>
            <a:chExt cx="17535" cy="5113"/>
          </a:xfrm>
        </p:grpSpPr>
        <p:sp>
          <p:nvSpPr>
            <p:cNvPr id="13" name="矩形: 圆角 5"/>
            <p:cNvSpPr/>
            <p:nvPr/>
          </p:nvSpPr>
          <p:spPr>
            <a:xfrm>
              <a:off x="4986" y="3638"/>
              <a:ext cx="2735" cy="1645"/>
            </a:xfrm>
            <a:prstGeom prst="roundRect">
              <a:avLst/>
            </a:prstGeom>
            <a:solidFill>
              <a:srgbClr val="0404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矩形: 圆角 6"/>
            <p:cNvSpPr/>
            <p:nvPr/>
          </p:nvSpPr>
          <p:spPr>
            <a:xfrm>
              <a:off x="11854" y="3638"/>
              <a:ext cx="2735" cy="1645"/>
            </a:xfrm>
            <a:prstGeom prst="roundRect">
              <a:avLst/>
            </a:prstGeom>
            <a:solidFill>
              <a:srgbClr val="61D0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矩形: 圆角 7"/>
            <p:cNvSpPr/>
            <p:nvPr/>
          </p:nvSpPr>
          <p:spPr>
            <a:xfrm>
              <a:off x="11854" y="7028"/>
              <a:ext cx="2735" cy="1645"/>
            </a:xfrm>
            <a:prstGeom prst="roundRect">
              <a:avLst/>
            </a:prstGeom>
            <a:solidFill>
              <a:srgbClr val="0404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" name="矩形: 圆角 8"/>
            <p:cNvSpPr/>
            <p:nvPr/>
          </p:nvSpPr>
          <p:spPr>
            <a:xfrm>
              <a:off x="4986" y="7028"/>
              <a:ext cx="2735" cy="1645"/>
            </a:xfrm>
            <a:prstGeom prst="roundRect">
              <a:avLst/>
            </a:prstGeom>
            <a:solidFill>
              <a:srgbClr val="745B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" name="出自【趣你的PPT】(微信:qunideppt)：最优质的PPT资源库"/>
            <p:cNvSpPr txBox="1">
              <a:spLocks noChangeArrowheads="1"/>
            </p:cNvSpPr>
            <p:nvPr/>
          </p:nvSpPr>
          <p:spPr bwMode="auto">
            <a:xfrm>
              <a:off x="989" y="3611"/>
              <a:ext cx="3670" cy="5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9pPr>
            </a:lstStyle>
            <a:p>
              <a:pPr algn="r" defTabSz="913130" fontAlgn="base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Century Gothic" panose="020B0502020202020204" pitchFamily="34" charset="0"/>
                </a:rPr>
                <a:t>单击此处编辑内容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Century Gothic" panose="020B0502020202020204" pitchFamily="34" charset="0"/>
              </a:endParaRPr>
            </a:p>
          </p:txBody>
        </p:sp>
        <p:sp>
          <p:nvSpPr>
            <p:cNvPr id="18" name="出自【趣你的PPT】(微信:qunideppt)：最优质的PPT资源库"/>
            <p:cNvSpPr txBox="1"/>
            <p:nvPr/>
          </p:nvSpPr>
          <p:spPr bwMode="auto">
            <a:xfrm>
              <a:off x="857" y="4111"/>
              <a:ext cx="3802" cy="1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22" tIns="45711" rIns="91422" bIns="45711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9pPr>
            </a:lstStyle>
            <a:p>
              <a:pPr algn="r" defTabSz="91313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Century Gothic" panose="020B0502020202020204" pitchFamily="34" charset="0"/>
                </a:rPr>
                <a:t>单击添加标题，建议您在展示时采用微软雅黑字体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Century Gothic" panose="020B0502020202020204" pitchFamily="34" charset="0"/>
              </a:endParaRPr>
            </a:p>
          </p:txBody>
        </p:sp>
        <p:sp>
          <p:nvSpPr>
            <p:cNvPr id="19" name="出自【趣你的PPT】(微信:qunideppt)：最优质的PPT资源库"/>
            <p:cNvSpPr txBox="1">
              <a:spLocks noChangeArrowheads="1"/>
            </p:cNvSpPr>
            <p:nvPr/>
          </p:nvSpPr>
          <p:spPr bwMode="auto">
            <a:xfrm>
              <a:off x="1122" y="7014"/>
              <a:ext cx="3670" cy="5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9pPr>
            </a:lstStyle>
            <a:p>
              <a:pPr algn="r" defTabSz="913130" fontAlgn="base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Century Gothic" panose="020B0502020202020204" pitchFamily="34" charset="0"/>
                </a:rPr>
                <a:t>单击此处编辑内容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Century Gothic" panose="020B0502020202020204" pitchFamily="34" charset="0"/>
              </a:endParaRPr>
            </a:p>
          </p:txBody>
        </p:sp>
        <p:sp>
          <p:nvSpPr>
            <p:cNvPr id="20" name="出自【趣你的PPT】(微信:qunideppt)：最优质的PPT资源库"/>
            <p:cNvSpPr txBox="1"/>
            <p:nvPr/>
          </p:nvSpPr>
          <p:spPr bwMode="auto">
            <a:xfrm>
              <a:off x="989" y="7514"/>
              <a:ext cx="3802" cy="1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22" tIns="45711" rIns="91422" bIns="45711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9pPr>
            </a:lstStyle>
            <a:p>
              <a:pPr algn="r" defTabSz="91313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Century Gothic" panose="020B0502020202020204" pitchFamily="34" charset="0"/>
                </a:rPr>
                <a:t>单击添加标题，建议您在展示时采用微软雅黑字体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Century Gothic" panose="020B0502020202020204" pitchFamily="34" charset="0"/>
              </a:endParaRPr>
            </a:p>
          </p:txBody>
        </p:sp>
        <p:sp>
          <p:nvSpPr>
            <p:cNvPr id="21" name="出自【趣你的PPT】(微信:qunideppt)：最优质的PPT资源库"/>
            <p:cNvSpPr txBox="1">
              <a:spLocks noChangeArrowheads="1"/>
            </p:cNvSpPr>
            <p:nvPr/>
          </p:nvSpPr>
          <p:spPr bwMode="auto">
            <a:xfrm>
              <a:off x="14722" y="6973"/>
              <a:ext cx="3670" cy="5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9pPr>
            </a:lstStyle>
            <a:p>
              <a:pPr algn="r" defTabSz="913130" fontAlgn="base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Century Gothic" panose="020B0502020202020204" pitchFamily="34" charset="0"/>
                </a:rPr>
                <a:t>单击此处编辑内容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Century Gothic" panose="020B0502020202020204" pitchFamily="34" charset="0"/>
              </a:endParaRPr>
            </a:p>
          </p:txBody>
        </p:sp>
        <p:sp>
          <p:nvSpPr>
            <p:cNvPr id="22" name="出自【趣你的PPT】(微信:qunideppt)：最优质的PPT资源库"/>
            <p:cNvSpPr txBox="1"/>
            <p:nvPr/>
          </p:nvSpPr>
          <p:spPr bwMode="auto">
            <a:xfrm>
              <a:off x="14589" y="7473"/>
              <a:ext cx="3802" cy="1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22" tIns="45711" rIns="91422" bIns="45711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9pPr>
            </a:lstStyle>
            <a:p>
              <a:pPr algn="r" defTabSz="91313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Century Gothic" panose="020B0502020202020204" pitchFamily="34" charset="0"/>
                </a:rPr>
                <a:t>单击添加标题，建议您在展示时采用微软雅黑字体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Century Gothic" panose="020B0502020202020204" pitchFamily="34" charset="0"/>
              </a:endParaRPr>
            </a:p>
          </p:txBody>
        </p:sp>
        <p:sp>
          <p:nvSpPr>
            <p:cNvPr id="23" name="出自【趣你的PPT】(微信:qunideppt)：最优质的PPT资源库"/>
            <p:cNvSpPr txBox="1">
              <a:spLocks noChangeArrowheads="1"/>
            </p:cNvSpPr>
            <p:nvPr/>
          </p:nvSpPr>
          <p:spPr bwMode="auto">
            <a:xfrm>
              <a:off x="14589" y="3559"/>
              <a:ext cx="3670" cy="5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9pPr>
            </a:lstStyle>
            <a:p>
              <a:pPr algn="r" defTabSz="913130" fontAlgn="base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Century Gothic" panose="020B0502020202020204" pitchFamily="34" charset="0"/>
                </a:rPr>
                <a:t>单击此处编辑内容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Century Gothic" panose="020B0502020202020204" pitchFamily="34" charset="0"/>
              </a:endParaRPr>
            </a:p>
          </p:txBody>
        </p:sp>
        <p:sp>
          <p:nvSpPr>
            <p:cNvPr id="24" name="出自【趣你的PPT】(微信:qunideppt)：最优质的PPT资源库"/>
            <p:cNvSpPr txBox="1"/>
            <p:nvPr/>
          </p:nvSpPr>
          <p:spPr bwMode="auto">
            <a:xfrm>
              <a:off x="14457" y="4059"/>
              <a:ext cx="3802" cy="1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22" tIns="45711" rIns="91422" bIns="45711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9pPr>
            </a:lstStyle>
            <a:p>
              <a:pPr algn="r" defTabSz="91313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Century Gothic" panose="020B0502020202020204" pitchFamily="34" charset="0"/>
                </a:rPr>
                <a:t>单击添加标题，建议您在展示时采用微软雅黑字体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Century Gothic" panose="020B0502020202020204" pitchFamily="34" charset="0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7589" y="4320"/>
              <a:ext cx="4074" cy="2924"/>
            </a:xfrm>
            <a:prstGeom prst="ellipse">
              <a:avLst/>
            </a:prstGeom>
            <a:solidFill>
              <a:schemeClr val="bg1"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" name="文本占位符 18"/>
            <p:cNvSpPr txBox="1"/>
            <p:nvPr/>
          </p:nvSpPr>
          <p:spPr>
            <a:xfrm>
              <a:off x="8042" y="4854"/>
              <a:ext cx="3488" cy="1696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042" y="5128"/>
              <a:ext cx="3488" cy="13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ADD YOUR </a:t>
              </a:r>
              <a:endPara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/>
              <a:r>
                <a:rPr lang="en-US" altLang="zh-CN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THEAM HERE</a:t>
              </a:r>
              <a:endPara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72745" y="227330"/>
            <a:ext cx="3609975" cy="810260"/>
            <a:chOff x="587" y="358"/>
            <a:chExt cx="5685" cy="1276"/>
          </a:xfrm>
        </p:grpSpPr>
        <p:pic>
          <p:nvPicPr>
            <p:cNvPr id="6" name="图片 5" descr="10"/>
            <p:cNvPicPr>
              <a:picLocks noChangeAspect="1"/>
            </p:cNvPicPr>
            <p:nvPr/>
          </p:nvPicPr>
          <p:blipFill>
            <a:blip r:embed="rId1"/>
            <a:srcRect l="4693" t="2778" r="81649" b="64444"/>
            <a:stretch>
              <a:fillRect/>
            </a:stretch>
          </p:blipFill>
          <p:spPr>
            <a:xfrm>
              <a:off x="587" y="358"/>
              <a:ext cx="992" cy="992"/>
            </a:xfrm>
            <a:prstGeom prst="triangle">
              <a:avLst/>
            </a:prstGeom>
          </p:spPr>
        </p:pic>
        <p:sp>
          <p:nvSpPr>
            <p:cNvPr id="28" name="文本占位符 18"/>
            <p:cNvSpPr txBox="1"/>
            <p:nvPr/>
          </p:nvSpPr>
          <p:spPr>
            <a:xfrm>
              <a:off x="1730" y="358"/>
              <a:ext cx="4542" cy="1277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zh-CN" sz="1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ADD YOUR TITLE HERE</a:t>
              </a:r>
              <a:endParaRPr lang="en-US" altLang="zh-CN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0" indent="0">
                <a:buNone/>
              </a:pPr>
              <a:r>
                <a:rPr lang="zh-CN" altLang="en-US" sz="1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点击此处添加标题</a:t>
              </a:r>
              <a:endPara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2000">
        <p:fade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2716742" y="1703468"/>
            <a:ext cx="0" cy="71840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4846109" y="1703468"/>
            <a:ext cx="0" cy="71840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7345841" y="1703468"/>
            <a:ext cx="0" cy="71840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9845573" y="1703468"/>
            <a:ext cx="0" cy="71840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wo-document_17692"/>
          <p:cNvSpPr>
            <a:spLocks noChangeAspect="1"/>
          </p:cNvSpPr>
          <p:nvPr/>
        </p:nvSpPr>
        <p:spPr bwMode="auto">
          <a:xfrm>
            <a:off x="1396062" y="1757826"/>
            <a:ext cx="511992" cy="609685"/>
          </a:xfrm>
          <a:custGeom>
            <a:avLst/>
            <a:gdLst>
              <a:gd name="connsiteX0" fmla="*/ 199347 w 509623"/>
              <a:gd name="connsiteY0" fmla="*/ 114528 h 606863"/>
              <a:gd name="connsiteX1" fmla="*/ 359813 w 509623"/>
              <a:gd name="connsiteY1" fmla="*/ 274712 h 606863"/>
              <a:gd name="connsiteX2" fmla="*/ 254127 w 509623"/>
              <a:gd name="connsiteY2" fmla="*/ 274712 h 606863"/>
              <a:gd name="connsiteX3" fmla="*/ 199347 w 509623"/>
              <a:gd name="connsiteY3" fmla="*/ 220029 h 606863"/>
              <a:gd name="connsiteX4" fmla="*/ 54918 w 509623"/>
              <a:gd name="connsiteY4" fmla="*/ 97945 h 606863"/>
              <a:gd name="connsiteX5" fmla="*/ 121450 w 509623"/>
              <a:gd name="connsiteY5" fmla="*/ 97945 h 606863"/>
              <a:gd name="connsiteX6" fmla="*/ 175795 w 509623"/>
              <a:gd name="connsiteY6" fmla="*/ 97945 h 606863"/>
              <a:gd name="connsiteX7" fmla="*/ 175795 w 509623"/>
              <a:gd name="connsiteY7" fmla="*/ 220057 h 606863"/>
              <a:gd name="connsiteX8" fmla="*/ 254085 w 509623"/>
              <a:gd name="connsiteY8" fmla="*/ 298220 h 606863"/>
              <a:gd name="connsiteX9" fmla="*/ 376396 w 509623"/>
              <a:gd name="connsiteY9" fmla="*/ 298220 h 606863"/>
              <a:gd name="connsiteX10" fmla="*/ 376396 w 509623"/>
              <a:gd name="connsiteY10" fmla="*/ 520540 h 606863"/>
              <a:gd name="connsiteX11" fmla="*/ 376396 w 509623"/>
              <a:gd name="connsiteY11" fmla="*/ 552034 h 606863"/>
              <a:gd name="connsiteX12" fmla="*/ 321478 w 509623"/>
              <a:gd name="connsiteY12" fmla="*/ 606863 h 606863"/>
              <a:gd name="connsiteX13" fmla="*/ 54918 w 509623"/>
              <a:gd name="connsiteY13" fmla="*/ 606863 h 606863"/>
              <a:gd name="connsiteX14" fmla="*/ 0 w 509623"/>
              <a:gd name="connsiteY14" fmla="*/ 552034 h 606863"/>
              <a:gd name="connsiteX15" fmla="*/ 0 w 509623"/>
              <a:gd name="connsiteY15" fmla="*/ 152774 h 606863"/>
              <a:gd name="connsiteX16" fmla="*/ 54918 w 509623"/>
              <a:gd name="connsiteY16" fmla="*/ 97945 h 606863"/>
              <a:gd name="connsiteX17" fmla="*/ 332575 w 509623"/>
              <a:gd name="connsiteY17" fmla="*/ 16583 h 606863"/>
              <a:gd name="connsiteX18" fmla="*/ 493041 w 509623"/>
              <a:gd name="connsiteY18" fmla="*/ 176767 h 606863"/>
              <a:gd name="connsiteX19" fmla="*/ 387498 w 509623"/>
              <a:gd name="connsiteY19" fmla="*/ 176767 h 606863"/>
              <a:gd name="connsiteX20" fmla="*/ 332575 w 509623"/>
              <a:gd name="connsiteY20" fmla="*/ 122084 h 606863"/>
              <a:gd name="connsiteX21" fmla="*/ 188145 w 509623"/>
              <a:gd name="connsiteY21" fmla="*/ 0 h 606863"/>
              <a:gd name="connsiteX22" fmla="*/ 309022 w 509623"/>
              <a:gd name="connsiteY22" fmla="*/ 0 h 606863"/>
              <a:gd name="connsiteX23" fmla="*/ 309022 w 509623"/>
              <a:gd name="connsiteY23" fmla="*/ 122112 h 606863"/>
              <a:gd name="connsiteX24" fmla="*/ 387456 w 509623"/>
              <a:gd name="connsiteY24" fmla="*/ 200275 h 606863"/>
              <a:gd name="connsiteX25" fmla="*/ 509623 w 509623"/>
              <a:gd name="connsiteY25" fmla="*/ 200275 h 606863"/>
              <a:gd name="connsiteX26" fmla="*/ 509623 w 509623"/>
              <a:gd name="connsiteY26" fmla="*/ 454091 h 606863"/>
              <a:gd name="connsiteX27" fmla="*/ 454705 w 509623"/>
              <a:gd name="connsiteY27" fmla="*/ 508777 h 606863"/>
              <a:gd name="connsiteX28" fmla="*/ 399931 w 509623"/>
              <a:gd name="connsiteY28" fmla="*/ 508777 h 606863"/>
              <a:gd name="connsiteX29" fmla="*/ 399931 w 509623"/>
              <a:gd name="connsiteY29" fmla="*/ 286455 h 606863"/>
              <a:gd name="connsiteX30" fmla="*/ 399787 w 509623"/>
              <a:gd name="connsiteY30" fmla="*/ 285740 h 606863"/>
              <a:gd name="connsiteX31" fmla="*/ 399214 w 509623"/>
              <a:gd name="connsiteY31" fmla="*/ 282877 h 606863"/>
              <a:gd name="connsiteX32" fmla="*/ 398784 w 509623"/>
              <a:gd name="connsiteY32" fmla="*/ 281588 h 606863"/>
              <a:gd name="connsiteX33" fmla="*/ 396489 w 509623"/>
              <a:gd name="connsiteY33" fmla="*/ 278296 h 606863"/>
              <a:gd name="connsiteX34" fmla="*/ 396489 w 509623"/>
              <a:gd name="connsiteY34" fmla="*/ 278152 h 606863"/>
              <a:gd name="connsiteX35" fmla="*/ 195888 w 509623"/>
              <a:gd name="connsiteY35" fmla="*/ 77877 h 606863"/>
              <a:gd name="connsiteX36" fmla="*/ 192447 w 509623"/>
              <a:gd name="connsiteY36" fmla="*/ 75586 h 606863"/>
              <a:gd name="connsiteX37" fmla="*/ 191300 w 509623"/>
              <a:gd name="connsiteY37" fmla="*/ 75300 h 606863"/>
              <a:gd name="connsiteX38" fmla="*/ 188289 w 509623"/>
              <a:gd name="connsiteY38" fmla="*/ 74584 h 606863"/>
              <a:gd name="connsiteX39" fmla="*/ 187572 w 509623"/>
              <a:gd name="connsiteY39" fmla="*/ 74441 h 606863"/>
              <a:gd name="connsiteX40" fmla="*/ 133227 w 509623"/>
              <a:gd name="connsiteY40" fmla="*/ 74441 h 606863"/>
              <a:gd name="connsiteX41" fmla="*/ 133227 w 509623"/>
              <a:gd name="connsiteY41" fmla="*/ 54829 h 606863"/>
              <a:gd name="connsiteX42" fmla="*/ 188145 w 509623"/>
              <a:gd name="connsiteY42" fmla="*/ 0 h 606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509623" h="606863">
                <a:moveTo>
                  <a:pt x="199347" y="114528"/>
                </a:moveTo>
                <a:lnTo>
                  <a:pt x="359813" y="274712"/>
                </a:lnTo>
                <a:lnTo>
                  <a:pt x="254127" y="274712"/>
                </a:lnTo>
                <a:cubicBezTo>
                  <a:pt x="223869" y="274712"/>
                  <a:pt x="199347" y="250233"/>
                  <a:pt x="199347" y="220029"/>
                </a:cubicBezTo>
                <a:close/>
                <a:moveTo>
                  <a:pt x="54918" y="97945"/>
                </a:moveTo>
                <a:lnTo>
                  <a:pt x="121450" y="97945"/>
                </a:lnTo>
                <a:lnTo>
                  <a:pt x="175795" y="97945"/>
                </a:lnTo>
                <a:lnTo>
                  <a:pt x="175795" y="220057"/>
                </a:lnTo>
                <a:cubicBezTo>
                  <a:pt x="175795" y="263147"/>
                  <a:pt x="210925" y="298220"/>
                  <a:pt x="254085" y="298220"/>
                </a:cubicBezTo>
                <a:lnTo>
                  <a:pt x="376396" y="298220"/>
                </a:lnTo>
                <a:lnTo>
                  <a:pt x="376396" y="520540"/>
                </a:lnTo>
                <a:lnTo>
                  <a:pt x="376396" y="552034"/>
                </a:lnTo>
                <a:cubicBezTo>
                  <a:pt x="376396" y="582240"/>
                  <a:pt x="351733" y="606863"/>
                  <a:pt x="321478" y="606863"/>
                </a:cubicBezTo>
                <a:lnTo>
                  <a:pt x="54918" y="606863"/>
                </a:lnTo>
                <a:cubicBezTo>
                  <a:pt x="24663" y="606863"/>
                  <a:pt x="0" y="582240"/>
                  <a:pt x="0" y="552034"/>
                </a:cubicBezTo>
                <a:lnTo>
                  <a:pt x="0" y="152774"/>
                </a:lnTo>
                <a:cubicBezTo>
                  <a:pt x="0" y="122568"/>
                  <a:pt x="24663" y="97945"/>
                  <a:pt x="54918" y="97945"/>
                </a:cubicBezTo>
                <a:close/>
                <a:moveTo>
                  <a:pt x="332575" y="16583"/>
                </a:moveTo>
                <a:lnTo>
                  <a:pt x="493041" y="176767"/>
                </a:lnTo>
                <a:lnTo>
                  <a:pt x="387498" y="176767"/>
                </a:lnTo>
                <a:cubicBezTo>
                  <a:pt x="357240" y="176767"/>
                  <a:pt x="332575" y="152288"/>
                  <a:pt x="332575" y="122084"/>
                </a:cubicBezTo>
                <a:close/>
                <a:moveTo>
                  <a:pt x="188145" y="0"/>
                </a:moveTo>
                <a:lnTo>
                  <a:pt x="309022" y="0"/>
                </a:lnTo>
                <a:lnTo>
                  <a:pt x="309022" y="122112"/>
                </a:lnTo>
                <a:cubicBezTo>
                  <a:pt x="309022" y="165202"/>
                  <a:pt x="344152" y="200275"/>
                  <a:pt x="387456" y="200275"/>
                </a:cubicBezTo>
                <a:lnTo>
                  <a:pt x="509623" y="200275"/>
                </a:lnTo>
                <a:lnTo>
                  <a:pt x="509623" y="454091"/>
                </a:lnTo>
                <a:cubicBezTo>
                  <a:pt x="509623" y="484297"/>
                  <a:pt x="485104" y="508777"/>
                  <a:pt x="454705" y="508777"/>
                </a:cubicBezTo>
                <a:lnTo>
                  <a:pt x="399931" y="508777"/>
                </a:lnTo>
                <a:lnTo>
                  <a:pt x="399931" y="286455"/>
                </a:lnTo>
                <a:cubicBezTo>
                  <a:pt x="399931" y="286312"/>
                  <a:pt x="399787" y="286026"/>
                  <a:pt x="399787" y="285740"/>
                </a:cubicBezTo>
                <a:cubicBezTo>
                  <a:pt x="399644" y="284738"/>
                  <a:pt x="399501" y="283735"/>
                  <a:pt x="399214" y="282877"/>
                </a:cubicBezTo>
                <a:cubicBezTo>
                  <a:pt x="399070" y="282447"/>
                  <a:pt x="398927" y="282018"/>
                  <a:pt x="398784" y="281588"/>
                </a:cubicBezTo>
                <a:cubicBezTo>
                  <a:pt x="398210" y="280443"/>
                  <a:pt x="397493" y="279298"/>
                  <a:pt x="396489" y="278296"/>
                </a:cubicBezTo>
                <a:lnTo>
                  <a:pt x="396489" y="278152"/>
                </a:lnTo>
                <a:lnTo>
                  <a:pt x="195888" y="77877"/>
                </a:lnTo>
                <a:cubicBezTo>
                  <a:pt x="194884" y="76875"/>
                  <a:pt x="193594" y="76159"/>
                  <a:pt x="192447" y="75586"/>
                </a:cubicBezTo>
                <a:cubicBezTo>
                  <a:pt x="192017" y="75443"/>
                  <a:pt x="191730" y="75300"/>
                  <a:pt x="191300" y="75300"/>
                </a:cubicBezTo>
                <a:cubicBezTo>
                  <a:pt x="190296" y="74871"/>
                  <a:pt x="189292" y="74728"/>
                  <a:pt x="188289" y="74584"/>
                </a:cubicBezTo>
                <a:cubicBezTo>
                  <a:pt x="188002" y="74584"/>
                  <a:pt x="187715" y="74441"/>
                  <a:pt x="187572" y="74441"/>
                </a:cubicBezTo>
                <a:lnTo>
                  <a:pt x="133227" y="74441"/>
                </a:lnTo>
                <a:lnTo>
                  <a:pt x="133227" y="54829"/>
                </a:lnTo>
                <a:cubicBezTo>
                  <a:pt x="133227" y="24623"/>
                  <a:pt x="157890" y="0"/>
                  <a:pt x="188145" y="0"/>
                </a:cubicBezTo>
                <a:close/>
              </a:path>
            </a:pathLst>
          </a:custGeom>
          <a:solidFill>
            <a:srgbClr val="040444"/>
          </a:solidFill>
          <a:ln>
            <a:noFill/>
          </a:ln>
        </p:spPr>
      </p:sp>
      <p:sp>
        <p:nvSpPr>
          <p:cNvPr id="18" name="文本框 17"/>
          <p:cNvSpPr txBox="1"/>
          <p:nvPr/>
        </p:nvSpPr>
        <p:spPr>
          <a:xfrm>
            <a:off x="1160992" y="2681527"/>
            <a:ext cx="982133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File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data-storage_359032"/>
          <p:cNvSpPr>
            <a:spLocks noChangeAspect="1"/>
          </p:cNvSpPr>
          <p:nvPr/>
        </p:nvSpPr>
        <p:spPr bwMode="auto">
          <a:xfrm>
            <a:off x="3476583" y="1806256"/>
            <a:ext cx="609685" cy="512825"/>
          </a:xfrm>
          <a:custGeom>
            <a:avLst/>
            <a:gdLst>
              <a:gd name="connsiteX0" fmla="*/ 0 w 607639"/>
              <a:gd name="connsiteY0" fmla="*/ 381265 h 511105"/>
              <a:gd name="connsiteX1" fmla="*/ 44043 w 607639"/>
              <a:gd name="connsiteY1" fmla="*/ 381265 h 511105"/>
              <a:gd name="connsiteX2" fmla="*/ 110153 w 607639"/>
              <a:gd name="connsiteY2" fmla="*/ 447289 h 511105"/>
              <a:gd name="connsiteX3" fmla="*/ 110153 w 607639"/>
              <a:gd name="connsiteY3" fmla="*/ 491276 h 511105"/>
              <a:gd name="connsiteX4" fmla="*/ 0 w 607639"/>
              <a:gd name="connsiteY4" fmla="*/ 381265 h 511105"/>
              <a:gd name="connsiteX5" fmla="*/ 34436 w 607639"/>
              <a:gd name="connsiteY5" fmla="*/ 253894 h 511105"/>
              <a:gd name="connsiteX6" fmla="*/ 153833 w 607639"/>
              <a:gd name="connsiteY6" fmla="*/ 297616 h 511105"/>
              <a:gd name="connsiteX7" fmla="*/ 147779 w 607639"/>
              <a:gd name="connsiteY7" fmla="*/ 304281 h 511105"/>
              <a:gd name="connsiteX8" fmla="*/ 114479 w 607639"/>
              <a:gd name="connsiteY8" fmla="*/ 370397 h 511105"/>
              <a:gd name="connsiteX9" fmla="*/ 75927 w 607639"/>
              <a:gd name="connsiteY9" fmla="*/ 354135 h 511105"/>
              <a:gd name="connsiteX10" fmla="*/ 34436 w 607639"/>
              <a:gd name="connsiteY10" fmla="*/ 300815 h 511105"/>
              <a:gd name="connsiteX11" fmla="*/ 392346 w 607639"/>
              <a:gd name="connsiteY11" fmla="*/ 173732 h 511105"/>
              <a:gd name="connsiteX12" fmla="*/ 522999 w 607639"/>
              <a:gd name="connsiteY12" fmla="*/ 297981 h 511105"/>
              <a:gd name="connsiteX13" fmla="*/ 523711 w 607639"/>
              <a:gd name="connsiteY13" fmla="*/ 313267 h 511105"/>
              <a:gd name="connsiteX14" fmla="*/ 538307 w 607639"/>
              <a:gd name="connsiteY14" fmla="*/ 317889 h 511105"/>
              <a:gd name="connsiteX15" fmla="*/ 607639 w 607639"/>
              <a:gd name="connsiteY15" fmla="*/ 412186 h 511105"/>
              <a:gd name="connsiteX16" fmla="*/ 508581 w 607639"/>
              <a:gd name="connsiteY16" fmla="*/ 511105 h 511105"/>
              <a:gd name="connsiteX17" fmla="*/ 263027 w 607639"/>
              <a:gd name="connsiteY17" fmla="*/ 511105 h 511105"/>
              <a:gd name="connsiteX18" fmla="*/ 154891 w 607639"/>
              <a:gd name="connsiteY18" fmla="*/ 403121 h 511105"/>
              <a:gd name="connsiteX19" fmla="*/ 245850 w 607639"/>
              <a:gd name="connsiteY19" fmla="*/ 296647 h 511105"/>
              <a:gd name="connsiteX20" fmla="*/ 260980 w 607639"/>
              <a:gd name="connsiteY20" fmla="*/ 294159 h 511105"/>
              <a:gd name="connsiteX21" fmla="*/ 264006 w 607639"/>
              <a:gd name="connsiteY21" fmla="*/ 279139 h 511105"/>
              <a:gd name="connsiteX22" fmla="*/ 392346 w 607639"/>
              <a:gd name="connsiteY22" fmla="*/ 173732 h 511105"/>
              <a:gd name="connsiteX23" fmla="*/ 34436 w 607639"/>
              <a:gd name="connsiteY23" fmla="*/ 139296 h 511105"/>
              <a:gd name="connsiteX24" fmla="*/ 60690 w 607639"/>
              <a:gd name="connsiteY24" fmla="*/ 157072 h 511105"/>
              <a:gd name="connsiteX25" fmla="*/ 191871 w 607639"/>
              <a:gd name="connsiteY25" fmla="*/ 187291 h 511105"/>
              <a:gd name="connsiteX26" fmla="*/ 272947 w 607639"/>
              <a:gd name="connsiteY26" fmla="*/ 176892 h 511105"/>
              <a:gd name="connsiteX27" fmla="*/ 224889 w 607639"/>
              <a:gd name="connsiteY27" fmla="*/ 253951 h 511105"/>
              <a:gd name="connsiteX28" fmla="*/ 191871 w 607639"/>
              <a:gd name="connsiteY28" fmla="*/ 255729 h 511105"/>
              <a:gd name="connsiteX29" fmla="*/ 75908 w 607639"/>
              <a:gd name="connsiteY29" fmla="*/ 228621 h 511105"/>
              <a:gd name="connsiteX30" fmla="*/ 34436 w 607639"/>
              <a:gd name="connsiteY30" fmla="*/ 175292 h 511105"/>
              <a:gd name="connsiteX31" fmla="*/ 34436 w 607639"/>
              <a:gd name="connsiteY31" fmla="*/ 172804 h 511105"/>
              <a:gd name="connsiteX32" fmla="*/ 389239 w 607639"/>
              <a:gd name="connsiteY32" fmla="*/ 22016 h 511105"/>
              <a:gd name="connsiteX33" fmla="*/ 499321 w 607639"/>
              <a:gd name="connsiteY33" fmla="*/ 131957 h 511105"/>
              <a:gd name="connsiteX34" fmla="*/ 455270 w 607639"/>
              <a:gd name="connsiteY34" fmla="*/ 131957 h 511105"/>
              <a:gd name="connsiteX35" fmla="*/ 389239 w 607639"/>
              <a:gd name="connsiteY35" fmla="*/ 66010 h 511105"/>
              <a:gd name="connsiteX36" fmla="*/ 191938 w 607639"/>
              <a:gd name="connsiteY36" fmla="*/ 0 h 511105"/>
              <a:gd name="connsiteX37" fmla="*/ 340408 w 607639"/>
              <a:gd name="connsiteY37" fmla="*/ 71659 h 511105"/>
              <a:gd name="connsiteX38" fmla="*/ 191938 w 607639"/>
              <a:gd name="connsiteY38" fmla="*/ 143318 h 511105"/>
              <a:gd name="connsiteX39" fmla="*/ 43468 w 607639"/>
              <a:gd name="connsiteY39" fmla="*/ 71659 h 511105"/>
              <a:gd name="connsiteX40" fmla="*/ 191938 w 607639"/>
              <a:gd name="connsiteY40" fmla="*/ 0 h 511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07639" h="511105">
                <a:moveTo>
                  <a:pt x="0" y="381265"/>
                </a:moveTo>
                <a:lnTo>
                  <a:pt x="44043" y="381265"/>
                </a:lnTo>
                <a:cubicBezTo>
                  <a:pt x="44043" y="417698"/>
                  <a:pt x="73673" y="447289"/>
                  <a:pt x="110153" y="447289"/>
                </a:cubicBezTo>
                <a:lnTo>
                  <a:pt x="110153" y="491276"/>
                </a:lnTo>
                <a:cubicBezTo>
                  <a:pt x="49382" y="491276"/>
                  <a:pt x="0" y="441958"/>
                  <a:pt x="0" y="381265"/>
                </a:cubicBezTo>
                <a:close/>
                <a:moveTo>
                  <a:pt x="34436" y="253894"/>
                </a:moveTo>
                <a:cubicBezTo>
                  <a:pt x="63640" y="276288"/>
                  <a:pt x="105487" y="292106"/>
                  <a:pt x="153833" y="297616"/>
                </a:cubicBezTo>
                <a:cubicBezTo>
                  <a:pt x="151785" y="299838"/>
                  <a:pt x="149737" y="301970"/>
                  <a:pt x="147779" y="304281"/>
                </a:cubicBezTo>
                <a:cubicBezTo>
                  <a:pt x="131218" y="323387"/>
                  <a:pt x="119910" y="346225"/>
                  <a:pt x="114479" y="370397"/>
                </a:cubicBezTo>
                <a:cubicBezTo>
                  <a:pt x="100412" y="366131"/>
                  <a:pt x="87412" y="360711"/>
                  <a:pt x="75927" y="354135"/>
                </a:cubicBezTo>
                <a:cubicBezTo>
                  <a:pt x="49572" y="339116"/>
                  <a:pt x="34436" y="319655"/>
                  <a:pt x="34436" y="300815"/>
                </a:cubicBezTo>
                <a:close/>
                <a:moveTo>
                  <a:pt x="392346" y="173732"/>
                </a:moveTo>
                <a:cubicBezTo>
                  <a:pt x="462211" y="173732"/>
                  <a:pt x="519617" y="228302"/>
                  <a:pt x="522999" y="297981"/>
                </a:cubicBezTo>
                <a:lnTo>
                  <a:pt x="523711" y="313267"/>
                </a:lnTo>
                <a:lnTo>
                  <a:pt x="538307" y="317889"/>
                </a:lnTo>
                <a:cubicBezTo>
                  <a:pt x="579159" y="330865"/>
                  <a:pt x="607639" y="369615"/>
                  <a:pt x="607639" y="412186"/>
                </a:cubicBezTo>
                <a:cubicBezTo>
                  <a:pt x="607639" y="466756"/>
                  <a:pt x="563228" y="511105"/>
                  <a:pt x="508581" y="511105"/>
                </a:cubicBezTo>
                <a:lnTo>
                  <a:pt x="263027" y="511105"/>
                </a:lnTo>
                <a:cubicBezTo>
                  <a:pt x="203397" y="511105"/>
                  <a:pt x="154891" y="462668"/>
                  <a:pt x="154891" y="403121"/>
                </a:cubicBezTo>
                <a:cubicBezTo>
                  <a:pt x="154891" y="350773"/>
                  <a:pt x="194051" y="305002"/>
                  <a:pt x="245850" y="296647"/>
                </a:cubicBezTo>
                <a:lnTo>
                  <a:pt x="260980" y="294159"/>
                </a:lnTo>
                <a:lnTo>
                  <a:pt x="264006" y="279139"/>
                </a:lnTo>
                <a:cubicBezTo>
                  <a:pt x="276021" y="218081"/>
                  <a:pt x="329956" y="173732"/>
                  <a:pt x="392346" y="173732"/>
                </a:cubicBezTo>
                <a:close/>
                <a:moveTo>
                  <a:pt x="34436" y="139296"/>
                </a:moveTo>
                <a:cubicBezTo>
                  <a:pt x="42001" y="145695"/>
                  <a:pt x="50811" y="151650"/>
                  <a:pt x="60690" y="157072"/>
                </a:cubicBezTo>
                <a:cubicBezTo>
                  <a:pt x="96111" y="176537"/>
                  <a:pt x="142656" y="187291"/>
                  <a:pt x="191871" y="187291"/>
                </a:cubicBezTo>
                <a:cubicBezTo>
                  <a:pt x="220350" y="187291"/>
                  <a:pt x="247850" y="183647"/>
                  <a:pt x="272947" y="176892"/>
                </a:cubicBezTo>
                <a:cubicBezTo>
                  <a:pt x="250787" y="197512"/>
                  <a:pt x="233966" y="223910"/>
                  <a:pt x="224889" y="253951"/>
                </a:cubicBezTo>
                <a:cubicBezTo>
                  <a:pt x="214120" y="255107"/>
                  <a:pt x="203085" y="255729"/>
                  <a:pt x="191871" y="255729"/>
                </a:cubicBezTo>
                <a:cubicBezTo>
                  <a:pt x="147729" y="255729"/>
                  <a:pt x="106523" y="246130"/>
                  <a:pt x="75908" y="228621"/>
                </a:cubicBezTo>
                <a:cubicBezTo>
                  <a:pt x="49565" y="213600"/>
                  <a:pt x="34436" y="194135"/>
                  <a:pt x="34436" y="175292"/>
                </a:cubicBezTo>
                <a:lnTo>
                  <a:pt x="34436" y="172804"/>
                </a:lnTo>
                <a:close/>
                <a:moveTo>
                  <a:pt x="389239" y="22016"/>
                </a:moveTo>
                <a:cubicBezTo>
                  <a:pt x="449931" y="22016"/>
                  <a:pt x="499321" y="71343"/>
                  <a:pt x="499321" y="131957"/>
                </a:cubicBezTo>
                <a:lnTo>
                  <a:pt x="455270" y="131957"/>
                </a:lnTo>
                <a:cubicBezTo>
                  <a:pt x="455270" y="95606"/>
                  <a:pt x="425636" y="66010"/>
                  <a:pt x="389239" y="66010"/>
                </a:cubicBezTo>
                <a:close/>
                <a:moveTo>
                  <a:pt x="191938" y="0"/>
                </a:moveTo>
                <a:cubicBezTo>
                  <a:pt x="273936" y="0"/>
                  <a:pt x="340408" y="32083"/>
                  <a:pt x="340408" y="71659"/>
                </a:cubicBezTo>
                <a:cubicBezTo>
                  <a:pt x="340408" y="111235"/>
                  <a:pt x="273936" y="143318"/>
                  <a:pt x="191938" y="143318"/>
                </a:cubicBezTo>
                <a:cubicBezTo>
                  <a:pt x="109940" y="143318"/>
                  <a:pt x="43468" y="111235"/>
                  <a:pt x="43468" y="71659"/>
                </a:cubicBezTo>
                <a:cubicBezTo>
                  <a:pt x="43468" y="32083"/>
                  <a:pt x="109940" y="0"/>
                  <a:pt x="191938" y="0"/>
                </a:cubicBezTo>
                <a:close/>
              </a:path>
            </a:pathLst>
          </a:custGeom>
          <a:solidFill>
            <a:srgbClr val="745BD0"/>
          </a:solidFill>
          <a:ln>
            <a:noFill/>
          </a:ln>
        </p:spPr>
      </p:sp>
      <p:sp>
        <p:nvSpPr>
          <p:cNvPr id="19" name="文本框 18"/>
          <p:cNvSpPr txBox="1"/>
          <p:nvPr/>
        </p:nvSpPr>
        <p:spPr>
          <a:xfrm>
            <a:off x="3290359" y="2681527"/>
            <a:ext cx="982133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Cloud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monitor_266020"/>
          <p:cNvSpPr>
            <a:spLocks noChangeAspect="1"/>
          </p:cNvSpPr>
          <p:nvPr/>
        </p:nvSpPr>
        <p:spPr bwMode="auto">
          <a:xfrm>
            <a:off x="5791133" y="1773509"/>
            <a:ext cx="609685" cy="578318"/>
          </a:xfrm>
          <a:custGeom>
            <a:avLst/>
            <a:gdLst>
              <a:gd name="connsiteX0" fmla="*/ 0 w 607639"/>
              <a:gd name="connsiteY0" fmla="*/ 409561 h 576378"/>
              <a:gd name="connsiteX1" fmla="*/ 607639 w 607639"/>
              <a:gd name="connsiteY1" fmla="*/ 409561 h 576378"/>
              <a:gd name="connsiteX2" fmla="*/ 607639 w 607639"/>
              <a:gd name="connsiteY2" fmla="*/ 470173 h 576378"/>
              <a:gd name="connsiteX3" fmla="*/ 364566 w 607639"/>
              <a:gd name="connsiteY3" fmla="*/ 470173 h 576378"/>
              <a:gd name="connsiteX4" fmla="*/ 364566 w 607639"/>
              <a:gd name="connsiteY4" fmla="*/ 530874 h 576378"/>
              <a:gd name="connsiteX5" fmla="*/ 440487 w 607639"/>
              <a:gd name="connsiteY5" fmla="*/ 530874 h 576378"/>
              <a:gd name="connsiteX6" fmla="*/ 440487 w 607639"/>
              <a:gd name="connsiteY6" fmla="*/ 576378 h 576378"/>
              <a:gd name="connsiteX7" fmla="*/ 167063 w 607639"/>
              <a:gd name="connsiteY7" fmla="*/ 576378 h 576378"/>
              <a:gd name="connsiteX8" fmla="*/ 167063 w 607639"/>
              <a:gd name="connsiteY8" fmla="*/ 530874 h 576378"/>
              <a:gd name="connsiteX9" fmla="*/ 243073 w 607639"/>
              <a:gd name="connsiteY9" fmla="*/ 530874 h 576378"/>
              <a:gd name="connsiteX10" fmla="*/ 243073 w 607639"/>
              <a:gd name="connsiteY10" fmla="*/ 470173 h 576378"/>
              <a:gd name="connsiteX11" fmla="*/ 0 w 607639"/>
              <a:gd name="connsiteY11" fmla="*/ 470173 h 576378"/>
              <a:gd name="connsiteX12" fmla="*/ 227498 w 607639"/>
              <a:gd name="connsiteY12" fmla="*/ 121319 h 576378"/>
              <a:gd name="connsiteX13" fmla="*/ 276450 w 607639"/>
              <a:gd name="connsiteY13" fmla="*/ 267969 h 576378"/>
              <a:gd name="connsiteX14" fmla="*/ 306000 w 607639"/>
              <a:gd name="connsiteY14" fmla="*/ 231884 h 576378"/>
              <a:gd name="connsiteX15" fmla="*/ 335550 w 607639"/>
              <a:gd name="connsiteY15" fmla="*/ 261392 h 576378"/>
              <a:gd name="connsiteX16" fmla="*/ 367770 w 607639"/>
              <a:gd name="connsiteY16" fmla="*/ 229218 h 576378"/>
              <a:gd name="connsiteX17" fmla="*/ 338220 w 607639"/>
              <a:gd name="connsiteY17" fmla="*/ 199710 h 576378"/>
              <a:gd name="connsiteX18" fmla="*/ 374356 w 607639"/>
              <a:gd name="connsiteY18" fmla="*/ 170203 h 576378"/>
              <a:gd name="connsiteX19" fmla="*/ 0 w 607639"/>
              <a:gd name="connsiteY19" fmla="*/ 0 h 576378"/>
              <a:gd name="connsiteX20" fmla="*/ 607639 w 607639"/>
              <a:gd name="connsiteY20" fmla="*/ 0 h 576378"/>
              <a:gd name="connsiteX21" fmla="*/ 607639 w 607639"/>
              <a:gd name="connsiteY21" fmla="*/ 364047 h 576378"/>
              <a:gd name="connsiteX22" fmla="*/ 0 w 607639"/>
              <a:gd name="connsiteY22" fmla="*/ 364047 h 576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07639" h="576378">
                <a:moveTo>
                  <a:pt x="0" y="409561"/>
                </a:moveTo>
                <a:lnTo>
                  <a:pt x="607639" y="409561"/>
                </a:lnTo>
                <a:lnTo>
                  <a:pt x="607639" y="470173"/>
                </a:lnTo>
                <a:lnTo>
                  <a:pt x="364566" y="470173"/>
                </a:lnTo>
                <a:lnTo>
                  <a:pt x="364566" y="530874"/>
                </a:lnTo>
                <a:lnTo>
                  <a:pt x="440487" y="530874"/>
                </a:lnTo>
                <a:lnTo>
                  <a:pt x="440487" y="576378"/>
                </a:lnTo>
                <a:lnTo>
                  <a:pt x="167063" y="576378"/>
                </a:lnTo>
                <a:lnTo>
                  <a:pt x="167063" y="530874"/>
                </a:lnTo>
                <a:lnTo>
                  <a:pt x="243073" y="530874"/>
                </a:lnTo>
                <a:lnTo>
                  <a:pt x="243073" y="470173"/>
                </a:lnTo>
                <a:lnTo>
                  <a:pt x="0" y="470173"/>
                </a:lnTo>
                <a:close/>
                <a:moveTo>
                  <a:pt x="227498" y="121319"/>
                </a:moveTo>
                <a:lnTo>
                  <a:pt x="276450" y="267969"/>
                </a:lnTo>
                <a:lnTo>
                  <a:pt x="306000" y="231884"/>
                </a:lnTo>
                <a:lnTo>
                  <a:pt x="335550" y="261392"/>
                </a:lnTo>
                <a:lnTo>
                  <a:pt x="367770" y="229218"/>
                </a:lnTo>
                <a:lnTo>
                  <a:pt x="338220" y="199710"/>
                </a:lnTo>
                <a:lnTo>
                  <a:pt x="374356" y="170203"/>
                </a:lnTo>
                <a:close/>
                <a:moveTo>
                  <a:pt x="0" y="0"/>
                </a:moveTo>
                <a:lnTo>
                  <a:pt x="607639" y="0"/>
                </a:lnTo>
                <a:lnTo>
                  <a:pt x="607639" y="364047"/>
                </a:lnTo>
                <a:lnTo>
                  <a:pt x="0" y="364047"/>
                </a:lnTo>
                <a:close/>
              </a:path>
            </a:pathLst>
          </a:custGeom>
          <a:solidFill>
            <a:srgbClr val="040444"/>
          </a:solidFill>
          <a:ln>
            <a:noFill/>
          </a:ln>
        </p:spPr>
      </p:sp>
      <p:sp>
        <p:nvSpPr>
          <p:cNvPr id="20" name="文本框 19"/>
          <p:cNvSpPr txBox="1"/>
          <p:nvPr/>
        </p:nvSpPr>
        <p:spPr>
          <a:xfrm>
            <a:off x="5419725" y="2681605"/>
            <a:ext cx="149352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Operating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gearwheels-couple_31785"/>
          <p:cNvSpPr>
            <a:spLocks noChangeAspect="1"/>
          </p:cNvSpPr>
          <p:nvPr/>
        </p:nvSpPr>
        <p:spPr bwMode="auto">
          <a:xfrm>
            <a:off x="8293958" y="1757826"/>
            <a:ext cx="603498" cy="609685"/>
          </a:xfrm>
          <a:custGeom>
            <a:avLst/>
            <a:gdLst>
              <a:gd name="T0" fmla="*/ 4165 w 6033"/>
              <a:gd name="T1" fmla="*/ 3494 h 6104"/>
              <a:gd name="T2" fmla="*/ 4030 w 6033"/>
              <a:gd name="T3" fmla="*/ 2533 h 6104"/>
              <a:gd name="T4" fmla="*/ 4030 w 6033"/>
              <a:gd name="T5" fmla="*/ 2391 h 6104"/>
              <a:gd name="T6" fmla="*/ 3550 w 6033"/>
              <a:gd name="T7" fmla="*/ 2054 h 6104"/>
              <a:gd name="T8" fmla="*/ 2598 w 6033"/>
              <a:gd name="T9" fmla="*/ 1945 h 6104"/>
              <a:gd name="T10" fmla="*/ 2498 w 6033"/>
              <a:gd name="T11" fmla="*/ 1562 h 6104"/>
              <a:gd name="T12" fmla="*/ 1920 w 6033"/>
              <a:gd name="T13" fmla="*/ 1662 h 6104"/>
              <a:gd name="T14" fmla="*/ 1162 w 6033"/>
              <a:gd name="T15" fmla="*/ 2256 h 6104"/>
              <a:gd name="T16" fmla="*/ 826 w 6033"/>
              <a:gd name="T17" fmla="*/ 2063 h 6104"/>
              <a:gd name="T18" fmla="*/ 460 w 6033"/>
              <a:gd name="T19" fmla="*/ 2471 h 6104"/>
              <a:gd name="T20" fmla="*/ 679 w 6033"/>
              <a:gd name="T21" fmla="*/ 2731 h 6104"/>
              <a:gd name="T22" fmla="*/ 101 w 6033"/>
              <a:gd name="T23" fmla="*/ 3494 h 6104"/>
              <a:gd name="T24" fmla="*/ 0 w 6033"/>
              <a:gd name="T25" fmla="*/ 4071 h 6104"/>
              <a:gd name="T26" fmla="*/ 346 w 6033"/>
              <a:gd name="T27" fmla="*/ 4172 h 6104"/>
              <a:gd name="T28" fmla="*/ 480 w 6033"/>
              <a:gd name="T29" fmla="*/ 5124 h 6104"/>
              <a:gd name="T30" fmla="*/ 817 w 6033"/>
              <a:gd name="T31" fmla="*/ 5603 h 6104"/>
              <a:gd name="T32" fmla="*/ 959 w 6033"/>
              <a:gd name="T33" fmla="*/ 5603 h 6104"/>
              <a:gd name="T34" fmla="*/ 1920 w 6033"/>
              <a:gd name="T35" fmla="*/ 5763 h 6104"/>
              <a:gd name="T36" fmla="*/ 2021 w 6033"/>
              <a:gd name="T37" fmla="*/ 6104 h 6104"/>
              <a:gd name="T38" fmla="*/ 2598 w 6033"/>
              <a:gd name="T39" fmla="*/ 6004 h 6104"/>
              <a:gd name="T40" fmla="*/ 3382 w 6033"/>
              <a:gd name="T41" fmla="*/ 5435 h 6104"/>
              <a:gd name="T42" fmla="*/ 3701 w 6033"/>
              <a:gd name="T43" fmla="*/ 5612 h 6104"/>
              <a:gd name="T44" fmla="*/ 4038 w 6033"/>
              <a:gd name="T45" fmla="*/ 5133 h 6104"/>
              <a:gd name="T46" fmla="*/ 4173 w 6033"/>
              <a:gd name="T47" fmla="*/ 4172 h 6104"/>
              <a:gd name="T48" fmla="*/ 4543 w 6033"/>
              <a:gd name="T49" fmla="*/ 4071 h 6104"/>
              <a:gd name="T50" fmla="*/ 4443 w 6033"/>
              <a:gd name="T51" fmla="*/ 3494 h 6104"/>
              <a:gd name="T52" fmla="*/ 1214 w 6033"/>
              <a:gd name="T53" fmla="*/ 3833 h 6104"/>
              <a:gd name="T54" fmla="*/ 3330 w 6033"/>
              <a:gd name="T55" fmla="*/ 3833 h 6104"/>
              <a:gd name="T56" fmla="*/ 2674 w 6033"/>
              <a:gd name="T57" fmla="*/ 3833 h 6104"/>
              <a:gd name="T58" fmla="*/ 1870 w 6033"/>
              <a:gd name="T59" fmla="*/ 3833 h 6104"/>
              <a:gd name="T60" fmla="*/ 2674 w 6033"/>
              <a:gd name="T61" fmla="*/ 3833 h 6104"/>
              <a:gd name="T62" fmla="*/ 5843 w 6033"/>
              <a:gd name="T63" fmla="*/ 1525 h 6104"/>
              <a:gd name="T64" fmla="*/ 5990 w 6033"/>
              <a:gd name="T65" fmla="*/ 987 h 6104"/>
              <a:gd name="T66" fmla="*/ 5921 w 6033"/>
              <a:gd name="T67" fmla="*/ 659 h 6104"/>
              <a:gd name="T68" fmla="*/ 5699 w 6033"/>
              <a:gd name="T69" fmla="*/ 686 h 6104"/>
              <a:gd name="T70" fmla="*/ 5424 w 6033"/>
              <a:gd name="T71" fmla="*/ 204 h 6104"/>
              <a:gd name="T72" fmla="*/ 5394 w 6033"/>
              <a:gd name="T73" fmla="*/ 129 h 6104"/>
              <a:gd name="T74" fmla="*/ 5068 w 6033"/>
              <a:gd name="T75" fmla="*/ 51 h 6104"/>
              <a:gd name="T76" fmla="*/ 4540 w 6033"/>
              <a:gd name="T77" fmla="*/ 194 h 6104"/>
              <a:gd name="T78" fmla="*/ 4405 w 6033"/>
              <a:gd name="T79" fmla="*/ 12 h 6104"/>
              <a:gd name="T80" fmla="*/ 4120 w 6033"/>
              <a:gd name="T81" fmla="*/ 187 h 6104"/>
              <a:gd name="T82" fmla="*/ 3843 w 6033"/>
              <a:gd name="T83" fmla="*/ 663 h 6104"/>
              <a:gd name="T84" fmla="*/ 3624 w 6033"/>
              <a:gd name="T85" fmla="*/ 631 h 6104"/>
              <a:gd name="T86" fmla="*/ 3515 w 6033"/>
              <a:gd name="T87" fmla="*/ 925 h 6104"/>
              <a:gd name="T88" fmla="*/ 3687 w 6033"/>
              <a:gd name="T89" fmla="*/ 1017 h 6104"/>
              <a:gd name="T90" fmla="*/ 3541 w 6033"/>
              <a:gd name="T91" fmla="*/ 1545 h 6104"/>
              <a:gd name="T92" fmla="*/ 3610 w 6033"/>
              <a:gd name="T93" fmla="*/ 1872 h 6104"/>
              <a:gd name="T94" fmla="*/ 3814 w 6033"/>
              <a:gd name="T95" fmla="*/ 1853 h 6104"/>
              <a:gd name="T96" fmla="*/ 4087 w 6033"/>
              <a:gd name="T97" fmla="*/ 2330 h 6104"/>
              <a:gd name="T98" fmla="*/ 4367 w 6033"/>
              <a:gd name="T99" fmla="*/ 2513 h 6104"/>
              <a:gd name="T100" fmla="*/ 4442 w 6033"/>
              <a:gd name="T101" fmla="*/ 2483 h 6104"/>
              <a:gd name="T102" fmla="*/ 4986 w 6033"/>
              <a:gd name="T103" fmla="*/ 2365 h 6104"/>
              <a:gd name="T104" fmla="*/ 5112 w 6033"/>
              <a:gd name="T105" fmla="*/ 2525 h 6104"/>
              <a:gd name="T106" fmla="*/ 5397 w 6033"/>
              <a:gd name="T107" fmla="*/ 2350 h 6104"/>
              <a:gd name="T108" fmla="*/ 5693 w 6033"/>
              <a:gd name="T109" fmla="*/ 1882 h 6104"/>
              <a:gd name="T110" fmla="*/ 5900 w 6033"/>
              <a:gd name="T111" fmla="*/ 1909 h 6104"/>
              <a:gd name="T112" fmla="*/ 5978 w 6033"/>
              <a:gd name="T113" fmla="*/ 1583 h 6104"/>
              <a:gd name="T114" fmla="*/ 4203 w 6033"/>
              <a:gd name="T115" fmla="*/ 1489 h 6104"/>
              <a:gd name="T116" fmla="*/ 5327 w 6033"/>
              <a:gd name="T117" fmla="*/ 1042 h 6104"/>
              <a:gd name="T118" fmla="*/ 4979 w 6033"/>
              <a:gd name="T119" fmla="*/ 1181 h 6104"/>
              <a:gd name="T120" fmla="*/ 4552 w 6033"/>
              <a:gd name="T121" fmla="*/ 1351 h 6104"/>
              <a:gd name="T122" fmla="*/ 4979 w 6033"/>
              <a:gd name="T123" fmla="*/ 1181 h 6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033" h="6104">
                <a:moveTo>
                  <a:pt x="4443" y="3494"/>
                </a:moveTo>
                <a:lnTo>
                  <a:pt x="4165" y="3494"/>
                </a:lnTo>
                <a:cubicBezTo>
                  <a:pt x="4112" y="3217"/>
                  <a:pt x="4000" y="2955"/>
                  <a:pt x="3836" y="2726"/>
                </a:cubicBezTo>
                <a:lnTo>
                  <a:pt x="4030" y="2533"/>
                </a:lnTo>
                <a:cubicBezTo>
                  <a:pt x="4048" y="2514"/>
                  <a:pt x="4059" y="2488"/>
                  <a:pt x="4059" y="2462"/>
                </a:cubicBezTo>
                <a:cubicBezTo>
                  <a:pt x="4059" y="2435"/>
                  <a:pt x="4048" y="2410"/>
                  <a:pt x="4030" y="2391"/>
                </a:cubicBezTo>
                <a:lnTo>
                  <a:pt x="3692" y="2054"/>
                </a:lnTo>
                <a:cubicBezTo>
                  <a:pt x="3653" y="2015"/>
                  <a:pt x="3590" y="2015"/>
                  <a:pt x="3550" y="2054"/>
                </a:cubicBezTo>
                <a:lnTo>
                  <a:pt x="3351" y="2253"/>
                </a:lnTo>
                <a:cubicBezTo>
                  <a:pt x="3125" y="2098"/>
                  <a:pt x="2867" y="1992"/>
                  <a:pt x="2598" y="1945"/>
                </a:cubicBezTo>
                <a:lnTo>
                  <a:pt x="2598" y="1662"/>
                </a:lnTo>
                <a:cubicBezTo>
                  <a:pt x="2598" y="1607"/>
                  <a:pt x="2553" y="1562"/>
                  <a:pt x="2498" y="1562"/>
                </a:cubicBezTo>
                <a:lnTo>
                  <a:pt x="2021" y="1562"/>
                </a:lnTo>
                <a:cubicBezTo>
                  <a:pt x="1965" y="1562"/>
                  <a:pt x="1920" y="1607"/>
                  <a:pt x="1920" y="1662"/>
                </a:cubicBezTo>
                <a:lnTo>
                  <a:pt x="1920" y="1945"/>
                </a:lnTo>
                <a:cubicBezTo>
                  <a:pt x="1649" y="1993"/>
                  <a:pt x="1390" y="2099"/>
                  <a:pt x="1162" y="2256"/>
                </a:cubicBezTo>
                <a:lnTo>
                  <a:pt x="968" y="2063"/>
                </a:lnTo>
                <a:cubicBezTo>
                  <a:pt x="929" y="2023"/>
                  <a:pt x="865" y="2023"/>
                  <a:pt x="826" y="2063"/>
                </a:cubicBezTo>
                <a:lnTo>
                  <a:pt x="489" y="2400"/>
                </a:lnTo>
                <a:cubicBezTo>
                  <a:pt x="470" y="2419"/>
                  <a:pt x="460" y="2444"/>
                  <a:pt x="460" y="2471"/>
                </a:cubicBezTo>
                <a:cubicBezTo>
                  <a:pt x="460" y="2497"/>
                  <a:pt x="470" y="2523"/>
                  <a:pt x="489" y="2542"/>
                </a:cubicBezTo>
                <a:lnTo>
                  <a:pt x="679" y="2731"/>
                </a:lnTo>
                <a:cubicBezTo>
                  <a:pt x="517" y="2959"/>
                  <a:pt x="406" y="3220"/>
                  <a:pt x="354" y="3494"/>
                </a:cubicBezTo>
                <a:lnTo>
                  <a:pt x="101" y="3494"/>
                </a:lnTo>
                <a:cubicBezTo>
                  <a:pt x="45" y="3494"/>
                  <a:pt x="0" y="3539"/>
                  <a:pt x="0" y="3594"/>
                </a:cubicBezTo>
                <a:lnTo>
                  <a:pt x="0" y="4071"/>
                </a:lnTo>
                <a:cubicBezTo>
                  <a:pt x="0" y="4127"/>
                  <a:pt x="45" y="4172"/>
                  <a:pt x="101" y="4172"/>
                </a:cubicBezTo>
                <a:lnTo>
                  <a:pt x="346" y="4172"/>
                </a:lnTo>
                <a:cubicBezTo>
                  <a:pt x="392" y="4448"/>
                  <a:pt x="498" y="4713"/>
                  <a:pt x="658" y="4946"/>
                </a:cubicBezTo>
                <a:lnTo>
                  <a:pt x="480" y="5124"/>
                </a:lnTo>
                <a:cubicBezTo>
                  <a:pt x="441" y="5163"/>
                  <a:pt x="441" y="5227"/>
                  <a:pt x="480" y="5266"/>
                </a:cubicBezTo>
                <a:lnTo>
                  <a:pt x="817" y="5603"/>
                </a:lnTo>
                <a:cubicBezTo>
                  <a:pt x="836" y="5622"/>
                  <a:pt x="862" y="5633"/>
                  <a:pt x="888" y="5633"/>
                </a:cubicBezTo>
                <a:cubicBezTo>
                  <a:pt x="915" y="5633"/>
                  <a:pt x="940" y="5622"/>
                  <a:pt x="959" y="5603"/>
                </a:cubicBezTo>
                <a:lnTo>
                  <a:pt x="1131" y="5431"/>
                </a:lnTo>
                <a:cubicBezTo>
                  <a:pt x="1367" y="5599"/>
                  <a:pt x="1636" y="5713"/>
                  <a:pt x="1920" y="5763"/>
                </a:cubicBezTo>
                <a:lnTo>
                  <a:pt x="1920" y="6004"/>
                </a:lnTo>
                <a:cubicBezTo>
                  <a:pt x="1920" y="6059"/>
                  <a:pt x="1965" y="6104"/>
                  <a:pt x="2021" y="6104"/>
                </a:cubicBezTo>
                <a:lnTo>
                  <a:pt x="2498" y="6104"/>
                </a:lnTo>
                <a:cubicBezTo>
                  <a:pt x="2553" y="6104"/>
                  <a:pt x="2598" y="6059"/>
                  <a:pt x="2598" y="6004"/>
                </a:cubicBezTo>
                <a:lnTo>
                  <a:pt x="2598" y="5763"/>
                </a:lnTo>
                <a:cubicBezTo>
                  <a:pt x="2880" y="5713"/>
                  <a:pt x="3148" y="5601"/>
                  <a:pt x="3382" y="5435"/>
                </a:cubicBezTo>
                <a:lnTo>
                  <a:pt x="3559" y="5612"/>
                </a:lnTo>
                <a:cubicBezTo>
                  <a:pt x="3597" y="5650"/>
                  <a:pt x="3664" y="5650"/>
                  <a:pt x="3701" y="5612"/>
                </a:cubicBezTo>
                <a:lnTo>
                  <a:pt x="4038" y="5275"/>
                </a:lnTo>
                <a:cubicBezTo>
                  <a:pt x="4078" y="5235"/>
                  <a:pt x="4078" y="5172"/>
                  <a:pt x="4038" y="5133"/>
                </a:cubicBezTo>
                <a:lnTo>
                  <a:pt x="3857" y="4951"/>
                </a:lnTo>
                <a:cubicBezTo>
                  <a:pt x="4019" y="4717"/>
                  <a:pt x="4126" y="4450"/>
                  <a:pt x="4173" y="4172"/>
                </a:cubicBezTo>
                <a:lnTo>
                  <a:pt x="4443" y="4172"/>
                </a:lnTo>
                <a:cubicBezTo>
                  <a:pt x="4498" y="4172"/>
                  <a:pt x="4543" y="4127"/>
                  <a:pt x="4543" y="4071"/>
                </a:cubicBezTo>
                <a:lnTo>
                  <a:pt x="4543" y="3594"/>
                </a:lnTo>
                <a:cubicBezTo>
                  <a:pt x="4543" y="3539"/>
                  <a:pt x="4498" y="3494"/>
                  <a:pt x="4443" y="3494"/>
                </a:cubicBezTo>
                <a:close/>
                <a:moveTo>
                  <a:pt x="2272" y="4891"/>
                </a:moveTo>
                <a:cubicBezTo>
                  <a:pt x="1687" y="4891"/>
                  <a:pt x="1214" y="4417"/>
                  <a:pt x="1214" y="3833"/>
                </a:cubicBezTo>
                <a:cubicBezTo>
                  <a:pt x="1214" y="3248"/>
                  <a:pt x="1687" y="2775"/>
                  <a:pt x="2272" y="2775"/>
                </a:cubicBezTo>
                <a:cubicBezTo>
                  <a:pt x="2856" y="2775"/>
                  <a:pt x="3330" y="3248"/>
                  <a:pt x="3330" y="3833"/>
                </a:cubicBezTo>
                <a:cubicBezTo>
                  <a:pt x="3330" y="4417"/>
                  <a:pt x="2856" y="4891"/>
                  <a:pt x="2272" y="4891"/>
                </a:cubicBezTo>
                <a:close/>
                <a:moveTo>
                  <a:pt x="2674" y="3833"/>
                </a:moveTo>
                <a:cubicBezTo>
                  <a:pt x="2674" y="4055"/>
                  <a:pt x="2494" y="4235"/>
                  <a:pt x="2272" y="4235"/>
                </a:cubicBezTo>
                <a:cubicBezTo>
                  <a:pt x="2050" y="4235"/>
                  <a:pt x="1870" y="4055"/>
                  <a:pt x="1870" y="3833"/>
                </a:cubicBezTo>
                <a:cubicBezTo>
                  <a:pt x="1870" y="3611"/>
                  <a:pt x="2050" y="3431"/>
                  <a:pt x="2272" y="3431"/>
                </a:cubicBezTo>
                <a:cubicBezTo>
                  <a:pt x="2494" y="3431"/>
                  <a:pt x="2674" y="3611"/>
                  <a:pt x="2674" y="3833"/>
                </a:cubicBezTo>
                <a:close/>
                <a:moveTo>
                  <a:pt x="5978" y="1583"/>
                </a:moveTo>
                <a:lnTo>
                  <a:pt x="5843" y="1525"/>
                </a:lnTo>
                <a:cubicBezTo>
                  <a:pt x="5879" y="1366"/>
                  <a:pt x="5880" y="1202"/>
                  <a:pt x="5846" y="1044"/>
                </a:cubicBezTo>
                <a:lnTo>
                  <a:pt x="5990" y="987"/>
                </a:lnTo>
                <a:cubicBezTo>
                  <a:pt x="6019" y="975"/>
                  <a:pt x="6033" y="942"/>
                  <a:pt x="6022" y="913"/>
                </a:cubicBezTo>
                <a:lnTo>
                  <a:pt x="5921" y="659"/>
                </a:lnTo>
                <a:cubicBezTo>
                  <a:pt x="5909" y="630"/>
                  <a:pt x="5876" y="616"/>
                  <a:pt x="5846" y="627"/>
                </a:cubicBezTo>
                <a:lnTo>
                  <a:pt x="5699" y="686"/>
                </a:lnTo>
                <a:cubicBezTo>
                  <a:pt x="5612" y="550"/>
                  <a:pt x="5497" y="435"/>
                  <a:pt x="5362" y="348"/>
                </a:cubicBezTo>
                <a:lnTo>
                  <a:pt x="5424" y="204"/>
                </a:lnTo>
                <a:cubicBezTo>
                  <a:pt x="5430" y="190"/>
                  <a:pt x="5430" y="175"/>
                  <a:pt x="5424" y="160"/>
                </a:cubicBezTo>
                <a:cubicBezTo>
                  <a:pt x="5419" y="146"/>
                  <a:pt x="5408" y="135"/>
                  <a:pt x="5394" y="129"/>
                </a:cubicBezTo>
                <a:lnTo>
                  <a:pt x="5144" y="21"/>
                </a:lnTo>
                <a:cubicBezTo>
                  <a:pt x="5115" y="9"/>
                  <a:pt x="5081" y="22"/>
                  <a:pt x="5068" y="51"/>
                </a:cubicBezTo>
                <a:lnTo>
                  <a:pt x="5005" y="199"/>
                </a:lnTo>
                <a:cubicBezTo>
                  <a:pt x="4851" y="164"/>
                  <a:pt x="4693" y="163"/>
                  <a:pt x="4540" y="194"/>
                </a:cubicBezTo>
                <a:lnTo>
                  <a:pt x="4480" y="44"/>
                </a:lnTo>
                <a:cubicBezTo>
                  <a:pt x="4468" y="15"/>
                  <a:pt x="4435" y="0"/>
                  <a:pt x="4405" y="12"/>
                </a:cubicBezTo>
                <a:lnTo>
                  <a:pt x="4152" y="113"/>
                </a:lnTo>
                <a:cubicBezTo>
                  <a:pt x="4123" y="125"/>
                  <a:pt x="4108" y="158"/>
                  <a:pt x="4120" y="187"/>
                </a:cubicBezTo>
                <a:lnTo>
                  <a:pt x="4180" y="337"/>
                </a:lnTo>
                <a:cubicBezTo>
                  <a:pt x="4046" y="420"/>
                  <a:pt x="3931" y="532"/>
                  <a:pt x="3843" y="663"/>
                </a:cubicBezTo>
                <a:lnTo>
                  <a:pt x="3699" y="601"/>
                </a:lnTo>
                <a:cubicBezTo>
                  <a:pt x="3670" y="589"/>
                  <a:pt x="3636" y="602"/>
                  <a:pt x="3624" y="631"/>
                </a:cubicBezTo>
                <a:lnTo>
                  <a:pt x="3516" y="881"/>
                </a:lnTo>
                <a:cubicBezTo>
                  <a:pt x="3510" y="896"/>
                  <a:pt x="3510" y="911"/>
                  <a:pt x="3515" y="925"/>
                </a:cubicBezTo>
                <a:cubicBezTo>
                  <a:pt x="3521" y="940"/>
                  <a:pt x="3532" y="951"/>
                  <a:pt x="3546" y="957"/>
                </a:cubicBezTo>
                <a:lnTo>
                  <a:pt x="3687" y="1017"/>
                </a:lnTo>
                <a:cubicBezTo>
                  <a:pt x="3649" y="1173"/>
                  <a:pt x="3645" y="1334"/>
                  <a:pt x="3675" y="1491"/>
                </a:cubicBezTo>
                <a:lnTo>
                  <a:pt x="3541" y="1545"/>
                </a:lnTo>
                <a:cubicBezTo>
                  <a:pt x="3512" y="1556"/>
                  <a:pt x="3497" y="1590"/>
                  <a:pt x="3509" y="1619"/>
                </a:cubicBezTo>
                <a:lnTo>
                  <a:pt x="3610" y="1872"/>
                </a:lnTo>
                <a:cubicBezTo>
                  <a:pt x="3621" y="1902"/>
                  <a:pt x="3655" y="1916"/>
                  <a:pt x="3684" y="1904"/>
                </a:cubicBezTo>
                <a:lnTo>
                  <a:pt x="3814" y="1853"/>
                </a:lnTo>
                <a:cubicBezTo>
                  <a:pt x="3897" y="1990"/>
                  <a:pt x="4009" y="2108"/>
                  <a:pt x="4143" y="2198"/>
                </a:cubicBezTo>
                <a:lnTo>
                  <a:pt x="4087" y="2330"/>
                </a:lnTo>
                <a:cubicBezTo>
                  <a:pt x="4074" y="2359"/>
                  <a:pt x="4087" y="2393"/>
                  <a:pt x="4117" y="2405"/>
                </a:cubicBezTo>
                <a:lnTo>
                  <a:pt x="4367" y="2513"/>
                </a:lnTo>
                <a:cubicBezTo>
                  <a:pt x="4381" y="2519"/>
                  <a:pt x="4397" y="2519"/>
                  <a:pt x="4411" y="2514"/>
                </a:cubicBezTo>
                <a:cubicBezTo>
                  <a:pt x="4425" y="2508"/>
                  <a:pt x="4436" y="2497"/>
                  <a:pt x="4442" y="2483"/>
                </a:cubicBezTo>
                <a:lnTo>
                  <a:pt x="4497" y="2355"/>
                </a:lnTo>
                <a:cubicBezTo>
                  <a:pt x="4658" y="2395"/>
                  <a:pt x="4825" y="2398"/>
                  <a:pt x="4986" y="2365"/>
                </a:cubicBezTo>
                <a:lnTo>
                  <a:pt x="5037" y="2493"/>
                </a:lnTo>
                <a:cubicBezTo>
                  <a:pt x="5049" y="2522"/>
                  <a:pt x="5082" y="2537"/>
                  <a:pt x="5112" y="2525"/>
                </a:cubicBezTo>
                <a:lnTo>
                  <a:pt x="5365" y="2424"/>
                </a:lnTo>
                <a:cubicBezTo>
                  <a:pt x="5394" y="2413"/>
                  <a:pt x="5409" y="2379"/>
                  <a:pt x="5397" y="2350"/>
                </a:cubicBezTo>
                <a:lnTo>
                  <a:pt x="5346" y="2222"/>
                </a:lnTo>
                <a:cubicBezTo>
                  <a:pt x="5485" y="2136"/>
                  <a:pt x="5604" y="2020"/>
                  <a:pt x="5693" y="1882"/>
                </a:cubicBezTo>
                <a:lnTo>
                  <a:pt x="5825" y="1939"/>
                </a:lnTo>
                <a:cubicBezTo>
                  <a:pt x="5852" y="1951"/>
                  <a:pt x="5888" y="1937"/>
                  <a:pt x="5900" y="1909"/>
                </a:cubicBezTo>
                <a:lnTo>
                  <a:pt x="6008" y="1658"/>
                </a:lnTo>
                <a:cubicBezTo>
                  <a:pt x="6020" y="1629"/>
                  <a:pt x="6007" y="1595"/>
                  <a:pt x="5978" y="1583"/>
                </a:cubicBezTo>
                <a:close/>
                <a:moveTo>
                  <a:pt x="4989" y="1828"/>
                </a:moveTo>
                <a:cubicBezTo>
                  <a:pt x="4678" y="1951"/>
                  <a:pt x="4327" y="1800"/>
                  <a:pt x="4203" y="1489"/>
                </a:cubicBezTo>
                <a:cubicBezTo>
                  <a:pt x="4080" y="1179"/>
                  <a:pt x="4231" y="828"/>
                  <a:pt x="4542" y="704"/>
                </a:cubicBezTo>
                <a:cubicBezTo>
                  <a:pt x="4852" y="581"/>
                  <a:pt x="5204" y="732"/>
                  <a:pt x="5327" y="1042"/>
                </a:cubicBezTo>
                <a:cubicBezTo>
                  <a:pt x="5451" y="1353"/>
                  <a:pt x="5299" y="1704"/>
                  <a:pt x="4989" y="1828"/>
                </a:cubicBezTo>
                <a:close/>
                <a:moveTo>
                  <a:pt x="4979" y="1181"/>
                </a:moveTo>
                <a:cubicBezTo>
                  <a:pt x="5025" y="1299"/>
                  <a:pt x="4968" y="1432"/>
                  <a:pt x="4850" y="1479"/>
                </a:cubicBezTo>
                <a:cubicBezTo>
                  <a:pt x="4732" y="1526"/>
                  <a:pt x="4599" y="1468"/>
                  <a:pt x="4552" y="1351"/>
                </a:cubicBezTo>
                <a:cubicBezTo>
                  <a:pt x="4505" y="1233"/>
                  <a:pt x="4563" y="1099"/>
                  <a:pt x="4680" y="1053"/>
                </a:cubicBezTo>
                <a:cubicBezTo>
                  <a:pt x="4798" y="1006"/>
                  <a:pt x="4932" y="1063"/>
                  <a:pt x="4979" y="1181"/>
                </a:cubicBezTo>
                <a:close/>
              </a:path>
            </a:pathLst>
          </a:custGeom>
          <a:solidFill>
            <a:srgbClr val="61D0DF"/>
          </a:solidFill>
          <a:ln>
            <a:noFill/>
          </a:ln>
        </p:spPr>
      </p:sp>
      <p:sp>
        <p:nvSpPr>
          <p:cNvPr id="22" name="文本框 21"/>
          <p:cNvSpPr txBox="1"/>
          <p:nvPr/>
        </p:nvSpPr>
        <p:spPr>
          <a:xfrm>
            <a:off x="7919458" y="2681527"/>
            <a:ext cx="1352498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Maintain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thumb-up-sign_17304"/>
          <p:cNvSpPr>
            <a:spLocks noChangeAspect="1"/>
          </p:cNvSpPr>
          <p:nvPr/>
        </p:nvSpPr>
        <p:spPr bwMode="auto">
          <a:xfrm>
            <a:off x="10605411" y="1769085"/>
            <a:ext cx="609685" cy="587167"/>
          </a:xfrm>
          <a:custGeom>
            <a:avLst/>
            <a:gdLst>
              <a:gd name="connsiteX0" fmla="*/ 42291 w 603758"/>
              <a:gd name="connsiteY0" fmla="*/ 215366 h 581459"/>
              <a:gd name="connsiteX1" fmla="*/ 142460 w 603758"/>
              <a:gd name="connsiteY1" fmla="*/ 215366 h 581459"/>
              <a:gd name="connsiteX2" fmla="*/ 178107 w 603758"/>
              <a:gd name="connsiteY2" fmla="*/ 263472 h 581459"/>
              <a:gd name="connsiteX3" fmla="*/ 178107 w 603758"/>
              <a:gd name="connsiteY3" fmla="*/ 537308 h 581459"/>
              <a:gd name="connsiteX4" fmla="*/ 142460 w 603758"/>
              <a:gd name="connsiteY4" fmla="*/ 581459 h 581459"/>
              <a:gd name="connsiteX5" fmla="*/ 42291 w 603758"/>
              <a:gd name="connsiteY5" fmla="*/ 581459 h 581459"/>
              <a:gd name="connsiteX6" fmla="*/ 0 w 603758"/>
              <a:gd name="connsiteY6" fmla="*/ 537308 h 581459"/>
              <a:gd name="connsiteX7" fmla="*/ 0 w 603758"/>
              <a:gd name="connsiteY7" fmla="*/ 263472 h 581459"/>
              <a:gd name="connsiteX8" fmla="*/ 42291 w 603758"/>
              <a:gd name="connsiteY8" fmla="*/ 215366 h 581459"/>
              <a:gd name="connsiteX9" fmla="*/ 337478 w 603758"/>
              <a:gd name="connsiteY9" fmla="*/ 0 h 581459"/>
              <a:gd name="connsiteX10" fmla="*/ 382709 w 603758"/>
              <a:gd name="connsiteY10" fmla="*/ 22074 h 581459"/>
              <a:gd name="connsiteX11" fmla="*/ 382837 w 603758"/>
              <a:gd name="connsiteY11" fmla="*/ 21564 h 581459"/>
              <a:gd name="connsiteX12" fmla="*/ 414525 w 603758"/>
              <a:gd name="connsiteY12" fmla="*/ 215384 h 581459"/>
              <a:gd name="connsiteX13" fmla="*/ 546643 w 603758"/>
              <a:gd name="connsiteY13" fmla="*/ 215384 h 581459"/>
              <a:gd name="connsiteX14" fmla="*/ 587020 w 603758"/>
              <a:gd name="connsiteY14" fmla="*/ 233247 h 581459"/>
              <a:gd name="connsiteX15" fmla="*/ 603758 w 603758"/>
              <a:gd name="connsiteY15" fmla="*/ 274844 h 581459"/>
              <a:gd name="connsiteX16" fmla="*/ 585870 w 603758"/>
              <a:gd name="connsiteY16" fmla="*/ 316313 h 581459"/>
              <a:gd name="connsiteX17" fmla="*/ 603758 w 603758"/>
              <a:gd name="connsiteY17" fmla="*/ 357654 h 581459"/>
              <a:gd name="connsiteX18" fmla="*/ 585870 w 603758"/>
              <a:gd name="connsiteY18" fmla="*/ 399123 h 581459"/>
              <a:gd name="connsiteX19" fmla="*/ 603758 w 603758"/>
              <a:gd name="connsiteY19" fmla="*/ 440592 h 581459"/>
              <a:gd name="connsiteX20" fmla="*/ 584720 w 603758"/>
              <a:gd name="connsiteY20" fmla="*/ 483082 h 581459"/>
              <a:gd name="connsiteX21" fmla="*/ 601586 w 603758"/>
              <a:gd name="connsiteY21" fmla="*/ 523530 h 581459"/>
              <a:gd name="connsiteX22" fmla="*/ 550349 w 603758"/>
              <a:gd name="connsiteY22" fmla="*/ 580438 h 581459"/>
              <a:gd name="connsiteX23" fmla="*/ 546643 w 603758"/>
              <a:gd name="connsiteY23" fmla="*/ 581459 h 581459"/>
              <a:gd name="connsiteX24" fmla="*/ 237814 w 603758"/>
              <a:gd name="connsiteY24" fmla="*/ 581459 h 581459"/>
              <a:gd name="connsiteX25" fmla="*/ 188621 w 603758"/>
              <a:gd name="connsiteY25" fmla="*/ 535779 h 581459"/>
              <a:gd name="connsiteX26" fmla="*/ 188621 w 603758"/>
              <a:gd name="connsiteY26" fmla="*/ 262339 h 581459"/>
              <a:gd name="connsiteX27" fmla="*/ 233214 w 603758"/>
              <a:gd name="connsiteY27" fmla="*/ 216660 h 581459"/>
              <a:gd name="connsiteX28" fmla="*/ 237814 w 603758"/>
              <a:gd name="connsiteY28" fmla="*/ 215384 h 581459"/>
              <a:gd name="connsiteX29" fmla="*/ 242158 w 603758"/>
              <a:gd name="connsiteY29" fmla="*/ 215384 h 581459"/>
              <a:gd name="connsiteX30" fmla="*/ 250591 w 603758"/>
              <a:gd name="connsiteY30" fmla="*/ 211683 h 581459"/>
              <a:gd name="connsiteX31" fmla="*/ 254297 w 603758"/>
              <a:gd name="connsiteY31" fmla="*/ 205686 h 581459"/>
              <a:gd name="connsiteX32" fmla="*/ 280618 w 603758"/>
              <a:gd name="connsiteY32" fmla="*/ 69413 h 581459"/>
              <a:gd name="connsiteX33" fmla="*/ 280618 w 603758"/>
              <a:gd name="connsiteY33" fmla="*/ 63033 h 581459"/>
              <a:gd name="connsiteX34" fmla="*/ 280363 w 603758"/>
              <a:gd name="connsiteY34" fmla="*/ 57291 h 581459"/>
              <a:gd name="connsiteX35" fmla="*/ 337478 w 603758"/>
              <a:gd name="connsiteY35" fmla="*/ 0 h 581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03758" h="581459">
                <a:moveTo>
                  <a:pt x="42291" y="215366"/>
                </a:moveTo>
                <a:lnTo>
                  <a:pt x="142460" y="215366"/>
                </a:lnTo>
                <a:cubicBezTo>
                  <a:pt x="162903" y="215366"/>
                  <a:pt x="178107" y="239738"/>
                  <a:pt x="178107" y="263472"/>
                </a:cubicBezTo>
                <a:lnTo>
                  <a:pt x="178107" y="537308"/>
                </a:lnTo>
                <a:cubicBezTo>
                  <a:pt x="178107" y="561043"/>
                  <a:pt x="162903" y="581459"/>
                  <a:pt x="142460" y="581459"/>
                </a:cubicBezTo>
                <a:lnTo>
                  <a:pt x="42291" y="581459"/>
                </a:lnTo>
                <a:cubicBezTo>
                  <a:pt x="21848" y="581459"/>
                  <a:pt x="0" y="561043"/>
                  <a:pt x="0" y="537308"/>
                </a:cubicBezTo>
                <a:lnTo>
                  <a:pt x="0" y="263472"/>
                </a:lnTo>
                <a:cubicBezTo>
                  <a:pt x="0" y="239738"/>
                  <a:pt x="21848" y="215366"/>
                  <a:pt x="42291" y="215366"/>
                </a:cubicBezTo>
                <a:close/>
                <a:moveTo>
                  <a:pt x="337478" y="0"/>
                </a:moveTo>
                <a:cubicBezTo>
                  <a:pt x="355110" y="0"/>
                  <a:pt x="371849" y="8039"/>
                  <a:pt x="382709" y="22074"/>
                </a:cubicBezTo>
                <a:cubicBezTo>
                  <a:pt x="382709" y="22074"/>
                  <a:pt x="382837" y="21564"/>
                  <a:pt x="382837" y="21564"/>
                </a:cubicBezTo>
                <a:cubicBezTo>
                  <a:pt x="385904" y="25009"/>
                  <a:pt x="451452" y="100291"/>
                  <a:pt x="414525" y="215384"/>
                </a:cubicBezTo>
                <a:lnTo>
                  <a:pt x="546643" y="215384"/>
                </a:lnTo>
                <a:cubicBezTo>
                  <a:pt x="561848" y="215384"/>
                  <a:pt x="576159" y="222529"/>
                  <a:pt x="587020" y="233247"/>
                </a:cubicBezTo>
                <a:cubicBezTo>
                  <a:pt x="597753" y="244093"/>
                  <a:pt x="603758" y="259660"/>
                  <a:pt x="603758" y="274844"/>
                </a:cubicBezTo>
                <a:cubicBezTo>
                  <a:pt x="603758" y="291176"/>
                  <a:pt x="596858" y="305850"/>
                  <a:pt x="585870" y="316313"/>
                </a:cubicBezTo>
                <a:cubicBezTo>
                  <a:pt x="596858" y="326648"/>
                  <a:pt x="603758" y="341449"/>
                  <a:pt x="603758" y="357654"/>
                </a:cubicBezTo>
                <a:cubicBezTo>
                  <a:pt x="603758" y="373986"/>
                  <a:pt x="596858" y="388660"/>
                  <a:pt x="585870" y="399123"/>
                </a:cubicBezTo>
                <a:cubicBezTo>
                  <a:pt x="596858" y="409458"/>
                  <a:pt x="603758" y="424260"/>
                  <a:pt x="603758" y="440592"/>
                </a:cubicBezTo>
                <a:cubicBezTo>
                  <a:pt x="603758" y="457435"/>
                  <a:pt x="596475" y="472619"/>
                  <a:pt x="584720" y="483082"/>
                </a:cubicBezTo>
                <a:cubicBezTo>
                  <a:pt x="595197" y="493417"/>
                  <a:pt x="601586" y="507836"/>
                  <a:pt x="601586" y="523530"/>
                </a:cubicBezTo>
                <a:cubicBezTo>
                  <a:pt x="601586" y="552877"/>
                  <a:pt x="579353" y="577503"/>
                  <a:pt x="550349" y="580438"/>
                </a:cubicBezTo>
                <a:cubicBezTo>
                  <a:pt x="549199" y="580821"/>
                  <a:pt x="547921" y="581459"/>
                  <a:pt x="546643" y="581459"/>
                </a:cubicBezTo>
                <a:lnTo>
                  <a:pt x="237814" y="581459"/>
                </a:lnTo>
                <a:cubicBezTo>
                  <a:pt x="213154" y="581459"/>
                  <a:pt x="188621" y="560405"/>
                  <a:pt x="188621" y="535779"/>
                </a:cubicBezTo>
                <a:lnTo>
                  <a:pt x="188621" y="262339"/>
                </a:lnTo>
                <a:cubicBezTo>
                  <a:pt x="188621" y="238606"/>
                  <a:pt x="209448" y="217935"/>
                  <a:pt x="233214" y="216660"/>
                </a:cubicBezTo>
                <a:cubicBezTo>
                  <a:pt x="233981" y="216660"/>
                  <a:pt x="237047" y="215384"/>
                  <a:pt x="237814" y="215384"/>
                </a:cubicBezTo>
                <a:lnTo>
                  <a:pt x="242158" y="215384"/>
                </a:lnTo>
                <a:cubicBezTo>
                  <a:pt x="245480" y="215384"/>
                  <a:pt x="248419" y="214235"/>
                  <a:pt x="250591" y="211683"/>
                </a:cubicBezTo>
                <a:cubicBezTo>
                  <a:pt x="251869" y="209386"/>
                  <a:pt x="253019" y="208111"/>
                  <a:pt x="254297" y="205686"/>
                </a:cubicBezTo>
                <a:cubicBezTo>
                  <a:pt x="268863" y="176211"/>
                  <a:pt x="291607" y="119431"/>
                  <a:pt x="280618" y="69413"/>
                </a:cubicBezTo>
                <a:cubicBezTo>
                  <a:pt x="280235" y="67244"/>
                  <a:pt x="280235" y="65074"/>
                  <a:pt x="280618" y="63033"/>
                </a:cubicBezTo>
                <a:cubicBezTo>
                  <a:pt x="280490" y="61119"/>
                  <a:pt x="280363" y="59077"/>
                  <a:pt x="280363" y="57291"/>
                </a:cubicBezTo>
                <a:cubicBezTo>
                  <a:pt x="280363" y="25775"/>
                  <a:pt x="305917" y="0"/>
                  <a:pt x="337478" y="0"/>
                </a:cubicBezTo>
                <a:close/>
              </a:path>
            </a:pathLst>
          </a:custGeom>
          <a:solidFill>
            <a:srgbClr val="040444"/>
          </a:solidFill>
          <a:ln>
            <a:noFill/>
          </a:ln>
        </p:spPr>
      </p:sp>
      <p:sp>
        <p:nvSpPr>
          <p:cNvPr id="24" name="文本框 23"/>
          <p:cNvSpPr txBox="1"/>
          <p:nvPr/>
        </p:nvSpPr>
        <p:spPr>
          <a:xfrm>
            <a:off x="10419187" y="2681527"/>
            <a:ext cx="982133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Praise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923925" y="3388360"/>
            <a:ext cx="145542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defTabSz="91313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Century Gothic" panose="020B0502020202020204" pitchFamily="34" charset="0"/>
              </a:rPr>
              <a:t>单击添加标题，建议您在展示时采用微软雅黑字体单击添加标题，建议您在展示时采用微软雅黑字体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Century Gothic" panose="020B0502020202020204" pitchFamily="34" charset="0"/>
            </a:endParaRPr>
          </a:p>
          <a:p>
            <a:pPr algn="l" defTabSz="91313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2957830" y="3388360"/>
            <a:ext cx="145542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defTabSz="91313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Century Gothic" panose="020B0502020202020204" pitchFamily="34" charset="0"/>
              </a:rPr>
              <a:t>单击添加标题，建议您在展示时采用微软雅黑字体单击添加标题，建议您在展示时采用微软雅黑字体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Century Gothic" panose="020B0502020202020204" pitchFamily="34" charset="0"/>
            </a:endParaRPr>
          </a:p>
          <a:p>
            <a:pPr algn="l" defTabSz="91313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5307330" y="3388360"/>
            <a:ext cx="145542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defTabSz="91313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Century Gothic" panose="020B0502020202020204" pitchFamily="34" charset="0"/>
              </a:rPr>
              <a:t>单击添加标题，建议您在展示时采用微软雅黑字体单击添加标题，建议您在展示时采用微软雅黑字体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Century Gothic" panose="020B0502020202020204" pitchFamily="34" charset="0"/>
            </a:endParaRPr>
          </a:p>
          <a:p>
            <a:pPr algn="l" defTabSz="91313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772400" y="3388360"/>
            <a:ext cx="145542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defTabSz="91313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Century Gothic" panose="020B0502020202020204" pitchFamily="34" charset="0"/>
              </a:rPr>
              <a:t>单击添加标题，建议您在展示时采用微软雅黑字体单击添加标题，建议您在展示时采用微软雅黑字体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Century Gothic" panose="020B0502020202020204" pitchFamily="34" charset="0"/>
            </a:endParaRPr>
          </a:p>
          <a:p>
            <a:pPr algn="l" defTabSz="91313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10086975" y="3388360"/>
            <a:ext cx="145542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defTabSz="91313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Century Gothic" panose="020B0502020202020204" pitchFamily="34" charset="0"/>
              </a:rPr>
              <a:t>单击添加标题，建议您在展示时采用微软雅黑字体单击添加标题，建议您在展示时采用微软雅黑字体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Century Gothic" panose="020B0502020202020204" pitchFamily="34" charset="0"/>
            </a:endParaRPr>
          </a:p>
          <a:p>
            <a:pPr algn="l" defTabSz="91313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372745" y="227330"/>
            <a:ext cx="3609975" cy="810260"/>
            <a:chOff x="587" y="358"/>
            <a:chExt cx="5685" cy="1276"/>
          </a:xfrm>
        </p:grpSpPr>
        <p:pic>
          <p:nvPicPr>
            <p:cNvPr id="25" name="图片 24" descr="10"/>
            <p:cNvPicPr>
              <a:picLocks noChangeAspect="1"/>
            </p:cNvPicPr>
            <p:nvPr/>
          </p:nvPicPr>
          <p:blipFill>
            <a:blip r:embed="rId1"/>
            <a:srcRect l="4693" t="2778" r="81649" b="64444"/>
            <a:stretch>
              <a:fillRect/>
            </a:stretch>
          </p:blipFill>
          <p:spPr>
            <a:xfrm>
              <a:off x="587" y="358"/>
              <a:ext cx="992" cy="992"/>
            </a:xfrm>
            <a:prstGeom prst="triangle">
              <a:avLst/>
            </a:prstGeom>
          </p:spPr>
        </p:pic>
        <p:sp>
          <p:nvSpPr>
            <p:cNvPr id="28" name="文本占位符 18"/>
            <p:cNvSpPr txBox="1"/>
            <p:nvPr/>
          </p:nvSpPr>
          <p:spPr>
            <a:xfrm>
              <a:off x="1730" y="358"/>
              <a:ext cx="4542" cy="1277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zh-CN" sz="1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ADD YOUR TITLE HERE</a:t>
              </a:r>
              <a:endParaRPr lang="en-US" altLang="zh-CN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0" indent="0">
                <a:buNone/>
              </a:pPr>
              <a:r>
                <a:rPr lang="zh-CN" altLang="en-US" sz="1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点击此处添加标题</a:t>
              </a:r>
              <a:endPara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2" grpId="0"/>
      <p:bldP spid="24" grpId="0"/>
      <p:bldP spid="32" grpId="0"/>
      <p:bldP spid="33" grpId="0"/>
      <p:bldP spid="34" grpId="0"/>
      <p:bldP spid="35" grpId="0"/>
      <p:bldP spid="3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10"/>
          <p:cNvPicPr>
            <a:picLocks noChangeAspect="1"/>
          </p:cNvPicPr>
          <p:nvPr/>
        </p:nvPicPr>
        <p:blipFill>
          <a:blip r:embed="rId1"/>
          <a:srcRect r="25463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05081" y="5949138"/>
            <a:ext cx="17371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YOUR LOGO</a:t>
            </a:r>
            <a:endParaRPr lang="zh-CN" altLang="en-US" sz="2800" b="1" dirty="0">
              <a:solidFill>
                <a:schemeClr val="bg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671131" y="3651548"/>
            <a:ext cx="483330" cy="1223135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129423" y="225370"/>
            <a:ext cx="483330" cy="1223135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310595" y="409928"/>
            <a:ext cx="3602201" cy="5858933"/>
          </a:xfrm>
          <a:prstGeom prst="rect">
            <a:avLst/>
          </a:prstGeom>
          <a:solidFill>
            <a:schemeClr val="bg1"/>
          </a:solidFill>
          <a:ln w="76200">
            <a:solidFill>
              <a:srgbClr val="61D0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543354" y="1254101"/>
            <a:ext cx="1106170" cy="490107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400000000000000" pitchFamily="34" charset="-122"/>
              </a:rPr>
              <a:t>输入标题 </a:t>
            </a:r>
            <a:r>
              <a:rPr lang="en-US" altLang="zh-CN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400000000000000" pitchFamily="34" charset="-122"/>
              </a:rPr>
              <a:t>02</a:t>
            </a:r>
            <a:endParaRPr lang="en-US" altLang="zh-CN" sz="6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思源黑体" panose="020B04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2000">
        <p:fade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6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 bldLvl="0" animBg="1"/>
      <p:bldP spid="15" grpId="0" bldLvl="0" animBg="1"/>
      <p:bldP spid="16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0" y="3475014"/>
            <a:ext cx="12191999" cy="135467"/>
            <a:chOff x="-22302" y="9062601"/>
            <a:chExt cx="24377650" cy="245508"/>
          </a:xfrm>
          <a:solidFill>
            <a:srgbClr val="A37798"/>
          </a:solidFill>
        </p:grpSpPr>
        <p:cxnSp>
          <p:nvCxnSpPr>
            <p:cNvPr id="6" name="Straight Connector 56"/>
            <p:cNvCxnSpPr/>
            <p:nvPr/>
          </p:nvCxnSpPr>
          <p:spPr>
            <a:xfrm>
              <a:off x="-22302" y="9185355"/>
              <a:ext cx="24377650" cy="0"/>
            </a:xfrm>
            <a:prstGeom prst="line">
              <a:avLst/>
            </a:prstGeom>
            <a:grpFill/>
            <a:ln w="38100">
              <a:solidFill>
                <a:srgbClr val="745B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Oval 57"/>
            <p:cNvSpPr/>
            <p:nvPr/>
          </p:nvSpPr>
          <p:spPr>
            <a:xfrm>
              <a:off x="3599100" y="9062601"/>
              <a:ext cx="245508" cy="245508"/>
            </a:xfrm>
            <a:prstGeom prst="ellipse">
              <a:avLst/>
            </a:prstGeom>
            <a:solidFill>
              <a:srgbClr val="040444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8" name="Oval 58"/>
            <p:cNvSpPr/>
            <p:nvPr/>
          </p:nvSpPr>
          <p:spPr>
            <a:xfrm>
              <a:off x="9281366" y="9062601"/>
              <a:ext cx="245508" cy="245508"/>
            </a:xfrm>
            <a:prstGeom prst="ellipse">
              <a:avLst/>
            </a:prstGeom>
            <a:solidFill>
              <a:srgbClr val="040444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9" name="Oval 59"/>
            <p:cNvSpPr/>
            <p:nvPr/>
          </p:nvSpPr>
          <p:spPr>
            <a:xfrm>
              <a:off x="20552755" y="9062601"/>
              <a:ext cx="245508" cy="245508"/>
            </a:xfrm>
            <a:prstGeom prst="ellipse">
              <a:avLst/>
            </a:prstGeom>
            <a:solidFill>
              <a:srgbClr val="040444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10" name="Oval 61"/>
            <p:cNvSpPr/>
            <p:nvPr/>
          </p:nvSpPr>
          <p:spPr>
            <a:xfrm>
              <a:off x="14909226" y="9062601"/>
              <a:ext cx="245508" cy="245508"/>
            </a:xfrm>
            <a:prstGeom prst="ellipse">
              <a:avLst/>
            </a:prstGeom>
            <a:solidFill>
              <a:srgbClr val="040444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</p:grpSp>
      <p:sp>
        <p:nvSpPr>
          <p:cNvPr id="19" name="Title 20"/>
          <p:cNvSpPr txBox="1"/>
          <p:nvPr/>
        </p:nvSpPr>
        <p:spPr>
          <a:xfrm>
            <a:off x="852186" y="4244455"/>
            <a:ext cx="2040757" cy="64579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思源黑体" panose="020B0400000000000000" pitchFamily="34" charset="-122"/>
              </a:rPr>
              <a:t>您的内容打在这里或者通过复制您的文本后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思源黑体" panose="020B0400000000000000" pitchFamily="34" charset="-122"/>
            </a:endParaRPr>
          </a:p>
        </p:txBody>
      </p:sp>
      <p:sp>
        <p:nvSpPr>
          <p:cNvPr id="20" name="Title 20"/>
          <p:cNvSpPr txBox="1"/>
          <p:nvPr/>
        </p:nvSpPr>
        <p:spPr>
          <a:xfrm>
            <a:off x="6570115" y="4244455"/>
            <a:ext cx="2040757" cy="64579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思源黑体" panose="020B0400000000000000" pitchFamily="34" charset="-122"/>
              </a:rPr>
              <a:t>您的内容打在这里或者通过复制您的文本后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思源黑体" panose="020B0400000000000000" pitchFamily="34" charset="-122"/>
            </a:endParaRPr>
          </a:p>
        </p:txBody>
      </p:sp>
      <p:sp>
        <p:nvSpPr>
          <p:cNvPr id="21" name="Title 20"/>
          <p:cNvSpPr txBox="1"/>
          <p:nvPr/>
        </p:nvSpPr>
        <p:spPr>
          <a:xfrm>
            <a:off x="3769489" y="4275066"/>
            <a:ext cx="2040757" cy="64579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思源黑体" panose="020B0400000000000000" pitchFamily="34" charset="-122"/>
              </a:rPr>
              <a:t>您的内容打在这里或者通过复制您的文本后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思源黑体" panose="020B0400000000000000" pitchFamily="34" charset="-122"/>
            </a:endParaRPr>
          </a:p>
        </p:txBody>
      </p:sp>
      <p:sp>
        <p:nvSpPr>
          <p:cNvPr id="22" name="Title 20"/>
          <p:cNvSpPr txBox="1"/>
          <p:nvPr/>
        </p:nvSpPr>
        <p:spPr>
          <a:xfrm>
            <a:off x="9370741" y="4244455"/>
            <a:ext cx="2040757" cy="64579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50000"/>
              </a:lnSpc>
              <a:spcBef>
                <a:spcPts val="12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思源黑体" panose="020B0400000000000000" pitchFamily="34" charset="-122"/>
              </a:rPr>
              <a:t>您的内容打在这里或者通过复制您的文本后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思源黑体" panose="020B0400000000000000" pitchFamily="34" charset="-122"/>
            </a:endParaRPr>
          </a:p>
        </p:txBody>
      </p:sp>
      <p:sp>
        <p:nvSpPr>
          <p:cNvPr id="23" name="任意多边形: 形状 22"/>
          <p:cNvSpPr/>
          <p:nvPr/>
        </p:nvSpPr>
        <p:spPr>
          <a:xfrm>
            <a:off x="1113114" y="1446756"/>
            <a:ext cx="1518905" cy="1518905"/>
          </a:xfrm>
          <a:custGeom>
            <a:avLst/>
            <a:gdLst>
              <a:gd name="connsiteX0" fmla="*/ 759453 w 1518905"/>
              <a:gd name="connsiteY0" fmla="*/ 0 h 1518905"/>
              <a:gd name="connsiteX1" fmla="*/ 1518905 w 1518905"/>
              <a:gd name="connsiteY1" fmla="*/ 759453 h 1518905"/>
              <a:gd name="connsiteX2" fmla="*/ 759453 w 1518905"/>
              <a:gd name="connsiteY2" fmla="*/ 1518905 h 1518905"/>
              <a:gd name="connsiteX3" fmla="*/ 0 w 1518905"/>
              <a:gd name="connsiteY3" fmla="*/ 759453 h 1518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905" h="1518905">
                <a:moveTo>
                  <a:pt x="759453" y="0"/>
                </a:moveTo>
                <a:lnTo>
                  <a:pt x="1518905" y="759453"/>
                </a:lnTo>
                <a:lnTo>
                  <a:pt x="759453" y="1518905"/>
                </a:lnTo>
                <a:lnTo>
                  <a:pt x="0" y="759453"/>
                </a:lnTo>
                <a:close/>
              </a:path>
            </a:pathLst>
          </a:custGeom>
          <a:blipFill rotWithShape="1"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29" name="组合 28"/>
          <p:cNvGrpSpPr/>
          <p:nvPr/>
        </p:nvGrpSpPr>
        <p:grpSpPr>
          <a:xfrm>
            <a:off x="372745" y="227330"/>
            <a:ext cx="3609975" cy="810260"/>
            <a:chOff x="587" y="358"/>
            <a:chExt cx="5685" cy="1276"/>
          </a:xfrm>
        </p:grpSpPr>
        <p:pic>
          <p:nvPicPr>
            <p:cNvPr id="2" name="图片 1" descr="10"/>
            <p:cNvPicPr>
              <a:picLocks noChangeAspect="1"/>
            </p:cNvPicPr>
            <p:nvPr/>
          </p:nvPicPr>
          <p:blipFill>
            <a:blip r:embed="rId1"/>
            <a:srcRect l="4693" t="2778" r="81649" b="64444"/>
            <a:stretch>
              <a:fillRect/>
            </a:stretch>
          </p:blipFill>
          <p:spPr>
            <a:xfrm>
              <a:off x="587" y="358"/>
              <a:ext cx="992" cy="992"/>
            </a:xfrm>
            <a:prstGeom prst="triangle">
              <a:avLst/>
            </a:prstGeom>
          </p:spPr>
        </p:pic>
        <p:sp>
          <p:nvSpPr>
            <p:cNvPr id="28" name="文本占位符 18"/>
            <p:cNvSpPr txBox="1"/>
            <p:nvPr/>
          </p:nvSpPr>
          <p:spPr>
            <a:xfrm>
              <a:off x="1730" y="358"/>
              <a:ext cx="4542" cy="1277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zh-CN" sz="1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ADD YOUR TITLE HERE</a:t>
              </a:r>
              <a:endParaRPr lang="en-US" altLang="zh-CN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0" indent="0">
                <a:buNone/>
              </a:pPr>
              <a:r>
                <a:rPr lang="zh-CN" altLang="en-US" sz="1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点击此处添加标题</a:t>
              </a:r>
              <a:endPara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3" name="任意多边形: 形状 22"/>
          <p:cNvSpPr/>
          <p:nvPr/>
        </p:nvSpPr>
        <p:spPr>
          <a:xfrm>
            <a:off x="3982679" y="1446756"/>
            <a:ext cx="1518905" cy="1518905"/>
          </a:xfrm>
          <a:custGeom>
            <a:avLst/>
            <a:gdLst>
              <a:gd name="connsiteX0" fmla="*/ 759453 w 1518905"/>
              <a:gd name="connsiteY0" fmla="*/ 0 h 1518905"/>
              <a:gd name="connsiteX1" fmla="*/ 1518905 w 1518905"/>
              <a:gd name="connsiteY1" fmla="*/ 759453 h 1518905"/>
              <a:gd name="connsiteX2" fmla="*/ 759453 w 1518905"/>
              <a:gd name="connsiteY2" fmla="*/ 1518905 h 1518905"/>
              <a:gd name="connsiteX3" fmla="*/ 0 w 1518905"/>
              <a:gd name="connsiteY3" fmla="*/ 759453 h 1518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905" h="1518905">
                <a:moveTo>
                  <a:pt x="759453" y="0"/>
                </a:moveTo>
                <a:lnTo>
                  <a:pt x="1518905" y="759453"/>
                </a:lnTo>
                <a:lnTo>
                  <a:pt x="759453" y="1518905"/>
                </a:lnTo>
                <a:lnTo>
                  <a:pt x="0" y="759453"/>
                </a:lnTo>
                <a:close/>
              </a:path>
            </a:pathLst>
          </a:custGeom>
          <a:blipFill rotWithShape="1"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4" name="任意多边形: 形状 22"/>
          <p:cNvSpPr/>
          <p:nvPr/>
        </p:nvSpPr>
        <p:spPr>
          <a:xfrm>
            <a:off x="6769059" y="1446756"/>
            <a:ext cx="1518905" cy="1518905"/>
          </a:xfrm>
          <a:custGeom>
            <a:avLst/>
            <a:gdLst>
              <a:gd name="connsiteX0" fmla="*/ 759453 w 1518905"/>
              <a:gd name="connsiteY0" fmla="*/ 0 h 1518905"/>
              <a:gd name="connsiteX1" fmla="*/ 1518905 w 1518905"/>
              <a:gd name="connsiteY1" fmla="*/ 759453 h 1518905"/>
              <a:gd name="connsiteX2" fmla="*/ 759453 w 1518905"/>
              <a:gd name="connsiteY2" fmla="*/ 1518905 h 1518905"/>
              <a:gd name="connsiteX3" fmla="*/ 0 w 1518905"/>
              <a:gd name="connsiteY3" fmla="*/ 759453 h 1518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905" h="1518905">
                <a:moveTo>
                  <a:pt x="759453" y="0"/>
                </a:moveTo>
                <a:lnTo>
                  <a:pt x="1518905" y="759453"/>
                </a:lnTo>
                <a:lnTo>
                  <a:pt x="759453" y="1518905"/>
                </a:lnTo>
                <a:lnTo>
                  <a:pt x="0" y="759453"/>
                </a:lnTo>
                <a:close/>
              </a:path>
            </a:pathLst>
          </a:custGeom>
          <a:blipFill rotWithShape="1"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任意多边形: 形状 22"/>
          <p:cNvSpPr/>
          <p:nvPr/>
        </p:nvSpPr>
        <p:spPr>
          <a:xfrm>
            <a:off x="9591634" y="1446756"/>
            <a:ext cx="1518905" cy="1518905"/>
          </a:xfrm>
          <a:custGeom>
            <a:avLst/>
            <a:gdLst>
              <a:gd name="connsiteX0" fmla="*/ 759453 w 1518905"/>
              <a:gd name="connsiteY0" fmla="*/ 0 h 1518905"/>
              <a:gd name="connsiteX1" fmla="*/ 1518905 w 1518905"/>
              <a:gd name="connsiteY1" fmla="*/ 759453 h 1518905"/>
              <a:gd name="connsiteX2" fmla="*/ 759453 w 1518905"/>
              <a:gd name="connsiteY2" fmla="*/ 1518905 h 1518905"/>
              <a:gd name="connsiteX3" fmla="*/ 0 w 1518905"/>
              <a:gd name="connsiteY3" fmla="*/ 759453 h 1518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905" h="1518905">
                <a:moveTo>
                  <a:pt x="759453" y="0"/>
                </a:moveTo>
                <a:lnTo>
                  <a:pt x="1518905" y="759453"/>
                </a:lnTo>
                <a:lnTo>
                  <a:pt x="759453" y="1518905"/>
                </a:lnTo>
                <a:lnTo>
                  <a:pt x="0" y="759453"/>
                </a:lnTo>
                <a:close/>
              </a:path>
            </a:pathLst>
          </a:custGeom>
          <a:blipFill rotWithShape="1"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 bldLvl="0" animBg="1"/>
      <p:bldP spid="3" grpId="0" bldLvl="0" animBg="1"/>
      <p:bldP spid="4" grpId="0" bldLvl="0" animBg="1"/>
      <p:bldP spid="5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372745" y="227330"/>
            <a:ext cx="3609975" cy="810260"/>
            <a:chOff x="587" y="358"/>
            <a:chExt cx="5685" cy="1276"/>
          </a:xfrm>
        </p:grpSpPr>
        <p:pic>
          <p:nvPicPr>
            <p:cNvPr id="2" name="图片 1" descr="10"/>
            <p:cNvPicPr>
              <a:picLocks noChangeAspect="1"/>
            </p:cNvPicPr>
            <p:nvPr/>
          </p:nvPicPr>
          <p:blipFill>
            <a:blip r:embed="rId1"/>
            <a:srcRect l="4693" t="2778" r="81649" b="64444"/>
            <a:stretch>
              <a:fillRect/>
            </a:stretch>
          </p:blipFill>
          <p:spPr>
            <a:xfrm>
              <a:off x="587" y="358"/>
              <a:ext cx="992" cy="992"/>
            </a:xfrm>
            <a:prstGeom prst="triangle">
              <a:avLst/>
            </a:prstGeom>
          </p:spPr>
        </p:pic>
        <p:sp>
          <p:nvSpPr>
            <p:cNvPr id="28" name="文本占位符 18"/>
            <p:cNvSpPr txBox="1"/>
            <p:nvPr/>
          </p:nvSpPr>
          <p:spPr>
            <a:xfrm>
              <a:off x="1730" y="358"/>
              <a:ext cx="4542" cy="1277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zh-CN" sz="1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ADD YOUR TITLE HERE</a:t>
              </a:r>
              <a:endParaRPr lang="en-US" altLang="zh-CN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0" indent="0">
                <a:buNone/>
              </a:pPr>
              <a:r>
                <a:rPr lang="zh-CN" altLang="en-US" sz="1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点击此处添加标题</a:t>
              </a:r>
              <a:endPara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154" name="组合 153"/>
          <p:cNvGrpSpPr/>
          <p:nvPr/>
        </p:nvGrpSpPr>
        <p:grpSpPr>
          <a:xfrm>
            <a:off x="4895006" y="1316840"/>
            <a:ext cx="2761215" cy="4986744"/>
            <a:chOff x="4744155" y="1821124"/>
            <a:chExt cx="2440485" cy="4407506"/>
          </a:xfrm>
        </p:grpSpPr>
        <p:sp>
          <p:nvSpPr>
            <p:cNvPr id="155" name="Freeform 5"/>
            <p:cNvSpPr/>
            <p:nvPr/>
          </p:nvSpPr>
          <p:spPr bwMode="auto">
            <a:xfrm>
              <a:off x="4829933" y="3368503"/>
              <a:ext cx="1445622" cy="1501966"/>
            </a:xfrm>
            <a:custGeom>
              <a:avLst/>
              <a:gdLst>
                <a:gd name="T0" fmla="*/ 727 w 727"/>
                <a:gd name="T1" fmla="*/ 559 h 755"/>
                <a:gd name="T2" fmla="*/ 553 w 727"/>
                <a:gd name="T3" fmla="*/ 525 h 755"/>
                <a:gd name="T4" fmla="*/ 326 w 727"/>
                <a:gd name="T5" fmla="*/ 313 h 755"/>
                <a:gd name="T6" fmla="*/ 403 w 727"/>
                <a:gd name="T7" fmla="*/ 310 h 755"/>
                <a:gd name="T8" fmla="*/ 413 w 727"/>
                <a:gd name="T9" fmla="*/ 274 h 755"/>
                <a:gd name="T10" fmla="*/ 245 w 727"/>
                <a:gd name="T11" fmla="*/ 26 h 755"/>
                <a:gd name="T12" fmla="*/ 203 w 727"/>
                <a:gd name="T13" fmla="*/ 26 h 755"/>
                <a:gd name="T14" fmla="*/ 15 w 727"/>
                <a:gd name="T15" fmla="*/ 280 h 755"/>
                <a:gd name="T16" fmla="*/ 24 w 727"/>
                <a:gd name="T17" fmla="*/ 310 h 755"/>
                <a:gd name="T18" fmla="*/ 114 w 727"/>
                <a:gd name="T19" fmla="*/ 315 h 755"/>
                <a:gd name="T20" fmla="*/ 567 w 727"/>
                <a:gd name="T21" fmla="*/ 747 h 755"/>
                <a:gd name="T22" fmla="*/ 727 w 727"/>
                <a:gd name="T23" fmla="*/ 559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5">
                  <a:moveTo>
                    <a:pt x="727" y="559"/>
                  </a:moveTo>
                  <a:cubicBezTo>
                    <a:pt x="715" y="515"/>
                    <a:pt x="651" y="517"/>
                    <a:pt x="553" y="525"/>
                  </a:cubicBezTo>
                  <a:cubicBezTo>
                    <a:pt x="479" y="533"/>
                    <a:pt x="309" y="547"/>
                    <a:pt x="326" y="313"/>
                  </a:cubicBezTo>
                  <a:cubicBezTo>
                    <a:pt x="403" y="310"/>
                    <a:pt x="403" y="310"/>
                    <a:pt x="403" y="310"/>
                  </a:cubicBezTo>
                  <a:cubicBezTo>
                    <a:pt x="429" y="310"/>
                    <a:pt x="428" y="295"/>
                    <a:pt x="413" y="274"/>
                  </a:cubicBezTo>
                  <a:cubicBezTo>
                    <a:pt x="413" y="274"/>
                    <a:pt x="297" y="101"/>
                    <a:pt x="245" y="26"/>
                  </a:cubicBezTo>
                  <a:cubicBezTo>
                    <a:pt x="231" y="6"/>
                    <a:pt x="220" y="0"/>
                    <a:pt x="203" y="26"/>
                  </a:cubicBezTo>
                  <a:cubicBezTo>
                    <a:pt x="144" y="97"/>
                    <a:pt x="55" y="225"/>
                    <a:pt x="15" y="280"/>
                  </a:cubicBezTo>
                  <a:cubicBezTo>
                    <a:pt x="12" y="284"/>
                    <a:pt x="0" y="307"/>
                    <a:pt x="24" y="310"/>
                  </a:cubicBezTo>
                  <a:cubicBezTo>
                    <a:pt x="52" y="313"/>
                    <a:pt x="114" y="315"/>
                    <a:pt x="114" y="315"/>
                  </a:cubicBezTo>
                  <a:cubicBezTo>
                    <a:pt x="93" y="749"/>
                    <a:pt x="350" y="749"/>
                    <a:pt x="567" y="747"/>
                  </a:cubicBezTo>
                  <a:cubicBezTo>
                    <a:pt x="606" y="755"/>
                    <a:pt x="723" y="704"/>
                    <a:pt x="727" y="559"/>
                  </a:cubicBezTo>
                  <a:close/>
                </a:path>
              </a:pathLst>
            </a:custGeom>
            <a:solidFill>
              <a:srgbClr val="61D0D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lnSpc>
                  <a:spcPts val="15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1200" dirty="0">
                <a:solidFill>
                  <a:schemeClr val="bg1"/>
                </a:solidFill>
                <a:latin typeface="zihun111hao-jibangzhaopaiti" panose="00000500000000000000" pitchFamily="2" charset="-122"/>
                <a:ea typeface="zihun105hao-jianyahei" panose="00000500000000000000" pitchFamily="2" charset="-122"/>
                <a:cs typeface="Arial" panose="020B0604020202020204" pitchFamily="34" charset="0"/>
                <a:sym typeface="zihun111hao-jibangzhaopaiti" panose="00000500000000000000" pitchFamily="2" charset="-122"/>
              </a:endParaRPr>
            </a:p>
          </p:txBody>
        </p:sp>
        <p:sp>
          <p:nvSpPr>
            <p:cNvPr id="156" name="Freeform 6"/>
            <p:cNvSpPr/>
            <p:nvPr/>
          </p:nvSpPr>
          <p:spPr bwMode="auto">
            <a:xfrm>
              <a:off x="5739018" y="2644430"/>
              <a:ext cx="1445622" cy="1503648"/>
            </a:xfrm>
            <a:custGeom>
              <a:avLst/>
              <a:gdLst>
                <a:gd name="T0" fmla="*/ 0 w 727"/>
                <a:gd name="T1" fmla="*/ 559 h 756"/>
                <a:gd name="T2" fmla="*/ 173 w 727"/>
                <a:gd name="T3" fmla="*/ 526 h 756"/>
                <a:gd name="T4" fmla="*/ 401 w 727"/>
                <a:gd name="T5" fmla="*/ 314 h 756"/>
                <a:gd name="T6" fmla="*/ 324 w 727"/>
                <a:gd name="T7" fmla="*/ 311 h 756"/>
                <a:gd name="T8" fmla="*/ 314 w 727"/>
                <a:gd name="T9" fmla="*/ 275 h 756"/>
                <a:gd name="T10" fmla="*/ 482 w 727"/>
                <a:gd name="T11" fmla="*/ 27 h 756"/>
                <a:gd name="T12" fmla="*/ 524 w 727"/>
                <a:gd name="T13" fmla="*/ 27 h 756"/>
                <a:gd name="T14" fmla="*/ 712 w 727"/>
                <a:gd name="T15" fmla="*/ 280 h 756"/>
                <a:gd name="T16" fmla="*/ 703 w 727"/>
                <a:gd name="T17" fmla="*/ 311 h 756"/>
                <a:gd name="T18" fmla="*/ 613 w 727"/>
                <a:gd name="T19" fmla="*/ 316 h 756"/>
                <a:gd name="T20" fmla="*/ 160 w 727"/>
                <a:gd name="T21" fmla="*/ 748 h 756"/>
                <a:gd name="T22" fmla="*/ 0 w 727"/>
                <a:gd name="T23" fmla="*/ 559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6">
                  <a:moveTo>
                    <a:pt x="0" y="559"/>
                  </a:moveTo>
                  <a:cubicBezTo>
                    <a:pt x="11" y="516"/>
                    <a:pt x="76" y="518"/>
                    <a:pt x="173" y="526"/>
                  </a:cubicBezTo>
                  <a:cubicBezTo>
                    <a:pt x="248" y="534"/>
                    <a:pt x="418" y="548"/>
                    <a:pt x="401" y="314"/>
                  </a:cubicBezTo>
                  <a:cubicBezTo>
                    <a:pt x="324" y="311"/>
                    <a:pt x="324" y="311"/>
                    <a:pt x="324" y="311"/>
                  </a:cubicBezTo>
                  <a:cubicBezTo>
                    <a:pt x="297" y="311"/>
                    <a:pt x="298" y="296"/>
                    <a:pt x="314" y="275"/>
                  </a:cubicBezTo>
                  <a:cubicBezTo>
                    <a:pt x="314" y="275"/>
                    <a:pt x="429" y="102"/>
                    <a:pt x="482" y="27"/>
                  </a:cubicBezTo>
                  <a:cubicBezTo>
                    <a:pt x="496" y="7"/>
                    <a:pt x="507" y="0"/>
                    <a:pt x="524" y="27"/>
                  </a:cubicBezTo>
                  <a:cubicBezTo>
                    <a:pt x="583" y="98"/>
                    <a:pt x="672" y="225"/>
                    <a:pt x="712" y="280"/>
                  </a:cubicBezTo>
                  <a:cubicBezTo>
                    <a:pt x="714" y="285"/>
                    <a:pt x="727" y="308"/>
                    <a:pt x="703" y="311"/>
                  </a:cubicBezTo>
                  <a:cubicBezTo>
                    <a:pt x="675" y="314"/>
                    <a:pt x="613" y="316"/>
                    <a:pt x="613" y="316"/>
                  </a:cubicBezTo>
                  <a:cubicBezTo>
                    <a:pt x="634" y="750"/>
                    <a:pt x="376" y="750"/>
                    <a:pt x="160" y="748"/>
                  </a:cubicBezTo>
                  <a:cubicBezTo>
                    <a:pt x="121" y="756"/>
                    <a:pt x="4" y="705"/>
                    <a:pt x="0" y="559"/>
                  </a:cubicBezTo>
                  <a:close/>
                </a:path>
              </a:pathLst>
            </a:custGeom>
            <a:solidFill>
              <a:srgbClr val="04044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lnSpc>
                  <a:spcPts val="15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1200" dirty="0">
                <a:solidFill>
                  <a:schemeClr val="bg1"/>
                </a:solidFill>
                <a:latin typeface="zihun111hao-jibangzhaopaiti" panose="00000500000000000000" pitchFamily="2" charset="-122"/>
                <a:ea typeface="zihun105hao-jianyahei" panose="00000500000000000000" pitchFamily="2" charset="-122"/>
                <a:cs typeface="Arial" panose="020B0604020202020204" pitchFamily="34" charset="0"/>
                <a:sym typeface="zihun111hao-jibangzhaopaiti" panose="00000500000000000000" pitchFamily="2" charset="-122"/>
              </a:endParaRPr>
            </a:p>
          </p:txBody>
        </p:sp>
        <p:sp>
          <p:nvSpPr>
            <p:cNvPr id="157" name="Freeform 7"/>
            <p:cNvSpPr/>
            <p:nvPr/>
          </p:nvSpPr>
          <p:spPr bwMode="auto">
            <a:xfrm>
              <a:off x="4744155" y="1821124"/>
              <a:ext cx="1446463" cy="1503648"/>
            </a:xfrm>
            <a:custGeom>
              <a:avLst/>
              <a:gdLst>
                <a:gd name="T0" fmla="*/ 727 w 727"/>
                <a:gd name="T1" fmla="*/ 559 h 756"/>
                <a:gd name="T2" fmla="*/ 554 w 727"/>
                <a:gd name="T3" fmla="*/ 526 h 756"/>
                <a:gd name="T4" fmla="*/ 326 w 727"/>
                <a:gd name="T5" fmla="*/ 314 h 756"/>
                <a:gd name="T6" fmla="*/ 403 w 727"/>
                <a:gd name="T7" fmla="*/ 311 h 756"/>
                <a:gd name="T8" fmla="*/ 413 w 727"/>
                <a:gd name="T9" fmla="*/ 275 h 756"/>
                <a:gd name="T10" fmla="*/ 245 w 727"/>
                <a:gd name="T11" fmla="*/ 27 h 756"/>
                <a:gd name="T12" fmla="*/ 203 w 727"/>
                <a:gd name="T13" fmla="*/ 27 h 756"/>
                <a:gd name="T14" fmla="*/ 15 w 727"/>
                <a:gd name="T15" fmla="*/ 280 h 756"/>
                <a:gd name="T16" fmla="*/ 24 w 727"/>
                <a:gd name="T17" fmla="*/ 311 h 756"/>
                <a:gd name="T18" fmla="*/ 114 w 727"/>
                <a:gd name="T19" fmla="*/ 316 h 756"/>
                <a:gd name="T20" fmla="*/ 567 w 727"/>
                <a:gd name="T21" fmla="*/ 748 h 756"/>
                <a:gd name="T22" fmla="*/ 727 w 727"/>
                <a:gd name="T23" fmla="*/ 559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6">
                  <a:moveTo>
                    <a:pt x="727" y="559"/>
                  </a:moveTo>
                  <a:cubicBezTo>
                    <a:pt x="716" y="516"/>
                    <a:pt x="651" y="518"/>
                    <a:pt x="554" y="526"/>
                  </a:cubicBezTo>
                  <a:cubicBezTo>
                    <a:pt x="479" y="534"/>
                    <a:pt x="309" y="548"/>
                    <a:pt x="326" y="314"/>
                  </a:cubicBezTo>
                  <a:cubicBezTo>
                    <a:pt x="403" y="311"/>
                    <a:pt x="403" y="311"/>
                    <a:pt x="403" y="311"/>
                  </a:cubicBezTo>
                  <a:cubicBezTo>
                    <a:pt x="430" y="311"/>
                    <a:pt x="429" y="296"/>
                    <a:pt x="413" y="275"/>
                  </a:cubicBezTo>
                  <a:cubicBezTo>
                    <a:pt x="413" y="275"/>
                    <a:pt x="298" y="102"/>
                    <a:pt x="245" y="27"/>
                  </a:cubicBezTo>
                  <a:cubicBezTo>
                    <a:pt x="231" y="7"/>
                    <a:pt x="220" y="0"/>
                    <a:pt x="203" y="27"/>
                  </a:cubicBezTo>
                  <a:cubicBezTo>
                    <a:pt x="144" y="98"/>
                    <a:pt x="55" y="226"/>
                    <a:pt x="15" y="280"/>
                  </a:cubicBezTo>
                  <a:cubicBezTo>
                    <a:pt x="13" y="285"/>
                    <a:pt x="0" y="308"/>
                    <a:pt x="24" y="311"/>
                  </a:cubicBezTo>
                  <a:cubicBezTo>
                    <a:pt x="52" y="314"/>
                    <a:pt x="114" y="316"/>
                    <a:pt x="114" y="316"/>
                  </a:cubicBezTo>
                  <a:cubicBezTo>
                    <a:pt x="93" y="750"/>
                    <a:pt x="351" y="750"/>
                    <a:pt x="567" y="748"/>
                  </a:cubicBezTo>
                  <a:cubicBezTo>
                    <a:pt x="606" y="756"/>
                    <a:pt x="723" y="705"/>
                    <a:pt x="727" y="559"/>
                  </a:cubicBezTo>
                  <a:close/>
                </a:path>
              </a:pathLst>
            </a:custGeom>
            <a:solidFill>
              <a:srgbClr val="745BD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lnSpc>
                  <a:spcPts val="15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1200">
                <a:solidFill>
                  <a:schemeClr val="bg1"/>
                </a:solidFill>
                <a:latin typeface="zihun111hao-jibangzhaopaiti" panose="00000500000000000000" pitchFamily="2" charset="-122"/>
                <a:ea typeface="zihun105hao-jianyahei" panose="00000500000000000000" pitchFamily="2" charset="-122"/>
                <a:cs typeface="Arial" panose="020B0604020202020204" pitchFamily="34" charset="0"/>
                <a:sym typeface="zihun111hao-jibangzhaopaiti" panose="00000500000000000000" pitchFamily="2" charset="-122"/>
              </a:endParaRPr>
            </a:p>
          </p:txBody>
        </p:sp>
        <p:sp>
          <p:nvSpPr>
            <p:cNvPr id="158" name="Freeform 8"/>
            <p:cNvSpPr/>
            <p:nvPr/>
          </p:nvSpPr>
          <p:spPr bwMode="auto">
            <a:xfrm>
              <a:off x="5820592" y="1908585"/>
              <a:ext cx="89143" cy="3808737"/>
            </a:xfrm>
            <a:custGeom>
              <a:avLst/>
              <a:gdLst>
                <a:gd name="T0" fmla="*/ 94 w 106"/>
                <a:gd name="T1" fmla="*/ 4529 h 4529"/>
                <a:gd name="T2" fmla="*/ 0 w 106"/>
                <a:gd name="T3" fmla="*/ 4484 h 4529"/>
                <a:gd name="T4" fmla="*/ 12 w 106"/>
                <a:gd name="T5" fmla="*/ 0 h 4529"/>
                <a:gd name="T6" fmla="*/ 106 w 106"/>
                <a:gd name="T7" fmla="*/ 0 h 4529"/>
                <a:gd name="T8" fmla="*/ 94 w 106"/>
                <a:gd name="T9" fmla="*/ 4529 h 4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4529">
                  <a:moveTo>
                    <a:pt x="94" y="4529"/>
                  </a:moveTo>
                  <a:lnTo>
                    <a:pt x="0" y="4484"/>
                  </a:lnTo>
                  <a:lnTo>
                    <a:pt x="12" y="0"/>
                  </a:lnTo>
                  <a:lnTo>
                    <a:pt x="106" y="0"/>
                  </a:lnTo>
                  <a:lnTo>
                    <a:pt x="94" y="4529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lnSpc>
                  <a:spcPts val="15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1200">
                <a:solidFill>
                  <a:schemeClr val="bg1"/>
                </a:solidFill>
                <a:latin typeface="zihun111hao-jibangzhaopaiti" panose="00000500000000000000" pitchFamily="2" charset="-122"/>
                <a:ea typeface="zihun105hao-jianyahei" panose="00000500000000000000" pitchFamily="2" charset="-122"/>
                <a:cs typeface="Arial" panose="020B0604020202020204" pitchFamily="34" charset="0"/>
                <a:sym typeface="zihun111hao-jibangzhaopaiti" panose="00000500000000000000" pitchFamily="2" charset="-122"/>
              </a:endParaRPr>
            </a:p>
          </p:txBody>
        </p:sp>
        <p:sp>
          <p:nvSpPr>
            <p:cNvPr id="159" name="Freeform 9"/>
            <p:cNvSpPr/>
            <p:nvPr/>
          </p:nvSpPr>
          <p:spPr bwMode="auto">
            <a:xfrm>
              <a:off x="6037562" y="1908585"/>
              <a:ext cx="87460" cy="3811260"/>
            </a:xfrm>
            <a:custGeom>
              <a:avLst/>
              <a:gdLst>
                <a:gd name="T0" fmla="*/ 87 w 104"/>
                <a:gd name="T1" fmla="*/ 4498 h 4532"/>
                <a:gd name="T2" fmla="*/ 0 w 104"/>
                <a:gd name="T3" fmla="*/ 4532 h 4532"/>
                <a:gd name="T4" fmla="*/ 11 w 104"/>
                <a:gd name="T5" fmla="*/ 0 h 4532"/>
                <a:gd name="T6" fmla="*/ 104 w 104"/>
                <a:gd name="T7" fmla="*/ 3 h 4532"/>
                <a:gd name="T8" fmla="*/ 87 w 104"/>
                <a:gd name="T9" fmla="*/ 4498 h 4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4532">
                  <a:moveTo>
                    <a:pt x="87" y="4498"/>
                  </a:moveTo>
                  <a:lnTo>
                    <a:pt x="0" y="4532"/>
                  </a:lnTo>
                  <a:lnTo>
                    <a:pt x="11" y="0"/>
                  </a:lnTo>
                  <a:lnTo>
                    <a:pt x="104" y="3"/>
                  </a:lnTo>
                  <a:lnTo>
                    <a:pt x="87" y="4498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lnSpc>
                  <a:spcPts val="15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1200">
                <a:solidFill>
                  <a:schemeClr val="bg1"/>
                </a:solidFill>
                <a:latin typeface="zihun111hao-jibangzhaopaiti" panose="00000500000000000000" pitchFamily="2" charset="-122"/>
                <a:ea typeface="zihun105hao-jianyahei" panose="00000500000000000000" pitchFamily="2" charset="-122"/>
                <a:cs typeface="Arial" panose="020B0604020202020204" pitchFamily="34" charset="0"/>
                <a:sym typeface="zihun111hao-jibangzhaopaiti" panose="00000500000000000000" pitchFamily="2" charset="-122"/>
              </a:endParaRPr>
            </a:p>
          </p:txBody>
        </p:sp>
        <p:sp>
          <p:nvSpPr>
            <p:cNvPr id="160" name="Freeform 10"/>
            <p:cNvSpPr/>
            <p:nvPr/>
          </p:nvSpPr>
          <p:spPr bwMode="auto">
            <a:xfrm>
              <a:off x="5896279" y="1908585"/>
              <a:ext cx="154738" cy="3811260"/>
            </a:xfrm>
            <a:custGeom>
              <a:avLst/>
              <a:gdLst>
                <a:gd name="T0" fmla="*/ 172 w 184"/>
                <a:gd name="T1" fmla="*/ 4532 h 4532"/>
                <a:gd name="T2" fmla="*/ 0 w 184"/>
                <a:gd name="T3" fmla="*/ 4529 h 4532"/>
                <a:gd name="T4" fmla="*/ 11 w 184"/>
                <a:gd name="T5" fmla="*/ 0 h 4532"/>
                <a:gd name="T6" fmla="*/ 184 w 184"/>
                <a:gd name="T7" fmla="*/ 0 h 4532"/>
                <a:gd name="T8" fmla="*/ 172 w 184"/>
                <a:gd name="T9" fmla="*/ 4532 h 4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4532">
                  <a:moveTo>
                    <a:pt x="172" y="4532"/>
                  </a:moveTo>
                  <a:lnTo>
                    <a:pt x="0" y="4529"/>
                  </a:lnTo>
                  <a:lnTo>
                    <a:pt x="11" y="0"/>
                  </a:lnTo>
                  <a:lnTo>
                    <a:pt x="184" y="0"/>
                  </a:lnTo>
                  <a:lnTo>
                    <a:pt x="172" y="4532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lnSpc>
                  <a:spcPts val="15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1200">
                <a:solidFill>
                  <a:schemeClr val="bg1"/>
                </a:solidFill>
                <a:latin typeface="zihun111hao-jibangzhaopaiti" panose="00000500000000000000" pitchFamily="2" charset="-122"/>
                <a:ea typeface="zihun105hao-jianyahei" panose="00000500000000000000" pitchFamily="2" charset="-122"/>
                <a:cs typeface="Arial" panose="020B0604020202020204" pitchFamily="34" charset="0"/>
                <a:sym typeface="zihun111hao-jibangzhaopaiti" panose="00000500000000000000" pitchFamily="2" charset="-122"/>
              </a:endParaRPr>
            </a:p>
          </p:txBody>
        </p:sp>
        <p:sp>
          <p:nvSpPr>
            <p:cNvPr id="161" name="Freeform 11"/>
            <p:cNvSpPr/>
            <p:nvPr/>
          </p:nvSpPr>
          <p:spPr bwMode="auto">
            <a:xfrm>
              <a:off x="5820592" y="5613883"/>
              <a:ext cx="294338" cy="614747"/>
            </a:xfrm>
            <a:custGeom>
              <a:avLst/>
              <a:gdLst>
                <a:gd name="T0" fmla="*/ 38 w 148"/>
                <a:gd name="T1" fmla="*/ 52 h 309"/>
                <a:gd name="T2" fmla="*/ 70 w 148"/>
                <a:gd name="T3" fmla="*/ 17 h 309"/>
                <a:gd name="T4" fmla="*/ 107 w 148"/>
                <a:gd name="T5" fmla="*/ 45 h 309"/>
                <a:gd name="T6" fmla="*/ 134 w 148"/>
                <a:gd name="T7" fmla="*/ 18 h 309"/>
                <a:gd name="T8" fmla="*/ 148 w 148"/>
                <a:gd name="T9" fmla="*/ 34 h 309"/>
                <a:gd name="T10" fmla="*/ 78 w 148"/>
                <a:gd name="T11" fmla="*/ 309 h 309"/>
                <a:gd name="T12" fmla="*/ 0 w 148"/>
                <a:gd name="T13" fmla="*/ 33 h 309"/>
                <a:gd name="T14" fmla="*/ 38 w 148"/>
                <a:gd name="T15" fmla="*/ 52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309">
                  <a:moveTo>
                    <a:pt x="38" y="52"/>
                  </a:moveTo>
                  <a:cubicBezTo>
                    <a:pt x="38" y="52"/>
                    <a:pt x="57" y="13"/>
                    <a:pt x="70" y="17"/>
                  </a:cubicBezTo>
                  <a:cubicBezTo>
                    <a:pt x="84" y="21"/>
                    <a:pt x="103" y="15"/>
                    <a:pt x="107" y="45"/>
                  </a:cubicBezTo>
                  <a:cubicBezTo>
                    <a:pt x="111" y="42"/>
                    <a:pt x="122" y="19"/>
                    <a:pt x="134" y="18"/>
                  </a:cubicBezTo>
                  <a:cubicBezTo>
                    <a:pt x="145" y="18"/>
                    <a:pt x="148" y="34"/>
                    <a:pt x="148" y="34"/>
                  </a:cubicBezTo>
                  <a:cubicBezTo>
                    <a:pt x="78" y="309"/>
                    <a:pt x="78" y="309"/>
                    <a:pt x="78" y="309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24" y="0"/>
                    <a:pt x="38" y="52"/>
                  </a:cubicBezTo>
                  <a:close/>
                </a:path>
              </a:pathLst>
            </a:custGeom>
            <a:solidFill>
              <a:srgbClr val="F3E1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lnSpc>
                  <a:spcPts val="15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1200">
                <a:solidFill>
                  <a:schemeClr val="bg1"/>
                </a:solidFill>
                <a:latin typeface="zihun111hao-jibangzhaopaiti" panose="00000500000000000000" pitchFamily="2" charset="-122"/>
                <a:ea typeface="zihun105hao-jianyahei" panose="00000500000000000000" pitchFamily="2" charset="-122"/>
                <a:cs typeface="Arial" panose="020B0604020202020204" pitchFamily="34" charset="0"/>
                <a:sym typeface="zihun111hao-jibangzhaopaiti" panose="00000500000000000000" pitchFamily="2" charset="-122"/>
              </a:endParaRPr>
            </a:p>
          </p:txBody>
        </p:sp>
        <p:sp>
          <p:nvSpPr>
            <p:cNvPr id="162" name="Freeform 12"/>
            <p:cNvSpPr/>
            <p:nvPr/>
          </p:nvSpPr>
          <p:spPr bwMode="auto">
            <a:xfrm>
              <a:off x="5919826" y="5983909"/>
              <a:ext cx="107644" cy="244721"/>
            </a:xfrm>
            <a:custGeom>
              <a:avLst/>
              <a:gdLst>
                <a:gd name="T0" fmla="*/ 0 w 54"/>
                <a:gd name="T1" fmla="*/ 23 h 123"/>
                <a:gd name="T2" fmla="*/ 28 w 54"/>
                <a:gd name="T3" fmla="*/ 123 h 123"/>
                <a:gd name="T4" fmla="*/ 54 w 54"/>
                <a:gd name="T5" fmla="*/ 23 h 123"/>
                <a:gd name="T6" fmla="*/ 0 w 54"/>
                <a:gd name="T7" fmla="*/ 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23">
                  <a:moveTo>
                    <a:pt x="0" y="23"/>
                  </a:moveTo>
                  <a:cubicBezTo>
                    <a:pt x="28" y="123"/>
                    <a:pt x="28" y="123"/>
                    <a:pt x="28" y="123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3"/>
                    <a:pt x="27" y="0"/>
                    <a:pt x="0" y="2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lnSpc>
                  <a:spcPts val="15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1200">
                <a:solidFill>
                  <a:schemeClr val="bg1"/>
                </a:solidFill>
                <a:latin typeface="zihun111hao-jibangzhaopaiti" panose="00000500000000000000" pitchFamily="2" charset="-122"/>
                <a:ea typeface="zihun105hao-jianyahei" panose="00000500000000000000" pitchFamily="2" charset="-122"/>
                <a:cs typeface="Arial" panose="020B0604020202020204" pitchFamily="34" charset="0"/>
                <a:sym typeface="zihun111hao-jibangzhaopaiti" panose="00000500000000000000" pitchFamily="2" charset="-122"/>
              </a:endParaRPr>
            </a:p>
          </p:txBody>
        </p:sp>
        <p:sp>
          <p:nvSpPr>
            <p:cNvPr id="163" name="Rectangle 13"/>
            <p:cNvSpPr>
              <a:spLocks noChangeArrowheads="1"/>
            </p:cNvSpPr>
            <p:nvPr/>
          </p:nvSpPr>
          <p:spPr bwMode="auto">
            <a:xfrm>
              <a:off x="5830683" y="1908585"/>
              <a:ext cx="297702" cy="26826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lnSpc>
                  <a:spcPts val="15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1200">
                <a:solidFill>
                  <a:schemeClr val="bg1"/>
                </a:solidFill>
                <a:latin typeface="zihun111hao-jibangzhaopaiti" panose="00000500000000000000" pitchFamily="2" charset="-122"/>
                <a:ea typeface="zihun105hao-jianyahei" panose="00000500000000000000" pitchFamily="2" charset="-122"/>
                <a:cs typeface="Arial" panose="020B0604020202020204" pitchFamily="34" charset="0"/>
                <a:sym typeface="zihun111hao-jibangzhaopaiti" panose="00000500000000000000" pitchFamily="2" charset="-122"/>
              </a:endParaRPr>
            </a:p>
          </p:txBody>
        </p:sp>
        <p:sp>
          <p:nvSpPr>
            <p:cNvPr id="164" name="Freeform 14"/>
            <p:cNvSpPr/>
            <p:nvPr/>
          </p:nvSpPr>
          <p:spPr bwMode="auto">
            <a:xfrm>
              <a:off x="5820592" y="2932882"/>
              <a:ext cx="373389" cy="2786963"/>
            </a:xfrm>
            <a:custGeom>
              <a:avLst/>
              <a:gdLst>
                <a:gd name="T0" fmla="*/ 38 w 188"/>
                <a:gd name="T1" fmla="*/ 1401 h 1401"/>
                <a:gd name="T2" fmla="*/ 40 w 188"/>
                <a:gd name="T3" fmla="*/ 246 h 1401"/>
                <a:gd name="T4" fmla="*/ 188 w 188"/>
                <a:gd name="T5" fmla="*/ 187 h 1401"/>
                <a:gd name="T6" fmla="*/ 186 w 188"/>
                <a:gd name="T7" fmla="*/ 0 h 1401"/>
                <a:gd name="T8" fmla="*/ 3 w 188"/>
                <a:gd name="T9" fmla="*/ 226 h 1401"/>
                <a:gd name="T10" fmla="*/ 0 w 188"/>
                <a:gd name="T11" fmla="*/ 1381 h 1401"/>
                <a:gd name="T12" fmla="*/ 38 w 188"/>
                <a:gd name="T13" fmla="*/ 1401 h 1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8" h="1401">
                  <a:moveTo>
                    <a:pt x="38" y="1401"/>
                  </a:moveTo>
                  <a:cubicBezTo>
                    <a:pt x="40" y="246"/>
                    <a:pt x="40" y="246"/>
                    <a:pt x="40" y="246"/>
                  </a:cubicBezTo>
                  <a:cubicBezTo>
                    <a:pt x="131" y="218"/>
                    <a:pt x="182" y="213"/>
                    <a:pt x="188" y="187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71" y="93"/>
                    <a:pt x="3" y="184"/>
                    <a:pt x="3" y="226"/>
                  </a:cubicBezTo>
                  <a:cubicBezTo>
                    <a:pt x="0" y="1381"/>
                    <a:pt x="0" y="1381"/>
                    <a:pt x="0" y="1381"/>
                  </a:cubicBezTo>
                  <a:cubicBezTo>
                    <a:pt x="14" y="1364"/>
                    <a:pt x="30" y="1368"/>
                    <a:pt x="38" y="140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lnSpc>
                  <a:spcPts val="15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1200">
                <a:solidFill>
                  <a:schemeClr val="bg1"/>
                </a:solidFill>
                <a:latin typeface="zihun111hao-jibangzhaopaiti" panose="00000500000000000000" pitchFamily="2" charset="-122"/>
                <a:ea typeface="zihun105hao-jianyahei" panose="00000500000000000000" pitchFamily="2" charset="-122"/>
                <a:cs typeface="Arial" panose="020B0604020202020204" pitchFamily="34" charset="0"/>
                <a:sym typeface="zihun111hao-jibangzhaopaiti" panose="00000500000000000000" pitchFamily="2" charset="-122"/>
              </a:endParaRPr>
            </a:p>
          </p:txBody>
        </p:sp>
        <p:sp>
          <p:nvSpPr>
            <p:cNvPr id="165" name="Freeform 15"/>
            <p:cNvSpPr/>
            <p:nvPr/>
          </p:nvSpPr>
          <p:spPr bwMode="auto">
            <a:xfrm>
              <a:off x="5734813" y="3756189"/>
              <a:ext cx="381798" cy="1957770"/>
            </a:xfrm>
            <a:custGeom>
              <a:avLst/>
              <a:gdLst>
                <a:gd name="T0" fmla="*/ 151 w 192"/>
                <a:gd name="T1" fmla="*/ 984 h 984"/>
                <a:gd name="T2" fmla="*/ 154 w 192"/>
                <a:gd name="T3" fmla="*/ 256 h 984"/>
                <a:gd name="T4" fmla="*/ 0 w 192"/>
                <a:gd name="T5" fmla="*/ 195 h 984"/>
                <a:gd name="T6" fmla="*/ 2 w 192"/>
                <a:gd name="T7" fmla="*/ 0 h 984"/>
                <a:gd name="T8" fmla="*/ 192 w 192"/>
                <a:gd name="T9" fmla="*/ 235 h 984"/>
                <a:gd name="T10" fmla="*/ 191 w 192"/>
                <a:gd name="T11" fmla="*/ 968 h 984"/>
                <a:gd name="T12" fmla="*/ 151 w 192"/>
                <a:gd name="T13" fmla="*/ 984 h 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2" h="984">
                  <a:moveTo>
                    <a:pt x="151" y="984"/>
                  </a:moveTo>
                  <a:cubicBezTo>
                    <a:pt x="154" y="256"/>
                    <a:pt x="154" y="256"/>
                    <a:pt x="154" y="256"/>
                  </a:cubicBezTo>
                  <a:cubicBezTo>
                    <a:pt x="59" y="227"/>
                    <a:pt x="6" y="221"/>
                    <a:pt x="0" y="19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8" y="97"/>
                    <a:pt x="192" y="192"/>
                    <a:pt x="192" y="235"/>
                  </a:cubicBezTo>
                  <a:cubicBezTo>
                    <a:pt x="191" y="968"/>
                    <a:pt x="191" y="968"/>
                    <a:pt x="191" y="968"/>
                  </a:cubicBezTo>
                  <a:cubicBezTo>
                    <a:pt x="186" y="945"/>
                    <a:pt x="164" y="947"/>
                    <a:pt x="151" y="9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lnSpc>
                  <a:spcPts val="15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1200">
                <a:solidFill>
                  <a:schemeClr val="bg1"/>
                </a:solidFill>
                <a:latin typeface="zihun111hao-jibangzhaopaiti" panose="00000500000000000000" pitchFamily="2" charset="-122"/>
                <a:ea typeface="zihun105hao-jianyahei" panose="00000500000000000000" pitchFamily="2" charset="-122"/>
                <a:cs typeface="Arial" panose="020B0604020202020204" pitchFamily="34" charset="0"/>
                <a:sym typeface="zihun111hao-jibangzhaopaiti" panose="00000500000000000000" pitchFamily="2" charset="-122"/>
              </a:endParaRPr>
            </a:p>
          </p:txBody>
        </p:sp>
        <p:sp>
          <p:nvSpPr>
            <p:cNvPr id="166" name="Freeform 16"/>
            <p:cNvSpPr/>
            <p:nvPr/>
          </p:nvSpPr>
          <p:spPr bwMode="auto">
            <a:xfrm>
              <a:off x="5893756" y="4480260"/>
              <a:ext cx="386004" cy="1237061"/>
            </a:xfrm>
            <a:custGeom>
              <a:avLst/>
              <a:gdLst>
                <a:gd name="T0" fmla="*/ 71 w 194"/>
                <a:gd name="T1" fmla="*/ 620 h 622"/>
                <a:gd name="T2" fmla="*/ 74 w 194"/>
                <a:gd name="T3" fmla="*/ 246 h 622"/>
                <a:gd name="T4" fmla="*/ 194 w 194"/>
                <a:gd name="T5" fmla="*/ 194 h 622"/>
                <a:gd name="T6" fmla="*/ 192 w 194"/>
                <a:gd name="T7" fmla="*/ 0 h 622"/>
                <a:gd name="T8" fmla="*/ 0 w 194"/>
                <a:gd name="T9" fmla="*/ 234 h 622"/>
                <a:gd name="T10" fmla="*/ 1 w 194"/>
                <a:gd name="T11" fmla="*/ 622 h 622"/>
                <a:gd name="T12" fmla="*/ 71 w 194"/>
                <a:gd name="T13" fmla="*/ 620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4" h="622">
                  <a:moveTo>
                    <a:pt x="71" y="620"/>
                  </a:moveTo>
                  <a:cubicBezTo>
                    <a:pt x="74" y="246"/>
                    <a:pt x="74" y="246"/>
                    <a:pt x="74" y="246"/>
                  </a:cubicBezTo>
                  <a:cubicBezTo>
                    <a:pt x="169" y="217"/>
                    <a:pt x="188" y="221"/>
                    <a:pt x="194" y="194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76" y="96"/>
                    <a:pt x="0" y="191"/>
                    <a:pt x="0" y="234"/>
                  </a:cubicBezTo>
                  <a:cubicBezTo>
                    <a:pt x="1" y="622"/>
                    <a:pt x="1" y="622"/>
                    <a:pt x="1" y="622"/>
                  </a:cubicBezTo>
                  <a:cubicBezTo>
                    <a:pt x="21" y="582"/>
                    <a:pt x="59" y="583"/>
                    <a:pt x="71" y="620"/>
                  </a:cubicBezTo>
                  <a:close/>
                </a:path>
              </a:pathLst>
            </a:custGeom>
            <a:solidFill>
              <a:srgbClr val="61D0D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lnSpc>
                  <a:spcPts val="15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1200">
                <a:solidFill>
                  <a:schemeClr val="bg1"/>
                </a:solidFill>
                <a:latin typeface="zihun111hao-jibangzhaopaiti" panose="00000500000000000000" pitchFamily="2" charset="-122"/>
                <a:ea typeface="zihun105hao-jianyahei" panose="00000500000000000000" pitchFamily="2" charset="-122"/>
                <a:cs typeface="Arial" panose="020B0604020202020204" pitchFamily="34" charset="0"/>
                <a:sym typeface="zihun111hao-jibangzhaopaiti" panose="00000500000000000000" pitchFamily="2" charset="-122"/>
              </a:endParaRPr>
            </a:p>
          </p:txBody>
        </p:sp>
        <p:sp>
          <p:nvSpPr>
            <p:cNvPr id="167" name="Freeform 56"/>
            <p:cNvSpPr/>
            <p:nvPr/>
          </p:nvSpPr>
          <p:spPr bwMode="auto">
            <a:xfrm>
              <a:off x="5943373" y="2865605"/>
              <a:ext cx="78210" cy="51299"/>
            </a:xfrm>
            <a:custGeom>
              <a:avLst/>
              <a:gdLst>
                <a:gd name="T0" fmla="*/ 10 w 39"/>
                <a:gd name="T1" fmla="*/ 6 h 26"/>
                <a:gd name="T2" fmla="*/ 3 w 39"/>
                <a:gd name="T3" fmla="*/ 14 h 26"/>
                <a:gd name="T4" fmla="*/ 9 w 39"/>
                <a:gd name="T5" fmla="*/ 21 h 26"/>
                <a:gd name="T6" fmla="*/ 27 w 39"/>
                <a:gd name="T7" fmla="*/ 0 h 26"/>
                <a:gd name="T8" fmla="*/ 39 w 39"/>
                <a:gd name="T9" fmla="*/ 13 h 26"/>
                <a:gd name="T10" fmla="*/ 29 w 39"/>
                <a:gd name="T11" fmla="*/ 26 h 26"/>
                <a:gd name="T12" fmla="*/ 27 w 39"/>
                <a:gd name="T13" fmla="*/ 23 h 26"/>
                <a:gd name="T14" fmla="*/ 35 w 39"/>
                <a:gd name="T15" fmla="*/ 13 h 26"/>
                <a:gd name="T16" fmla="*/ 28 w 39"/>
                <a:gd name="T17" fmla="*/ 4 h 26"/>
                <a:gd name="T18" fmla="*/ 10 w 39"/>
                <a:gd name="T19" fmla="*/ 26 h 26"/>
                <a:gd name="T20" fmla="*/ 0 w 39"/>
                <a:gd name="T21" fmla="*/ 14 h 26"/>
                <a:gd name="T22" fmla="*/ 9 w 39"/>
                <a:gd name="T23" fmla="*/ 2 h 26"/>
                <a:gd name="T24" fmla="*/ 10 w 39"/>
                <a:gd name="T2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26">
                  <a:moveTo>
                    <a:pt x="10" y="6"/>
                  </a:moveTo>
                  <a:cubicBezTo>
                    <a:pt x="6" y="7"/>
                    <a:pt x="3" y="10"/>
                    <a:pt x="3" y="14"/>
                  </a:cubicBezTo>
                  <a:cubicBezTo>
                    <a:pt x="3" y="19"/>
                    <a:pt x="5" y="21"/>
                    <a:pt x="9" y="21"/>
                  </a:cubicBezTo>
                  <a:cubicBezTo>
                    <a:pt x="17" y="22"/>
                    <a:pt x="15" y="0"/>
                    <a:pt x="27" y="0"/>
                  </a:cubicBezTo>
                  <a:cubicBezTo>
                    <a:pt x="33" y="0"/>
                    <a:pt x="39" y="3"/>
                    <a:pt x="39" y="13"/>
                  </a:cubicBezTo>
                  <a:cubicBezTo>
                    <a:pt x="39" y="21"/>
                    <a:pt x="33" y="24"/>
                    <a:pt x="29" y="26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31" y="21"/>
                    <a:pt x="35" y="18"/>
                    <a:pt x="35" y="13"/>
                  </a:cubicBezTo>
                  <a:cubicBezTo>
                    <a:pt x="35" y="7"/>
                    <a:pt x="32" y="4"/>
                    <a:pt x="28" y="4"/>
                  </a:cubicBezTo>
                  <a:cubicBezTo>
                    <a:pt x="19" y="4"/>
                    <a:pt x="21" y="26"/>
                    <a:pt x="10" y="26"/>
                  </a:cubicBezTo>
                  <a:cubicBezTo>
                    <a:pt x="4" y="26"/>
                    <a:pt x="0" y="21"/>
                    <a:pt x="0" y="14"/>
                  </a:cubicBezTo>
                  <a:cubicBezTo>
                    <a:pt x="0" y="8"/>
                    <a:pt x="3" y="4"/>
                    <a:pt x="9" y="2"/>
                  </a:cubicBezTo>
                  <a:lnTo>
                    <a:pt x="10" y="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lnSpc>
                  <a:spcPts val="15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1200">
                <a:solidFill>
                  <a:schemeClr val="bg1"/>
                </a:solidFill>
                <a:latin typeface="zihun111hao-jibangzhaopaiti" panose="00000500000000000000" pitchFamily="2" charset="-122"/>
                <a:ea typeface="zihun105hao-jianyahei" panose="00000500000000000000" pitchFamily="2" charset="-122"/>
                <a:cs typeface="Arial" panose="020B0604020202020204" pitchFamily="34" charset="0"/>
                <a:sym typeface="zihun111hao-jibangzhaopaiti" panose="00000500000000000000" pitchFamily="2" charset="-122"/>
              </a:endParaRPr>
            </a:p>
          </p:txBody>
        </p:sp>
        <p:sp>
          <p:nvSpPr>
            <p:cNvPr id="168" name="Freeform 57"/>
            <p:cNvSpPr>
              <a:spLocks noEditPoints="1"/>
            </p:cNvSpPr>
            <p:nvPr/>
          </p:nvSpPr>
          <p:spPr bwMode="auto">
            <a:xfrm>
              <a:off x="5943373" y="2797487"/>
              <a:ext cx="75687" cy="59709"/>
            </a:xfrm>
            <a:custGeom>
              <a:avLst/>
              <a:gdLst>
                <a:gd name="T0" fmla="*/ 90 w 90"/>
                <a:gd name="T1" fmla="*/ 71 h 71"/>
                <a:gd name="T2" fmla="*/ 0 w 90"/>
                <a:gd name="T3" fmla="*/ 43 h 71"/>
                <a:gd name="T4" fmla="*/ 0 w 90"/>
                <a:gd name="T5" fmla="*/ 29 h 71"/>
                <a:gd name="T6" fmla="*/ 90 w 90"/>
                <a:gd name="T7" fmla="*/ 0 h 71"/>
                <a:gd name="T8" fmla="*/ 90 w 90"/>
                <a:gd name="T9" fmla="*/ 12 h 71"/>
                <a:gd name="T10" fmla="*/ 62 w 90"/>
                <a:gd name="T11" fmla="*/ 19 h 71"/>
                <a:gd name="T12" fmla="*/ 62 w 90"/>
                <a:gd name="T13" fmla="*/ 52 h 71"/>
                <a:gd name="T14" fmla="*/ 90 w 90"/>
                <a:gd name="T15" fmla="*/ 59 h 71"/>
                <a:gd name="T16" fmla="*/ 90 w 90"/>
                <a:gd name="T17" fmla="*/ 71 h 71"/>
                <a:gd name="T18" fmla="*/ 55 w 90"/>
                <a:gd name="T19" fmla="*/ 50 h 71"/>
                <a:gd name="T20" fmla="*/ 55 w 90"/>
                <a:gd name="T21" fmla="*/ 22 h 71"/>
                <a:gd name="T22" fmla="*/ 7 w 90"/>
                <a:gd name="T23" fmla="*/ 36 h 71"/>
                <a:gd name="T24" fmla="*/ 7 w 90"/>
                <a:gd name="T25" fmla="*/ 36 h 71"/>
                <a:gd name="T26" fmla="*/ 55 w 90"/>
                <a:gd name="T27" fmla="*/ 5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71">
                  <a:moveTo>
                    <a:pt x="90" y="71"/>
                  </a:moveTo>
                  <a:lnTo>
                    <a:pt x="0" y="43"/>
                  </a:lnTo>
                  <a:lnTo>
                    <a:pt x="0" y="29"/>
                  </a:lnTo>
                  <a:lnTo>
                    <a:pt x="90" y="0"/>
                  </a:lnTo>
                  <a:lnTo>
                    <a:pt x="90" y="12"/>
                  </a:lnTo>
                  <a:lnTo>
                    <a:pt x="62" y="19"/>
                  </a:lnTo>
                  <a:lnTo>
                    <a:pt x="62" y="52"/>
                  </a:lnTo>
                  <a:lnTo>
                    <a:pt x="90" y="59"/>
                  </a:lnTo>
                  <a:lnTo>
                    <a:pt x="90" y="71"/>
                  </a:lnTo>
                  <a:close/>
                  <a:moveTo>
                    <a:pt x="55" y="50"/>
                  </a:moveTo>
                  <a:lnTo>
                    <a:pt x="55" y="22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55" y="5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lnSpc>
                  <a:spcPts val="15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1200">
                <a:solidFill>
                  <a:schemeClr val="bg1"/>
                </a:solidFill>
                <a:latin typeface="zihun111hao-jibangzhaopaiti" panose="00000500000000000000" pitchFamily="2" charset="-122"/>
                <a:ea typeface="zihun105hao-jianyahei" panose="00000500000000000000" pitchFamily="2" charset="-122"/>
                <a:cs typeface="Arial" panose="020B0604020202020204" pitchFamily="34" charset="0"/>
                <a:sym typeface="zihun111hao-jibangzhaopaiti" panose="00000500000000000000" pitchFamily="2" charset="-122"/>
              </a:endParaRPr>
            </a:p>
          </p:txBody>
        </p:sp>
        <p:sp>
          <p:nvSpPr>
            <p:cNvPr id="169" name="Freeform 58"/>
            <p:cNvSpPr/>
            <p:nvPr/>
          </p:nvSpPr>
          <p:spPr bwMode="auto">
            <a:xfrm>
              <a:off x="5943373" y="2720117"/>
              <a:ext cx="75687" cy="63913"/>
            </a:xfrm>
            <a:custGeom>
              <a:avLst/>
              <a:gdLst>
                <a:gd name="T0" fmla="*/ 90 w 90"/>
                <a:gd name="T1" fmla="*/ 10 h 76"/>
                <a:gd name="T2" fmla="*/ 10 w 90"/>
                <a:gd name="T3" fmla="*/ 10 h 76"/>
                <a:gd name="T4" fmla="*/ 10 w 90"/>
                <a:gd name="T5" fmla="*/ 10 h 76"/>
                <a:gd name="T6" fmla="*/ 90 w 90"/>
                <a:gd name="T7" fmla="*/ 36 h 76"/>
                <a:gd name="T8" fmla="*/ 90 w 90"/>
                <a:gd name="T9" fmla="*/ 43 h 76"/>
                <a:gd name="T10" fmla="*/ 10 w 90"/>
                <a:gd name="T11" fmla="*/ 69 h 76"/>
                <a:gd name="T12" fmla="*/ 10 w 90"/>
                <a:gd name="T13" fmla="*/ 69 h 76"/>
                <a:gd name="T14" fmla="*/ 90 w 90"/>
                <a:gd name="T15" fmla="*/ 69 h 76"/>
                <a:gd name="T16" fmla="*/ 90 w 90"/>
                <a:gd name="T17" fmla="*/ 76 h 76"/>
                <a:gd name="T18" fmla="*/ 0 w 90"/>
                <a:gd name="T19" fmla="*/ 76 h 76"/>
                <a:gd name="T20" fmla="*/ 0 w 90"/>
                <a:gd name="T21" fmla="*/ 62 h 76"/>
                <a:gd name="T22" fmla="*/ 74 w 90"/>
                <a:gd name="T23" fmla="*/ 38 h 76"/>
                <a:gd name="T24" fmla="*/ 74 w 90"/>
                <a:gd name="T25" fmla="*/ 38 h 76"/>
                <a:gd name="T26" fmla="*/ 0 w 90"/>
                <a:gd name="T27" fmla="*/ 17 h 76"/>
                <a:gd name="T28" fmla="*/ 0 w 90"/>
                <a:gd name="T29" fmla="*/ 0 h 76"/>
                <a:gd name="T30" fmla="*/ 90 w 90"/>
                <a:gd name="T31" fmla="*/ 0 h 76"/>
                <a:gd name="T32" fmla="*/ 90 w 90"/>
                <a:gd name="T33" fmla="*/ 1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76">
                  <a:moveTo>
                    <a:pt x="90" y="10"/>
                  </a:moveTo>
                  <a:lnTo>
                    <a:pt x="10" y="10"/>
                  </a:lnTo>
                  <a:lnTo>
                    <a:pt x="10" y="10"/>
                  </a:lnTo>
                  <a:lnTo>
                    <a:pt x="90" y="36"/>
                  </a:lnTo>
                  <a:lnTo>
                    <a:pt x="90" y="43"/>
                  </a:lnTo>
                  <a:lnTo>
                    <a:pt x="10" y="69"/>
                  </a:lnTo>
                  <a:lnTo>
                    <a:pt x="10" y="69"/>
                  </a:lnTo>
                  <a:lnTo>
                    <a:pt x="90" y="69"/>
                  </a:lnTo>
                  <a:lnTo>
                    <a:pt x="90" y="76"/>
                  </a:lnTo>
                  <a:lnTo>
                    <a:pt x="0" y="76"/>
                  </a:lnTo>
                  <a:lnTo>
                    <a:pt x="0" y="62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0" y="17"/>
                  </a:lnTo>
                  <a:lnTo>
                    <a:pt x="0" y="0"/>
                  </a:lnTo>
                  <a:lnTo>
                    <a:pt x="90" y="0"/>
                  </a:lnTo>
                  <a:lnTo>
                    <a:pt x="90" y="1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lnSpc>
                  <a:spcPts val="15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1200">
                <a:solidFill>
                  <a:schemeClr val="bg1"/>
                </a:solidFill>
                <a:latin typeface="zihun111hao-jibangzhaopaiti" panose="00000500000000000000" pitchFamily="2" charset="-122"/>
                <a:ea typeface="zihun105hao-jianyahei" panose="00000500000000000000" pitchFamily="2" charset="-122"/>
                <a:cs typeface="Arial" panose="020B0604020202020204" pitchFamily="34" charset="0"/>
                <a:sym typeface="zihun111hao-jibangzhaopaiti" panose="00000500000000000000" pitchFamily="2" charset="-122"/>
              </a:endParaRPr>
            </a:p>
          </p:txBody>
        </p:sp>
        <p:sp>
          <p:nvSpPr>
            <p:cNvPr id="170" name="Freeform 59"/>
            <p:cNvSpPr>
              <a:spLocks noEditPoints="1"/>
            </p:cNvSpPr>
            <p:nvPr/>
          </p:nvSpPr>
          <p:spPr bwMode="auto">
            <a:xfrm>
              <a:off x="5943373" y="2650317"/>
              <a:ext cx="75687" cy="47935"/>
            </a:xfrm>
            <a:custGeom>
              <a:avLst/>
              <a:gdLst>
                <a:gd name="T0" fmla="*/ 38 w 38"/>
                <a:gd name="T1" fmla="*/ 24 h 24"/>
                <a:gd name="T2" fmla="*/ 0 w 38"/>
                <a:gd name="T3" fmla="*/ 24 h 24"/>
                <a:gd name="T4" fmla="*/ 0 w 38"/>
                <a:gd name="T5" fmla="*/ 11 h 24"/>
                <a:gd name="T6" fmla="*/ 11 w 38"/>
                <a:gd name="T7" fmla="*/ 0 h 24"/>
                <a:gd name="T8" fmla="*/ 21 w 38"/>
                <a:gd name="T9" fmla="*/ 13 h 24"/>
                <a:gd name="T10" fmla="*/ 21 w 38"/>
                <a:gd name="T11" fmla="*/ 20 h 24"/>
                <a:gd name="T12" fmla="*/ 38 w 38"/>
                <a:gd name="T13" fmla="*/ 20 h 24"/>
                <a:gd name="T14" fmla="*/ 38 w 38"/>
                <a:gd name="T15" fmla="*/ 24 h 24"/>
                <a:gd name="T16" fmla="*/ 18 w 38"/>
                <a:gd name="T17" fmla="*/ 20 h 24"/>
                <a:gd name="T18" fmla="*/ 18 w 38"/>
                <a:gd name="T19" fmla="*/ 13 h 24"/>
                <a:gd name="T20" fmla="*/ 11 w 38"/>
                <a:gd name="T21" fmla="*/ 4 h 24"/>
                <a:gd name="T22" fmla="*/ 4 w 38"/>
                <a:gd name="T23" fmla="*/ 12 h 24"/>
                <a:gd name="T24" fmla="*/ 4 w 38"/>
                <a:gd name="T25" fmla="*/ 20 h 24"/>
                <a:gd name="T26" fmla="*/ 18 w 38"/>
                <a:gd name="T2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" h="24">
                  <a:moveTo>
                    <a:pt x="38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3"/>
                    <a:pt x="5" y="0"/>
                    <a:pt x="11" y="0"/>
                  </a:cubicBezTo>
                  <a:cubicBezTo>
                    <a:pt x="17" y="0"/>
                    <a:pt x="21" y="4"/>
                    <a:pt x="21" y="13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38" y="20"/>
                    <a:pt x="38" y="20"/>
                    <a:pt x="38" y="20"/>
                  </a:cubicBezTo>
                  <a:lnTo>
                    <a:pt x="38" y="24"/>
                  </a:lnTo>
                  <a:close/>
                  <a:moveTo>
                    <a:pt x="18" y="20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6"/>
                    <a:pt x="15" y="4"/>
                    <a:pt x="11" y="4"/>
                  </a:cubicBezTo>
                  <a:cubicBezTo>
                    <a:pt x="6" y="4"/>
                    <a:pt x="4" y="6"/>
                    <a:pt x="4" y="12"/>
                  </a:cubicBezTo>
                  <a:cubicBezTo>
                    <a:pt x="4" y="20"/>
                    <a:pt x="4" y="20"/>
                    <a:pt x="4" y="20"/>
                  </a:cubicBezTo>
                  <a:lnTo>
                    <a:pt x="18" y="2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lnSpc>
                  <a:spcPts val="15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1200">
                <a:solidFill>
                  <a:schemeClr val="bg1"/>
                </a:solidFill>
                <a:latin typeface="zihun111hao-jibangzhaopaiti" panose="00000500000000000000" pitchFamily="2" charset="-122"/>
                <a:ea typeface="zihun105hao-jianyahei" panose="00000500000000000000" pitchFamily="2" charset="-122"/>
                <a:cs typeface="Arial" panose="020B0604020202020204" pitchFamily="34" charset="0"/>
                <a:sym typeface="zihun111hao-jibangzhaopaiti" panose="00000500000000000000" pitchFamily="2" charset="-122"/>
              </a:endParaRPr>
            </a:p>
          </p:txBody>
        </p:sp>
        <p:sp>
          <p:nvSpPr>
            <p:cNvPr id="171" name="Freeform 60"/>
            <p:cNvSpPr/>
            <p:nvPr/>
          </p:nvSpPr>
          <p:spPr bwMode="auto">
            <a:xfrm>
              <a:off x="5943373" y="2590609"/>
              <a:ext cx="75687" cy="43730"/>
            </a:xfrm>
            <a:custGeom>
              <a:avLst/>
              <a:gdLst>
                <a:gd name="T0" fmla="*/ 90 w 90"/>
                <a:gd name="T1" fmla="*/ 52 h 52"/>
                <a:gd name="T2" fmla="*/ 0 w 90"/>
                <a:gd name="T3" fmla="*/ 52 h 52"/>
                <a:gd name="T4" fmla="*/ 0 w 90"/>
                <a:gd name="T5" fmla="*/ 43 h 52"/>
                <a:gd name="T6" fmla="*/ 81 w 90"/>
                <a:gd name="T7" fmla="*/ 43 h 52"/>
                <a:gd name="T8" fmla="*/ 81 w 90"/>
                <a:gd name="T9" fmla="*/ 0 h 52"/>
                <a:gd name="T10" fmla="*/ 90 w 90"/>
                <a:gd name="T11" fmla="*/ 0 h 52"/>
                <a:gd name="T12" fmla="*/ 90 w 90"/>
                <a:gd name="T13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52">
                  <a:moveTo>
                    <a:pt x="90" y="52"/>
                  </a:moveTo>
                  <a:lnTo>
                    <a:pt x="0" y="52"/>
                  </a:lnTo>
                  <a:lnTo>
                    <a:pt x="0" y="43"/>
                  </a:lnTo>
                  <a:lnTo>
                    <a:pt x="81" y="43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lnSpc>
                  <a:spcPts val="15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1200">
                <a:solidFill>
                  <a:schemeClr val="bg1"/>
                </a:solidFill>
                <a:latin typeface="zihun111hao-jibangzhaopaiti" panose="00000500000000000000" pitchFamily="2" charset="-122"/>
                <a:ea typeface="zihun105hao-jianyahei" panose="00000500000000000000" pitchFamily="2" charset="-122"/>
                <a:cs typeface="Arial" panose="020B0604020202020204" pitchFamily="34" charset="0"/>
                <a:sym typeface="zihun111hao-jibangzhaopaiti" panose="00000500000000000000" pitchFamily="2" charset="-122"/>
              </a:endParaRPr>
            </a:p>
          </p:txBody>
        </p:sp>
        <p:sp>
          <p:nvSpPr>
            <p:cNvPr id="172" name="Freeform 61"/>
            <p:cNvSpPr/>
            <p:nvPr/>
          </p:nvSpPr>
          <p:spPr bwMode="auto">
            <a:xfrm>
              <a:off x="5943373" y="2529219"/>
              <a:ext cx="75687" cy="47935"/>
            </a:xfrm>
            <a:custGeom>
              <a:avLst/>
              <a:gdLst>
                <a:gd name="T0" fmla="*/ 0 w 90"/>
                <a:gd name="T1" fmla="*/ 2 h 57"/>
                <a:gd name="T2" fmla="*/ 10 w 90"/>
                <a:gd name="T3" fmla="*/ 2 h 57"/>
                <a:gd name="T4" fmla="*/ 10 w 90"/>
                <a:gd name="T5" fmla="*/ 47 h 57"/>
                <a:gd name="T6" fmla="*/ 41 w 90"/>
                <a:gd name="T7" fmla="*/ 47 h 57"/>
                <a:gd name="T8" fmla="*/ 41 w 90"/>
                <a:gd name="T9" fmla="*/ 17 h 57"/>
                <a:gd name="T10" fmla="*/ 48 w 90"/>
                <a:gd name="T11" fmla="*/ 17 h 57"/>
                <a:gd name="T12" fmla="*/ 48 w 90"/>
                <a:gd name="T13" fmla="*/ 47 h 57"/>
                <a:gd name="T14" fmla="*/ 81 w 90"/>
                <a:gd name="T15" fmla="*/ 47 h 57"/>
                <a:gd name="T16" fmla="*/ 81 w 90"/>
                <a:gd name="T17" fmla="*/ 0 h 57"/>
                <a:gd name="T18" fmla="*/ 90 w 90"/>
                <a:gd name="T19" fmla="*/ 0 h 57"/>
                <a:gd name="T20" fmla="*/ 90 w 90"/>
                <a:gd name="T21" fmla="*/ 57 h 57"/>
                <a:gd name="T22" fmla="*/ 0 w 90"/>
                <a:gd name="T23" fmla="*/ 57 h 57"/>
                <a:gd name="T24" fmla="*/ 0 w 90"/>
                <a:gd name="T25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7">
                  <a:moveTo>
                    <a:pt x="0" y="2"/>
                  </a:moveTo>
                  <a:lnTo>
                    <a:pt x="10" y="2"/>
                  </a:lnTo>
                  <a:lnTo>
                    <a:pt x="10" y="47"/>
                  </a:lnTo>
                  <a:lnTo>
                    <a:pt x="41" y="47"/>
                  </a:lnTo>
                  <a:lnTo>
                    <a:pt x="41" y="17"/>
                  </a:lnTo>
                  <a:lnTo>
                    <a:pt x="48" y="17"/>
                  </a:lnTo>
                  <a:lnTo>
                    <a:pt x="48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7"/>
                  </a:lnTo>
                  <a:lnTo>
                    <a:pt x="0" y="57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lnSpc>
                  <a:spcPts val="15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1200">
                <a:solidFill>
                  <a:schemeClr val="bg1"/>
                </a:solidFill>
                <a:latin typeface="zihun111hao-jibangzhaopaiti" panose="00000500000000000000" pitchFamily="2" charset="-122"/>
                <a:ea typeface="zihun105hao-jianyahei" panose="00000500000000000000" pitchFamily="2" charset="-122"/>
                <a:cs typeface="Arial" panose="020B0604020202020204" pitchFamily="34" charset="0"/>
                <a:sym typeface="zihun111hao-jibangzhaopaiti" panose="00000500000000000000" pitchFamily="2" charset="-122"/>
              </a:endParaRPr>
            </a:p>
          </p:txBody>
        </p:sp>
        <p:sp>
          <p:nvSpPr>
            <p:cNvPr id="173" name="Freeform 62"/>
            <p:cNvSpPr/>
            <p:nvPr/>
          </p:nvSpPr>
          <p:spPr bwMode="auto">
            <a:xfrm>
              <a:off x="5943373" y="2437553"/>
              <a:ext cx="75687" cy="52140"/>
            </a:xfrm>
            <a:custGeom>
              <a:avLst/>
              <a:gdLst>
                <a:gd name="T0" fmla="*/ 10 w 90"/>
                <a:gd name="T1" fmla="*/ 26 h 62"/>
                <a:gd name="T2" fmla="*/ 90 w 90"/>
                <a:gd name="T3" fmla="*/ 26 h 62"/>
                <a:gd name="T4" fmla="*/ 90 w 90"/>
                <a:gd name="T5" fmla="*/ 36 h 62"/>
                <a:gd name="T6" fmla="*/ 10 w 90"/>
                <a:gd name="T7" fmla="*/ 36 h 62"/>
                <a:gd name="T8" fmla="*/ 10 w 90"/>
                <a:gd name="T9" fmla="*/ 62 h 62"/>
                <a:gd name="T10" fmla="*/ 0 w 90"/>
                <a:gd name="T11" fmla="*/ 62 h 62"/>
                <a:gd name="T12" fmla="*/ 0 w 90"/>
                <a:gd name="T13" fmla="*/ 0 h 62"/>
                <a:gd name="T14" fmla="*/ 10 w 90"/>
                <a:gd name="T15" fmla="*/ 0 h 62"/>
                <a:gd name="T16" fmla="*/ 10 w 90"/>
                <a:gd name="T17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62">
                  <a:moveTo>
                    <a:pt x="10" y="26"/>
                  </a:moveTo>
                  <a:lnTo>
                    <a:pt x="90" y="26"/>
                  </a:lnTo>
                  <a:lnTo>
                    <a:pt x="90" y="36"/>
                  </a:lnTo>
                  <a:lnTo>
                    <a:pt x="10" y="36"/>
                  </a:lnTo>
                  <a:lnTo>
                    <a:pt x="10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lnSpc>
                  <a:spcPts val="15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1200">
                <a:solidFill>
                  <a:schemeClr val="bg1"/>
                </a:solidFill>
                <a:latin typeface="zihun111hao-jibangzhaopaiti" panose="00000500000000000000" pitchFamily="2" charset="-122"/>
                <a:ea typeface="zihun105hao-jianyahei" panose="00000500000000000000" pitchFamily="2" charset="-122"/>
                <a:cs typeface="Arial" panose="020B0604020202020204" pitchFamily="34" charset="0"/>
                <a:sym typeface="zihun111hao-jibangzhaopaiti" panose="00000500000000000000" pitchFamily="2" charset="-122"/>
              </a:endParaRPr>
            </a:p>
          </p:txBody>
        </p:sp>
        <p:sp>
          <p:nvSpPr>
            <p:cNvPr id="174" name="Freeform 63"/>
            <p:cNvSpPr/>
            <p:nvPr/>
          </p:nvSpPr>
          <p:spPr bwMode="auto">
            <a:xfrm>
              <a:off x="5943373" y="2376162"/>
              <a:ext cx="75687" cy="47935"/>
            </a:xfrm>
            <a:custGeom>
              <a:avLst/>
              <a:gdLst>
                <a:gd name="T0" fmla="*/ 0 w 90"/>
                <a:gd name="T1" fmla="*/ 2 h 57"/>
                <a:gd name="T2" fmla="*/ 10 w 90"/>
                <a:gd name="T3" fmla="*/ 2 h 57"/>
                <a:gd name="T4" fmla="*/ 10 w 90"/>
                <a:gd name="T5" fmla="*/ 47 h 57"/>
                <a:gd name="T6" fmla="*/ 41 w 90"/>
                <a:gd name="T7" fmla="*/ 47 h 57"/>
                <a:gd name="T8" fmla="*/ 41 w 90"/>
                <a:gd name="T9" fmla="*/ 17 h 57"/>
                <a:gd name="T10" fmla="*/ 48 w 90"/>
                <a:gd name="T11" fmla="*/ 17 h 57"/>
                <a:gd name="T12" fmla="*/ 48 w 90"/>
                <a:gd name="T13" fmla="*/ 47 h 57"/>
                <a:gd name="T14" fmla="*/ 81 w 90"/>
                <a:gd name="T15" fmla="*/ 47 h 57"/>
                <a:gd name="T16" fmla="*/ 81 w 90"/>
                <a:gd name="T17" fmla="*/ 0 h 57"/>
                <a:gd name="T18" fmla="*/ 90 w 90"/>
                <a:gd name="T19" fmla="*/ 0 h 57"/>
                <a:gd name="T20" fmla="*/ 90 w 90"/>
                <a:gd name="T21" fmla="*/ 57 h 57"/>
                <a:gd name="T22" fmla="*/ 0 w 90"/>
                <a:gd name="T23" fmla="*/ 57 h 57"/>
                <a:gd name="T24" fmla="*/ 0 w 90"/>
                <a:gd name="T25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7">
                  <a:moveTo>
                    <a:pt x="0" y="2"/>
                  </a:moveTo>
                  <a:lnTo>
                    <a:pt x="10" y="2"/>
                  </a:lnTo>
                  <a:lnTo>
                    <a:pt x="10" y="47"/>
                  </a:lnTo>
                  <a:lnTo>
                    <a:pt x="41" y="47"/>
                  </a:lnTo>
                  <a:lnTo>
                    <a:pt x="41" y="17"/>
                  </a:lnTo>
                  <a:lnTo>
                    <a:pt x="48" y="17"/>
                  </a:lnTo>
                  <a:lnTo>
                    <a:pt x="48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7"/>
                  </a:lnTo>
                  <a:lnTo>
                    <a:pt x="0" y="57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lnSpc>
                  <a:spcPts val="15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1200">
                <a:solidFill>
                  <a:schemeClr val="bg1"/>
                </a:solidFill>
                <a:latin typeface="zihun111hao-jibangzhaopaiti" panose="00000500000000000000" pitchFamily="2" charset="-122"/>
                <a:ea typeface="zihun105hao-jianyahei" panose="00000500000000000000" pitchFamily="2" charset="-122"/>
                <a:cs typeface="Arial" panose="020B0604020202020204" pitchFamily="34" charset="0"/>
                <a:sym typeface="zihun111hao-jibangzhaopaiti" panose="00000500000000000000" pitchFamily="2" charset="-122"/>
              </a:endParaRPr>
            </a:p>
          </p:txBody>
        </p:sp>
        <p:sp>
          <p:nvSpPr>
            <p:cNvPr id="175" name="Freeform 64"/>
            <p:cNvSpPr/>
            <p:nvPr/>
          </p:nvSpPr>
          <p:spPr bwMode="auto">
            <a:xfrm>
              <a:off x="5943373" y="2314772"/>
              <a:ext cx="75687" cy="55504"/>
            </a:xfrm>
            <a:custGeom>
              <a:avLst/>
              <a:gdLst>
                <a:gd name="T0" fmla="*/ 90 w 90"/>
                <a:gd name="T1" fmla="*/ 54 h 66"/>
                <a:gd name="T2" fmla="*/ 90 w 90"/>
                <a:gd name="T3" fmla="*/ 66 h 66"/>
                <a:gd name="T4" fmla="*/ 43 w 90"/>
                <a:gd name="T5" fmla="*/ 40 h 66"/>
                <a:gd name="T6" fmla="*/ 0 w 90"/>
                <a:gd name="T7" fmla="*/ 64 h 66"/>
                <a:gd name="T8" fmla="*/ 0 w 90"/>
                <a:gd name="T9" fmla="*/ 52 h 66"/>
                <a:gd name="T10" fmla="*/ 33 w 90"/>
                <a:gd name="T11" fmla="*/ 33 h 66"/>
                <a:gd name="T12" fmla="*/ 0 w 90"/>
                <a:gd name="T13" fmla="*/ 14 h 66"/>
                <a:gd name="T14" fmla="*/ 0 w 90"/>
                <a:gd name="T15" fmla="*/ 4 h 66"/>
                <a:gd name="T16" fmla="*/ 43 w 90"/>
                <a:gd name="T17" fmla="*/ 28 h 66"/>
                <a:gd name="T18" fmla="*/ 90 w 90"/>
                <a:gd name="T19" fmla="*/ 0 h 66"/>
                <a:gd name="T20" fmla="*/ 90 w 90"/>
                <a:gd name="T21" fmla="*/ 11 h 66"/>
                <a:gd name="T22" fmla="*/ 52 w 90"/>
                <a:gd name="T23" fmla="*/ 33 h 66"/>
                <a:gd name="T24" fmla="*/ 90 w 90"/>
                <a:gd name="T25" fmla="*/ 5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66">
                  <a:moveTo>
                    <a:pt x="90" y="54"/>
                  </a:moveTo>
                  <a:lnTo>
                    <a:pt x="90" y="66"/>
                  </a:lnTo>
                  <a:lnTo>
                    <a:pt x="43" y="40"/>
                  </a:lnTo>
                  <a:lnTo>
                    <a:pt x="0" y="64"/>
                  </a:lnTo>
                  <a:lnTo>
                    <a:pt x="0" y="52"/>
                  </a:lnTo>
                  <a:lnTo>
                    <a:pt x="33" y="33"/>
                  </a:lnTo>
                  <a:lnTo>
                    <a:pt x="0" y="14"/>
                  </a:lnTo>
                  <a:lnTo>
                    <a:pt x="0" y="4"/>
                  </a:lnTo>
                  <a:lnTo>
                    <a:pt x="43" y="28"/>
                  </a:lnTo>
                  <a:lnTo>
                    <a:pt x="90" y="0"/>
                  </a:lnTo>
                  <a:lnTo>
                    <a:pt x="90" y="11"/>
                  </a:lnTo>
                  <a:lnTo>
                    <a:pt x="52" y="33"/>
                  </a:lnTo>
                  <a:lnTo>
                    <a:pt x="90" y="5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lnSpc>
                  <a:spcPts val="15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1200">
                <a:solidFill>
                  <a:schemeClr val="bg1"/>
                </a:solidFill>
                <a:latin typeface="zihun111hao-jibangzhaopaiti" panose="00000500000000000000" pitchFamily="2" charset="-122"/>
                <a:ea typeface="zihun105hao-jianyahei" panose="00000500000000000000" pitchFamily="2" charset="-122"/>
                <a:cs typeface="Arial" panose="020B0604020202020204" pitchFamily="34" charset="0"/>
                <a:sym typeface="zihun111hao-jibangzhaopaiti" panose="00000500000000000000" pitchFamily="2" charset="-122"/>
              </a:endParaRPr>
            </a:p>
          </p:txBody>
        </p:sp>
        <p:sp>
          <p:nvSpPr>
            <p:cNvPr id="176" name="Freeform 65"/>
            <p:cNvSpPr/>
            <p:nvPr/>
          </p:nvSpPr>
          <p:spPr bwMode="auto">
            <a:xfrm>
              <a:off x="5943373" y="2258427"/>
              <a:ext cx="75687" cy="52140"/>
            </a:xfrm>
            <a:custGeom>
              <a:avLst/>
              <a:gdLst>
                <a:gd name="T0" fmla="*/ 10 w 90"/>
                <a:gd name="T1" fmla="*/ 26 h 62"/>
                <a:gd name="T2" fmla="*/ 90 w 90"/>
                <a:gd name="T3" fmla="*/ 26 h 62"/>
                <a:gd name="T4" fmla="*/ 90 w 90"/>
                <a:gd name="T5" fmla="*/ 36 h 62"/>
                <a:gd name="T6" fmla="*/ 10 w 90"/>
                <a:gd name="T7" fmla="*/ 36 h 62"/>
                <a:gd name="T8" fmla="*/ 10 w 90"/>
                <a:gd name="T9" fmla="*/ 62 h 62"/>
                <a:gd name="T10" fmla="*/ 0 w 90"/>
                <a:gd name="T11" fmla="*/ 62 h 62"/>
                <a:gd name="T12" fmla="*/ 0 w 90"/>
                <a:gd name="T13" fmla="*/ 0 h 62"/>
                <a:gd name="T14" fmla="*/ 10 w 90"/>
                <a:gd name="T15" fmla="*/ 0 h 62"/>
                <a:gd name="T16" fmla="*/ 10 w 90"/>
                <a:gd name="T17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62">
                  <a:moveTo>
                    <a:pt x="10" y="26"/>
                  </a:moveTo>
                  <a:lnTo>
                    <a:pt x="90" y="26"/>
                  </a:lnTo>
                  <a:lnTo>
                    <a:pt x="90" y="36"/>
                  </a:lnTo>
                  <a:lnTo>
                    <a:pt x="10" y="36"/>
                  </a:lnTo>
                  <a:lnTo>
                    <a:pt x="10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lnSpc>
                  <a:spcPts val="15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1200">
                <a:solidFill>
                  <a:schemeClr val="bg1"/>
                </a:solidFill>
                <a:latin typeface="zihun111hao-jibangzhaopaiti" panose="00000500000000000000" pitchFamily="2" charset="-122"/>
                <a:ea typeface="zihun105hao-jianyahei" panose="00000500000000000000" pitchFamily="2" charset="-122"/>
                <a:cs typeface="Arial" panose="020B0604020202020204" pitchFamily="34" charset="0"/>
                <a:sym typeface="zihun111hao-jibangzhaopaiti" panose="00000500000000000000" pitchFamily="2" charset="-122"/>
              </a:endParaRPr>
            </a:p>
          </p:txBody>
        </p:sp>
        <p:sp>
          <p:nvSpPr>
            <p:cNvPr id="177" name="Freeform 78"/>
            <p:cNvSpPr/>
            <p:nvPr/>
          </p:nvSpPr>
          <p:spPr bwMode="auto">
            <a:xfrm>
              <a:off x="5189867" y="3716663"/>
              <a:ext cx="167353" cy="365820"/>
            </a:xfrm>
            <a:custGeom>
              <a:avLst/>
              <a:gdLst>
                <a:gd name="T0" fmla="*/ 4 w 84"/>
                <a:gd name="T1" fmla="*/ 184 h 184"/>
                <a:gd name="T2" fmla="*/ 4 w 84"/>
                <a:gd name="T3" fmla="*/ 168 h 184"/>
                <a:gd name="T4" fmla="*/ 35 w 84"/>
                <a:gd name="T5" fmla="*/ 168 h 184"/>
                <a:gd name="T6" fmla="*/ 35 w 84"/>
                <a:gd name="T7" fmla="*/ 21 h 184"/>
                <a:gd name="T8" fmla="*/ 0 w 84"/>
                <a:gd name="T9" fmla="*/ 25 h 184"/>
                <a:gd name="T10" fmla="*/ 0 w 84"/>
                <a:gd name="T11" fmla="*/ 13 h 184"/>
                <a:gd name="T12" fmla="*/ 35 w 84"/>
                <a:gd name="T13" fmla="*/ 0 h 184"/>
                <a:gd name="T14" fmla="*/ 53 w 84"/>
                <a:gd name="T15" fmla="*/ 0 h 184"/>
                <a:gd name="T16" fmla="*/ 53 w 84"/>
                <a:gd name="T17" fmla="*/ 168 h 184"/>
                <a:gd name="T18" fmla="*/ 84 w 84"/>
                <a:gd name="T19" fmla="*/ 168 h 184"/>
                <a:gd name="T20" fmla="*/ 84 w 84"/>
                <a:gd name="T21" fmla="*/ 184 h 184"/>
                <a:gd name="T22" fmla="*/ 4 w 84"/>
                <a:gd name="T23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184">
                  <a:moveTo>
                    <a:pt x="4" y="184"/>
                  </a:moveTo>
                  <a:cubicBezTo>
                    <a:pt x="4" y="168"/>
                    <a:pt x="4" y="168"/>
                    <a:pt x="4" y="168"/>
                  </a:cubicBezTo>
                  <a:cubicBezTo>
                    <a:pt x="35" y="168"/>
                    <a:pt x="35" y="168"/>
                    <a:pt x="35" y="16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3" y="9"/>
                    <a:pt x="27" y="5"/>
                    <a:pt x="35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168"/>
                    <a:pt x="53" y="168"/>
                    <a:pt x="53" y="168"/>
                  </a:cubicBezTo>
                  <a:cubicBezTo>
                    <a:pt x="84" y="168"/>
                    <a:pt x="84" y="168"/>
                    <a:pt x="84" y="168"/>
                  </a:cubicBezTo>
                  <a:cubicBezTo>
                    <a:pt x="84" y="184"/>
                    <a:pt x="84" y="184"/>
                    <a:pt x="84" y="184"/>
                  </a:cubicBezTo>
                  <a:lnTo>
                    <a:pt x="4" y="1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lnSpc>
                  <a:spcPts val="15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1200">
                <a:solidFill>
                  <a:schemeClr val="bg1"/>
                </a:solidFill>
                <a:latin typeface="zihun111hao-jibangzhaopaiti" panose="00000500000000000000" pitchFamily="2" charset="-122"/>
                <a:ea typeface="zihun105hao-jianyahei" panose="00000500000000000000" pitchFamily="2" charset="-122"/>
                <a:cs typeface="Arial" panose="020B0604020202020204" pitchFamily="34" charset="0"/>
                <a:sym typeface="zihun111hao-jibangzhaopaiti" panose="00000500000000000000" pitchFamily="2" charset="-122"/>
              </a:endParaRPr>
            </a:p>
          </p:txBody>
        </p:sp>
        <p:sp>
          <p:nvSpPr>
            <p:cNvPr id="178" name="Freeform 79"/>
            <p:cNvSpPr/>
            <p:nvPr/>
          </p:nvSpPr>
          <p:spPr bwMode="auto">
            <a:xfrm>
              <a:off x="6632124" y="2992590"/>
              <a:ext cx="232947" cy="364139"/>
            </a:xfrm>
            <a:custGeom>
              <a:avLst/>
              <a:gdLst>
                <a:gd name="T0" fmla="*/ 117 w 117"/>
                <a:gd name="T1" fmla="*/ 183 h 183"/>
                <a:gd name="T2" fmla="*/ 0 w 117"/>
                <a:gd name="T3" fmla="*/ 183 h 183"/>
                <a:gd name="T4" fmla="*/ 0 w 117"/>
                <a:gd name="T5" fmla="*/ 164 h 183"/>
                <a:gd name="T6" fmla="*/ 98 w 117"/>
                <a:gd name="T7" fmla="*/ 48 h 183"/>
                <a:gd name="T8" fmla="*/ 62 w 117"/>
                <a:gd name="T9" fmla="*/ 15 h 183"/>
                <a:gd name="T10" fmla="*/ 19 w 117"/>
                <a:gd name="T11" fmla="*/ 54 h 183"/>
                <a:gd name="T12" fmla="*/ 1 w 117"/>
                <a:gd name="T13" fmla="*/ 50 h 183"/>
                <a:gd name="T14" fmla="*/ 62 w 117"/>
                <a:gd name="T15" fmla="*/ 0 h 183"/>
                <a:gd name="T16" fmla="*/ 117 w 117"/>
                <a:gd name="T17" fmla="*/ 48 h 183"/>
                <a:gd name="T18" fmla="*/ 19 w 117"/>
                <a:gd name="T19" fmla="*/ 167 h 183"/>
                <a:gd name="T20" fmla="*/ 117 w 117"/>
                <a:gd name="T21" fmla="*/ 167 h 183"/>
                <a:gd name="T22" fmla="*/ 117 w 117"/>
                <a:gd name="T23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7" h="183">
                  <a:moveTo>
                    <a:pt x="117" y="183"/>
                  </a:moveTo>
                  <a:cubicBezTo>
                    <a:pt x="0" y="183"/>
                    <a:pt x="0" y="183"/>
                    <a:pt x="0" y="183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31" y="100"/>
                    <a:pt x="98" y="97"/>
                    <a:pt x="98" y="48"/>
                  </a:cubicBezTo>
                  <a:cubicBezTo>
                    <a:pt x="98" y="27"/>
                    <a:pt x="85" y="15"/>
                    <a:pt x="62" y="15"/>
                  </a:cubicBezTo>
                  <a:cubicBezTo>
                    <a:pt x="36" y="15"/>
                    <a:pt x="22" y="36"/>
                    <a:pt x="19" y="54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7" y="25"/>
                    <a:pt x="22" y="0"/>
                    <a:pt x="62" y="0"/>
                  </a:cubicBezTo>
                  <a:cubicBezTo>
                    <a:pt x="92" y="0"/>
                    <a:pt x="117" y="17"/>
                    <a:pt x="117" y="48"/>
                  </a:cubicBezTo>
                  <a:cubicBezTo>
                    <a:pt x="117" y="103"/>
                    <a:pt x="38" y="118"/>
                    <a:pt x="19" y="167"/>
                  </a:cubicBezTo>
                  <a:cubicBezTo>
                    <a:pt x="117" y="167"/>
                    <a:pt x="117" y="167"/>
                    <a:pt x="117" y="167"/>
                  </a:cubicBezTo>
                  <a:lnTo>
                    <a:pt x="117" y="1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lnSpc>
                  <a:spcPts val="15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1200">
                <a:solidFill>
                  <a:schemeClr val="bg1"/>
                </a:solidFill>
                <a:latin typeface="zihun111hao-jibangzhaopaiti" panose="00000500000000000000" pitchFamily="2" charset="-122"/>
                <a:ea typeface="zihun105hao-jianyahei" panose="00000500000000000000" pitchFamily="2" charset="-122"/>
                <a:cs typeface="Arial" panose="020B0604020202020204" pitchFamily="34" charset="0"/>
                <a:sym typeface="zihun111hao-jibangzhaopaiti" panose="00000500000000000000" pitchFamily="2" charset="-122"/>
              </a:endParaRPr>
            </a:p>
          </p:txBody>
        </p:sp>
        <p:sp>
          <p:nvSpPr>
            <p:cNvPr id="179" name="Freeform 80"/>
            <p:cNvSpPr/>
            <p:nvPr/>
          </p:nvSpPr>
          <p:spPr bwMode="auto">
            <a:xfrm>
              <a:off x="5054472" y="2169285"/>
              <a:ext cx="248926" cy="370026"/>
            </a:xfrm>
            <a:custGeom>
              <a:avLst/>
              <a:gdLst>
                <a:gd name="T0" fmla="*/ 14 w 125"/>
                <a:gd name="T1" fmla="*/ 140 h 186"/>
                <a:gd name="T2" fmla="*/ 64 w 125"/>
                <a:gd name="T3" fmla="*/ 170 h 186"/>
                <a:gd name="T4" fmla="*/ 106 w 125"/>
                <a:gd name="T5" fmla="*/ 135 h 186"/>
                <a:gd name="T6" fmla="*/ 55 w 125"/>
                <a:gd name="T7" fmla="*/ 94 h 186"/>
                <a:gd name="T8" fmla="*/ 38 w 125"/>
                <a:gd name="T9" fmla="*/ 94 h 186"/>
                <a:gd name="T10" fmla="*/ 38 w 125"/>
                <a:gd name="T11" fmla="*/ 79 h 186"/>
                <a:gd name="T12" fmla="*/ 48 w 125"/>
                <a:gd name="T13" fmla="*/ 79 h 186"/>
                <a:gd name="T14" fmla="*/ 100 w 125"/>
                <a:gd name="T15" fmla="*/ 45 h 186"/>
                <a:gd name="T16" fmla="*/ 67 w 125"/>
                <a:gd name="T17" fmla="*/ 15 h 186"/>
                <a:gd name="T18" fmla="*/ 23 w 125"/>
                <a:gd name="T19" fmla="*/ 40 h 186"/>
                <a:gd name="T20" fmla="*/ 9 w 125"/>
                <a:gd name="T21" fmla="*/ 30 h 186"/>
                <a:gd name="T22" fmla="*/ 67 w 125"/>
                <a:gd name="T23" fmla="*/ 0 h 186"/>
                <a:gd name="T24" fmla="*/ 119 w 125"/>
                <a:gd name="T25" fmla="*/ 45 h 186"/>
                <a:gd name="T26" fmla="*/ 91 w 125"/>
                <a:gd name="T27" fmla="*/ 85 h 186"/>
                <a:gd name="T28" fmla="*/ 125 w 125"/>
                <a:gd name="T29" fmla="*/ 133 h 186"/>
                <a:gd name="T30" fmla="*/ 64 w 125"/>
                <a:gd name="T31" fmla="*/ 186 h 186"/>
                <a:gd name="T32" fmla="*/ 0 w 125"/>
                <a:gd name="T33" fmla="*/ 150 h 186"/>
                <a:gd name="T34" fmla="*/ 14 w 125"/>
                <a:gd name="T35" fmla="*/ 14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5" h="186">
                  <a:moveTo>
                    <a:pt x="14" y="140"/>
                  </a:moveTo>
                  <a:cubicBezTo>
                    <a:pt x="28" y="159"/>
                    <a:pt x="45" y="170"/>
                    <a:pt x="64" y="170"/>
                  </a:cubicBezTo>
                  <a:cubicBezTo>
                    <a:pt x="90" y="170"/>
                    <a:pt x="106" y="157"/>
                    <a:pt x="106" y="135"/>
                  </a:cubicBezTo>
                  <a:cubicBezTo>
                    <a:pt x="106" y="110"/>
                    <a:pt x="91" y="94"/>
                    <a:pt x="55" y="94"/>
                  </a:cubicBezTo>
                  <a:cubicBezTo>
                    <a:pt x="38" y="94"/>
                    <a:pt x="38" y="94"/>
                    <a:pt x="38" y="94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48" y="79"/>
                    <a:pt x="48" y="79"/>
                    <a:pt x="48" y="79"/>
                  </a:cubicBezTo>
                  <a:cubicBezTo>
                    <a:pt x="84" y="79"/>
                    <a:pt x="100" y="67"/>
                    <a:pt x="100" y="45"/>
                  </a:cubicBezTo>
                  <a:cubicBezTo>
                    <a:pt x="100" y="27"/>
                    <a:pt x="84" y="15"/>
                    <a:pt x="67" y="15"/>
                  </a:cubicBezTo>
                  <a:cubicBezTo>
                    <a:pt x="45" y="15"/>
                    <a:pt x="35" y="25"/>
                    <a:pt x="23" y="4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21" y="13"/>
                    <a:pt x="38" y="0"/>
                    <a:pt x="67" y="0"/>
                  </a:cubicBezTo>
                  <a:cubicBezTo>
                    <a:pt x="99" y="0"/>
                    <a:pt x="119" y="16"/>
                    <a:pt x="119" y="45"/>
                  </a:cubicBezTo>
                  <a:cubicBezTo>
                    <a:pt x="119" y="67"/>
                    <a:pt x="105" y="79"/>
                    <a:pt x="91" y="85"/>
                  </a:cubicBezTo>
                  <a:cubicBezTo>
                    <a:pt x="119" y="96"/>
                    <a:pt x="125" y="116"/>
                    <a:pt x="125" y="133"/>
                  </a:cubicBezTo>
                  <a:cubicBezTo>
                    <a:pt x="125" y="164"/>
                    <a:pt x="102" y="186"/>
                    <a:pt x="64" y="186"/>
                  </a:cubicBezTo>
                  <a:cubicBezTo>
                    <a:pt x="29" y="186"/>
                    <a:pt x="8" y="164"/>
                    <a:pt x="0" y="150"/>
                  </a:cubicBezTo>
                  <a:lnTo>
                    <a:pt x="14" y="1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lnSpc>
                  <a:spcPts val="15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1200">
                <a:solidFill>
                  <a:schemeClr val="bg1"/>
                </a:solidFill>
                <a:latin typeface="zihun111hao-jibangzhaopaiti" panose="00000500000000000000" pitchFamily="2" charset="-122"/>
                <a:ea typeface="zihun105hao-jianyahei" panose="00000500000000000000" pitchFamily="2" charset="-122"/>
                <a:cs typeface="Arial" panose="020B0604020202020204" pitchFamily="34" charset="0"/>
                <a:sym typeface="zihun111hao-jibangzhaopaiti" panose="00000500000000000000" pitchFamily="2" charset="-122"/>
              </a:endParaRPr>
            </a:p>
          </p:txBody>
        </p:sp>
      </p:grpSp>
      <p:sp>
        <p:nvSpPr>
          <p:cNvPr id="180" name="Freeform 92"/>
          <p:cNvSpPr>
            <a:spLocks noEditPoints="1"/>
          </p:cNvSpPr>
          <p:nvPr/>
        </p:nvSpPr>
        <p:spPr bwMode="auto">
          <a:xfrm>
            <a:off x="9989185" y="4320540"/>
            <a:ext cx="337185" cy="354965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rgbClr val="61D0D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20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zihun111hao-jibangzhaopaiti" panose="00000500000000000000" pitchFamily="2" charset="-122"/>
            </a:endParaRPr>
          </a:p>
        </p:txBody>
      </p:sp>
      <p:sp>
        <p:nvSpPr>
          <p:cNvPr id="181" name="Freeform 93"/>
          <p:cNvSpPr>
            <a:spLocks noEditPoints="1"/>
          </p:cNvSpPr>
          <p:nvPr/>
        </p:nvSpPr>
        <p:spPr bwMode="auto">
          <a:xfrm>
            <a:off x="7335492" y="4320300"/>
            <a:ext cx="320729" cy="327243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20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zihun111hao-jibangzhaopaiti" panose="00000500000000000000" pitchFamily="2" charset="-122"/>
            </a:endParaRPr>
          </a:p>
        </p:txBody>
      </p:sp>
      <p:sp>
        <p:nvSpPr>
          <p:cNvPr id="182" name="Freeform 94"/>
          <p:cNvSpPr>
            <a:spLocks noEditPoints="1"/>
          </p:cNvSpPr>
          <p:nvPr/>
        </p:nvSpPr>
        <p:spPr bwMode="auto">
          <a:xfrm>
            <a:off x="8664555" y="4269508"/>
            <a:ext cx="324648" cy="378035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20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zihun111hao-jibangzhaopaiti" panose="00000500000000000000" pitchFamily="2" charset="-122"/>
            </a:endParaRPr>
          </a:p>
        </p:txBody>
      </p:sp>
      <p:sp>
        <p:nvSpPr>
          <p:cNvPr id="183" name="išľíďè"/>
          <p:cNvSpPr/>
          <p:nvPr/>
        </p:nvSpPr>
        <p:spPr bwMode="auto">
          <a:xfrm>
            <a:off x="1969651" y="3873793"/>
            <a:ext cx="3002427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l" defTabSz="91313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Century Gothic" panose="020B0502020202020204" pitchFamily="34" charset="0"/>
              </a:rPr>
              <a:t>单击添加标题，建议您在展示时采用微软雅黑字体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zihun111hao-jibangzhaopaiti" panose="00000500000000000000" pitchFamily="2" charset="-122"/>
            </a:endParaRPr>
          </a:p>
        </p:txBody>
      </p:sp>
      <p:sp>
        <p:nvSpPr>
          <p:cNvPr id="184" name="iSlíďè"/>
          <p:cNvSpPr txBox="1"/>
          <p:nvPr/>
        </p:nvSpPr>
        <p:spPr bwMode="auto">
          <a:xfrm>
            <a:off x="1997812" y="3522597"/>
            <a:ext cx="1438709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zihun111hao-jibangzhaopaiti" panose="00000500000000000000" pitchFamily="2" charset="-122"/>
              </a:rPr>
              <a:t>标题文本预设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zihun111hao-jibangzhaopaiti" panose="00000500000000000000" pitchFamily="2" charset="-122"/>
            </a:endParaRPr>
          </a:p>
        </p:txBody>
      </p:sp>
      <p:sp>
        <p:nvSpPr>
          <p:cNvPr id="185" name="išľíďè"/>
          <p:cNvSpPr/>
          <p:nvPr/>
        </p:nvSpPr>
        <p:spPr bwMode="auto">
          <a:xfrm>
            <a:off x="7742953" y="2739354"/>
            <a:ext cx="3002427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Century Gothic" panose="020B0502020202020204" pitchFamily="34" charset="0"/>
              </a:rPr>
              <a:t>单击添加标题，建议您在展示时采用微软雅黑字体</a:t>
            </a:r>
            <a:endParaRPr lang="zh-CN" altLang="en-US" sz="1200"/>
          </a:p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zihun111hao-jibangzhaopaiti" panose="00000500000000000000" pitchFamily="2" charset="-122"/>
            </a:endParaRPr>
          </a:p>
        </p:txBody>
      </p:sp>
      <p:sp>
        <p:nvSpPr>
          <p:cNvPr id="186" name="iSlíďè"/>
          <p:cNvSpPr txBox="1"/>
          <p:nvPr/>
        </p:nvSpPr>
        <p:spPr bwMode="auto">
          <a:xfrm>
            <a:off x="7771114" y="2388158"/>
            <a:ext cx="1438709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zihun111hao-jibangzhaopaiti" panose="00000500000000000000" pitchFamily="2" charset="-122"/>
              </a:rPr>
              <a:t>标题文本预设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zihun111hao-jibangzhaopaiti" panose="00000500000000000000" pitchFamily="2" charset="-122"/>
            </a:endParaRPr>
          </a:p>
        </p:txBody>
      </p:sp>
      <p:sp>
        <p:nvSpPr>
          <p:cNvPr id="187" name="išľíďè"/>
          <p:cNvSpPr/>
          <p:nvPr/>
        </p:nvSpPr>
        <p:spPr bwMode="auto">
          <a:xfrm>
            <a:off x="2206569" y="2055234"/>
            <a:ext cx="3002427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l" defTabSz="91313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Century Gothic" panose="020B0502020202020204" pitchFamily="34" charset="0"/>
              </a:rPr>
              <a:t>单击添加标题，建议您在展示时采用微软雅黑字体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zihun111hao-jibangzhaopaiti" panose="00000500000000000000" pitchFamily="2" charset="-122"/>
            </a:endParaRPr>
          </a:p>
        </p:txBody>
      </p:sp>
      <p:sp>
        <p:nvSpPr>
          <p:cNvPr id="188" name="iSlíďè"/>
          <p:cNvSpPr txBox="1"/>
          <p:nvPr/>
        </p:nvSpPr>
        <p:spPr bwMode="auto">
          <a:xfrm>
            <a:off x="2234730" y="1704038"/>
            <a:ext cx="1438709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zihun111hao-jibangzhaopaiti" panose="00000500000000000000" pitchFamily="2" charset="-122"/>
              </a:rPr>
              <a:t>标题文本预设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zihun111hao-jibangzhaopaiti" panose="000005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" grpId="0" bldLvl="0" animBg="1"/>
      <p:bldP spid="181" grpId="0" bldLvl="0" animBg="1"/>
      <p:bldP spid="182" grpId="0" bldLvl="0" animBg="1"/>
      <p:bldP spid="183" grpId="0"/>
      <p:bldP spid="184" grpId="0"/>
      <p:bldP spid="185" grpId="0"/>
      <p:bldP spid="186" grpId="0"/>
      <p:bldP spid="187" grpId="0"/>
      <p:bldP spid="18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4741333" cy="6858000"/>
          </a:xfrm>
          <a:prstGeom prst="rect">
            <a:avLst/>
          </a:prstGeom>
          <a:solidFill>
            <a:srgbClr val="0404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7" name="Title 20"/>
          <p:cNvSpPr txBox="1"/>
          <p:nvPr/>
        </p:nvSpPr>
        <p:spPr>
          <a:xfrm>
            <a:off x="993421" y="2378144"/>
            <a:ext cx="2754490" cy="273875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50000"/>
              </a:lnSpc>
              <a:spcBef>
                <a:spcPts val="12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" panose="020B0400000000000000" pitchFamily="34" charset="-122"/>
              </a:rPr>
              <a:t>您的内容打在这里，或者通过复制您的文本后，在此框中选择粘贴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" panose="020B0400000000000000" pitchFamily="34" charset="-122"/>
              </a:rPr>
              <a:t>.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" panose="020B0400000000000000" pitchFamily="34" charset="-122"/>
              </a:rPr>
              <a:t>您的内容打在这您的内容打在这里，或者通过复制您的文本后，在此框中选择粘贴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" panose="020B0400000000000000" pitchFamily="34" charset="-122"/>
              </a:rPr>
              <a:t>.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" panose="020B0400000000000000" pitchFamily="34" charset="-122"/>
              </a:rPr>
              <a:t>您的内容打在这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思源黑体" panose="020B0400000000000000" pitchFamily="34" charset="-122"/>
            </a:endParaRPr>
          </a:p>
          <a:p>
            <a:pPr algn="just">
              <a:lnSpc>
                <a:spcPct val="150000"/>
              </a:lnSpc>
              <a:spcBef>
                <a:spcPts val="1200"/>
              </a:spcBef>
            </a:pPr>
            <a:endParaRPr lang="en-US" altLang="zh-CN" sz="16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思源黑体" panose="020B0400000000000000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494600" y="2810933"/>
            <a:ext cx="2708667" cy="1888067"/>
          </a:xfrm>
          <a:prstGeom prst="rect">
            <a:avLst/>
          </a:prstGeom>
          <a:noFill/>
          <a:ln w="63500">
            <a:solidFill>
              <a:srgbClr val="745B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6" t="579" r="30347" b="277"/>
          <a:stretch>
            <a:fillRect/>
          </a:stretch>
        </p:blipFill>
        <p:spPr>
          <a:xfrm>
            <a:off x="6994134" y="1893375"/>
            <a:ext cx="3762155" cy="2487049"/>
          </a:xfrm>
          <a:prstGeom prst="rect">
            <a:avLst/>
          </a:prstGeom>
        </p:spPr>
      </p:pic>
      <p:grpSp>
        <p:nvGrpSpPr>
          <p:cNvPr id="29" name="组合 28"/>
          <p:cNvGrpSpPr/>
          <p:nvPr/>
        </p:nvGrpSpPr>
        <p:grpSpPr>
          <a:xfrm>
            <a:off x="8477885" y="214630"/>
            <a:ext cx="3609975" cy="810260"/>
            <a:chOff x="587" y="358"/>
            <a:chExt cx="5685" cy="1276"/>
          </a:xfrm>
        </p:grpSpPr>
        <p:pic>
          <p:nvPicPr>
            <p:cNvPr id="25" name="图片 24" descr="10"/>
            <p:cNvPicPr>
              <a:picLocks noChangeAspect="1"/>
            </p:cNvPicPr>
            <p:nvPr/>
          </p:nvPicPr>
          <p:blipFill>
            <a:blip r:embed="rId2"/>
            <a:srcRect l="4693" t="2778" r="81649" b="64444"/>
            <a:stretch>
              <a:fillRect/>
            </a:stretch>
          </p:blipFill>
          <p:spPr>
            <a:xfrm>
              <a:off x="587" y="358"/>
              <a:ext cx="992" cy="992"/>
            </a:xfrm>
            <a:prstGeom prst="triangle">
              <a:avLst/>
            </a:prstGeom>
          </p:spPr>
        </p:pic>
        <p:sp>
          <p:nvSpPr>
            <p:cNvPr id="28" name="文本占位符 18"/>
            <p:cNvSpPr txBox="1"/>
            <p:nvPr/>
          </p:nvSpPr>
          <p:spPr>
            <a:xfrm>
              <a:off x="1730" y="358"/>
              <a:ext cx="4542" cy="1277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zh-CN" sz="1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ADD YOUR TITLE HERE</a:t>
              </a:r>
              <a:endParaRPr lang="en-US" altLang="zh-CN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0" indent="0">
                <a:buNone/>
              </a:pPr>
              <a:r>
                <a:rPr lang="zh-CN" altLang="en-US" sz="1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点击此处添加标题</a:t>
              </a:r>
              <a:endPara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2000">
        <p:fade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10"/>
          <p:cNvPicPr>
            <a:picLocks noChangeAspect="1"/>
          </p:cNvPicPr>
          <p:nvPr/>
        </p:nvPicPr>
        <p:blipFill>
          <a:blip r:embed="rId1"/>
          <a:srcRect r="25463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05081" y="5949138"/>
            <a:ext cx="17371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YOUR LOGO</a:t>
            </a:r>
            <a:endParaRPr lang="zh-CN" altLang="en-US" sz="2800" b="1" dirty="0">
              <a:solidFill>
                <a:schemeClr val="bg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671131" y="3651548"/>
            <a:ext cx="483330" cy="1223135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129423" y="225370"/>
            <a:ext cx="483330" cy="1223135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310595" y="409928"/>
            <a:ext cx="3602201" cy="5858933"/>
          </a:xfrm>
          <a:prstGeom prst="rect">
            <a:avLst/>
          </a:prstGeom>
          <a:solidFill>
            <a:schemeClr val="bg1"/>
          </a:solidFill>
          <a:ln w="76200">
            <a:solidFill>
              <a:srgbClr val="61D0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543354" y="1254101"/>
            <a:ext cx="1106170" cy="490107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400000000000000" pitchFamily="34" charset="-122"/>
              </a:rPr>
              <a:t>输入标题 </a:t>
            </a:r>
            <a:r>
              <a:rPr lang="en-US" altLang="zh-CN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400000000000000" pitchFamily="34" charset="-122"/>
              </a:rPr>
              <a:t>03</a:t>
            </a:r>
            <a:endParaRPr lang="en-US" altLang="zh-CN" sz="6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思源黑体" panose="020B04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2000">
        <p:fade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6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 bldLvl="0" animBg="1"/>
      <p:bldP spid="15" grpId="0" bldLvl="0" animBg="1"/>
      <p:bldP spid="16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任意多边形: 形状 41"/>
          <p:cNvSpPr/>
          <p:nvPr/>
        </p:nvSpPr>
        <p:spPr>
          <a:xfrm rot="2340937">
            <a:off x="1127897" y="2667150"/>
            <a:ext cx="3620948" cy="3986750"/>
          </a:xfrm>
          <a:custGeom>
            <a:avLst/>
            <a:gdLst>
              <a:gd name="connsiteX0" fmla="*/ 3040621 w 3620948"/>
              <a:gd name="connsiteY0" fmla="*/ 0 h 3986750"/>
              <a:gd name="connsiteX1" fmla="*/ 3407980 w 3620948"/>
              <a:gd name="connsiteY1" fmla="*/ 0 h 3986750"/>
              <a:gd name="connsiteX2" fmla="*/ 3620948 w 3620948"/>
              <a:gd name="connsiteY2" fmla="*/ 1776988 h 3986750"/>
              <a:gd name="connsiteX3" fmla="*/ 3614010 w 3620948"/>
              <a:gd name="connsiteY3" fmla="*/ 1776988 h 3986750"/>
              <a:gd name="connsiteX4" fmla="*/ 3618806 w 3620948"/>
              <a:gd name="connsiteY4" fmla="*/ 1782908 h 3986750"/>
              <a:gd name="connsiteX5" fmla="*/ 898804 w 3620948"/>
              <a:gd name="connsiteY5" fmla="*/ 3986750 h 3986750"/>
              <a:gd name="connsiteX6" fmla="*/ 497618 w 3620948"/>
              <a:gd name="connsiteY6" fmla="*/ 3491603 h 3986750"/>
              <a:gd name="connsiteX7" fmla="*/ 497617 w 3620948"/>
              <a:gd name="connsiteY7" fmla="*/ 3491604 h 3986750"/>
              <a:gd name="connsiteX8" fmla="*/ 0 w 3620948"/>
              <a:gd name="connsiteY8" fmla="*/ 2877442 h 3986750"/>
              <a:gd name="connsiteX9" fmla="*/ 2985691 w 3620948"/>
              <a:gd name="connsiteY9" fmla="*/ 458330 h 398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20948" h="3986750">
                <a:moveTo>
                  <a:pt x="3040621" y="0"/>
                </a:moveTo>
                <a:lnTo>
                  <a:pt x="3407980" y="0"/>
                </a:lnTo>
                <a:lnTo>
                  <a:pt x="3620948" y="1776988"/>
                </a:lnTo>
                <a:lnTo>
                  <a:pt x="3614010" y="1776988"/>
                </a:lnTo>
                <a:lnTo>
                  <a:pt x="3618806" y="1782908"/>
                </a:lnTo>
                <a:lnTo>
                  <a:pt x="898804" y="3986750"/>
                </a:lnTo>
                <a:lnTo>
                  <a:pt x="497618" y="3491603"/>
                </a:lnTo>
                <a:lnTo>
                  <a:pt x="497617" y="3491604"/>
                </a:lnTo>
                <a:lnTo>
                  <a:pt x="0" y="2877442"/>
                </a:lnTo>
                <a:lnTo>
                  <a:pt x="2985691" y="458330"/>
                </a:lnTo>
                <a:close/>
              </a:path>
            </a:pathLst>
          </a:custGeom>
          <a:solidFill>
            <a:srgbClr val="745B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grpSp>
        <p:nvGrpSpPr>
          <p:cNvPr id="29" name="组合 28"/>
          <p:cNvGrpSpPr/>
          <p:nvPr/>
        </p:nvGrpSpPr>
        <p:grpSpPr>
          <a:xfrm>
            <a:off x="372745" y="227330"/>
            <a:ext cx="3609975" cy="810260"/>
            <a:chOff x="587" y="358"/>
            <a:chExt cx="5685" cy="1276"/>
          </a:xfrm>
        </p:grpSpPr>
        <p:pic>
          <p:nvPicPr>
            <p:cNvPr id="2" name="图片 1" descr="10"/>
            <p:cNvPicPr>
              <a:picLocks noChangeAspect="1"/>
            </p:cNvPicPr>
            <p:nvPr/>
          </p:nvPicPr>
          <p:blipFill>
            <a:blip r:embed="rId1"/>
            <a:srcRect l="4693" t="2778" r="81649" b="64444"/>
            <a:stretch>
              <a:fillRect/>
            </a:stretch>
          </p:blipFill>
          <p:spPr>
            <a:xfrm>
              <a:off x="587" y="358"/>
              <a:ext cx="992" cy="992"/>
            </a:xfrm>
            <a:prstGeom prst="triangle">
              <a:avLst/>
            </a:prstGeom>
          </p:spPr>
        </p:pic>
        <p:sp>
          <p:nvSpPr>
            <p:cNvPr id="28" name="文本占位符 18"/>
            <p:cNvSpPr txBox="1"/>
            <p:nvPr/>
          </p:nvSpPr>
          <p:spPr>
            <a:xfrm>
              <a:off x="1730" y="358"/>
              <a:ext cx="4542" cy="1277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zh-CN" sz="1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ADD YOUR TITLE HERE</a:t>
              </a:r>
              <a:endParaRPr lang="en-US" altLang="zh-CN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0" indent="0">
                <a:buNone/>
              </a:pPr>
              <a:r>
                <a:rPr lang="zh-CN" altLang="en-US" sz="1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点击此处添加标题</a:t>
              </a:r>
              <a:endPara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3" name="椭圆 2"/>
          <p:cNvSpPr/>
          <p:nvPr/>
        </p:nvSpPr>
        <p:spPr>
          <a:xfrm>
            <a:off x="5400674" y="2458026"/>
            <a:ext cx="1399309" cy="139930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atom_65879"/>
          <p:cNvSpPr>
            <a:spLocks noChangeAspect="1"/>
          </p:cNvSpPr>
          <p:nvPr/>
        </p:nvSpPr>
        <p:spPr bwMode="auto">
          <a:xfrm>
            <a:off x="5833839" y="2832057"/>
            <a:ext cx="540402" cy="609685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  <a:gd name="connsiteX18" fmla="*/ 373273 h 605239"/>
              <a:gd name="connsiteY18" fmla="*/ 373273 h 605239"/>
              <a:gd name="connsiteX19" fmla="*/ 373273 h 605239"/>
              <a:gd name="connsiteY19" fmla="*/ 373273 h 605239"/>
              <a:gd name="connsiteX20" fmla="*/ 373273 h 605239"/>
              <a:gd name="connsiteY20" fmla="*/ 373273 h 605239"/>
              <a:gd name="connsiteX21" fmla="*/ 373273 h 605239"/>
              <a:gd name="connsiteY21" fmla="*/ 373273 h 605239"/>
              <a:gd name="connsiteX22" fmla="*/ 373273 h 605239"/>
              <a:gd name="connsiteY22" fmla="*/ 373273 h 605239"/>
              <a:gd name="connsiteX23" fmla="*/ 373273 h 605239"/>
              <a:gd name="connsiteY23" fmla="*/ 373273 h 605239"/>
              <a:gd name="connsiteX24" fmla="*/ 373273 h 605239"/>
              <a:gd name="connsiteY24" fmla="*/ 373273 h 605239"/>
              <a:gd name="connsiteX25" fmla="*/ 373273 h 605239"/>
              <a:gd name="connsiteY25" fmla="*/ 373273 h 605239"/>
              <a:gd name="connsiteX26" fmla="*/ 373273 h 605239"/>
              <a:gd name="connsiteY26" fmla="*/ 373273 h 605239"/>
              <a:gd name="connsiteX27" fmla="*/ 373273 h 605239"/>
              <a:gd name="connsiteY27" fmla="*/ 373273 h 605239"/>
              <a:gd name="connsiteX28" fmla="*/ 373273 h 605239"/>
              <a:gd name="connsiteY28" fmla="*/ 373273 h 605239"/>
              <a:gd name="connsiteX29" fmla="*/ 373273 h 605239"/>
              <a:gd name="connsiteY29" fmla="*/ 373273 h 605239"/>
              <a:gd name="connsiteX30" fmla="*/ 373273 h 605239"/>
              <a:gd name="connsiteY30" fmla="*/ 373273 h 605239"/>
              <a:gd name="connsiteX31" fmla="*/ 373273 h 605239"/>
              <a:gd name="connsiteY31" fmla="*/ 373273 h 605239"/>
              <a:gd name="connsiteX32" fmla="*/ 373273 h 605239"/>
              <a:gd name="connsiteY32" fmla="*/ 373273 h 605239"/>
              <a:gd name="connsiteX33" fmla="*/ 373273 h 605239"/>
              <a:gd name="connsiteY33" fmla="*/ 373273 h 605239"/>
              <a:gd name="connsiteX34" fmla="*/ 373273 h 605239"/>
              <a:gd name="connsiteY34" fmla="*/ 373273 h 605239"/>
              <a:gd name="connsiteX35" fmla="*/ 373273 h 605239"/>
              <a:gd name="connsiteY35" fmla="*/ 373273 h 605239"/>
              <a:gd name="connsiteX36" fmla="*/ 373273 h 605239"/>
              <a:gd name="connsiteY36" fmla="*/ 373273 h 605239"/>
              <a:gd name="connsiteX37" fmla="*/ 373273 h 605239"/>
              <a:gd name="connsiteY37" fmla="*/ 373273 h 605239"/>
              <a:gd name="connsiteX38" fmla="*/ 373273 h 605239"/>
              <a:gd name="connsiteY38" fmla="*/ 373273 h 605239"/>
              <a:gd name="connsiteX39" fmla="*/ 373273 h 605239"/>
              <a:gd name="connsiteY39" fmla="*/ 373273 h 605239"/>
              <a:gd name="connsiteX40" fmla="*/ 373273 h 605239"/>
              <a:gd name="connsiteY40" fmla="*/ 373273 h 605239"/>
              <a:gd name="connsiteX41" fmla="*/ 373273 h 605239"/>
              <a:gd name="connsiteY41" fmla="*/ 373273 h 605239"/>
              <a:gd name="connsiteX42" fmla="*/ 373273 h 605239"/>
              <a:gd name="connsiteY42" fmla="*/ 373273 h 605239"/>
              <a:gd name="connsiteX43" fmla="*/ 373273 h 605239"/>
              <a:gd name="connsiteY43" fmla="*/ 373273 h 605239"/>
              <a:gd name="connsiteX44" fmla="*/ 373273 h 605239"/>
              <a:gd name="connsiteY44" fmla="*/ 373273 h 605239"/>
              <a:gd name="connsiteX45" fmla="*/ 373273 h 605239"/>
              <a:gd name="connsiteY45" fmla="*/ 373273 h 605239"/>
              <a:gd name="connsiteX46" fmla="*/ 373273 h 605239"/>
              <a:gd name="connsiteY46" fmla="*/ 373273 h 605239"/>
              <a:gd name="connsiteX47" fmla="*/ 373273 h 605239"/>
              <a:gd name="connsiteY47" fmla="*/ 373273 h 605239"/>
              <a:gd name="connsiteX48" fmla="*/ 373273 h 605239"/>
              <a:gd name="connsiteY48" fmla="*/ 373273 h 605239"/>
              <a:gd name="connsiteX49" fmla="*/ 373273 h 605239"/>
              <a:gd name="connsiteY49" fmla="*/ 373273 h 605239"/>
              <a:gd name="connsiteX50" fmla="*/ 373273 h 605239"/>
              <a:gd name="connsiteY50" fmla="*/ 373273 h 605239"/>
              <a:gd name="connsiteX51" fmla="*/ 373273 h 605239"/>
              <a:gd name="connsiteY51" fmla="*/ 373273 h 605239"/>
              <a:gd name="connsiteX52" fmla="*/ 373273 h 605239"/>
              <a:gd name="connsiteY52" fmla="*/ 373273 h 605239"/>
              <a:gd name="connsiteX53" fmla="*/ 373273 h 605239"/>
              <a:gd name="connsiteY53" fmla="*/ 373273 h 605239"/>
              <a:gd name="connsiteX54" fmla="*/ 373273 h 605239"/>
              <a:gd name="connsiteY54" fmla="*/ 373273 h 605239"/>
              <a:gd name="connsiteX55" fmla="*/ 373273 h 605239"/>
              <a:gd name="connsiteY55" fmla="*/ 373273 h 605239"/>
              <a:gd name="connsiteX56" fmla="*/ 373273 h 605239"/>
              <a:gd name="connsiteY56" fmla="*/ 373273 h 605239"/>
              <a:gd name="connsiteX57" fmla="*/ 373273 h 605239"/>
              <a:gd name="connsiteY57" fmla="*/ 373273 h 605239"/>
              <a:gd name="connsiteX58" fmla="*/ 373273 h 605239"/>
              <a:gd name="connsiteY58" fmla="*/ 373273 h 605239"/>
              <a:gd name="connsiteX59" fmla="*/ 373273 h 605239"/>
              <a:gd name="connsiteY59" fmla="*/ 373273 h 605239"/>
              <a:gd name="connsiteX60" fmla="*/ 373273 h 605239"/>
              <a:gd name="connsiteY60" fmla="*/ 373273 h 605239"/>
              <a:gd name="connsiteX61" fmla="*/ 373273 h 605239"/>
              <a:gd name="connsiteY61" fmla="*/ 373273 h 605239"/>
              <a:gd name="connsiteX62" fmla="*/ 373273 h 605239"/>
              <a:gd name="connsiteY62" fmla="*/ 373273 h 605239"/>
              <a:gd name="connsiteX63" fmla="*/ 373273 h 605239"/>
              <a:gd name="connsiteY63" fmla="*/ 373273 h 605239"/>
              <a:gd name="connsiteX64" fmla="*/ 373273 h 605239"/>
              <a:gd name="connsiteY64" fmla="*/ 373273 h 605239"/>
              <a:gd name="connsiteX65" fmla="*/ 373273 h 605239"/>
              <a:gd name="connsiteY65" fmla="*/ 373273 h 605239"/>
              <a:gd name="connsiteX66" fmla="*/ 373273 h 605239"/>
              <a:gd name="connsiteY66" fmla="*/ 373273 h 605239"/>
              <a:gd name="connsiteX67" fmla="*/ 373273 h 605239"/>
              <a:gd name="connsiteY67" fmla="*/ 373273 h 605239"/>
              <a:gd name="connsiteX68" fmla="*/ 373273 h 605239"/>
              <a:gd name="connsiteY68" fmla="*/ 373273 h 605239"/>
              <a:gd name="connsiteX69" fmla="*/ 373273 h 605239"/>
              <a:gd name="connsiteY69" fmla="*/ 373273 h 605239"/>
              <a:gd name="connsiteX70" fmla="*/ 373273 h 605239"/>
              <a:gd name="connsiteY70" fmla="*/ 373273 h 605239"/>
              <a:gd name="connsiteX71" fmla="*/ 373273 h 605239"/>
              <a:gd name="connsiteY71" fmla="*/ 373273 h 605239"/>
              <a:gd name="connsiteX72" fmla="*/ 373273 h 605239"/>
              <a:gd name="connsiteY72" fmla="*/ 373273 h 605239"/>
              <a:gd name="connsiteX73" fmla="*/ 373273 h 605239"/>
              <a:gd name="connsiteY73" fmla="*/ 373273 h 605239"/>
              <a:gd name="connsiteX74" fmla="*/ 373273 h 605239"/>
              <a:gd name="connsiteY74" fmla="*/ 373273 h 605239"/>
              <a:gd name="connsiteX75" fmla="*/ 373273 h 605239"/>
              <a:gd name="connsiteY75" fmla="*/ 373273 h 605239"/>
              <a:gd name="connsiteX76" fmla="*/ 373273 h 605239"/>
              <a:gd name="connsiteY76" fmla="*/ 373273 h 605239"/>
              <a:gd name="connsiteX77" fmla="*/ 373273 h 605239"/>
              <a:gd name="connsiteY77" fmla="*/ 373273 h 605239"/>
              <a:gd name="connsiteX78" fmla="*/ 373273 h 605239"/>
              <a:gd name="connsiteY78" fmla="*/ 373273 h 605239"/>
              <a:gd name="connsiteX79" fmla="*/ 373273 h 605239"/>
              <a:gd name="connsiteY79" fmla="*/ 373273 h 605239"/>
              <a:gd name="connsiteX80" fmla="*/ 373273 h 605239"/>
              <a:gd name="connsiteY80" fmla="*/ 373273 h 605239"/>
              <a:gd name="connsiteX81" fmla="*/ 373273 h 605239"/>
              <a:gd name="connsiteY81" fmla="*/ 373273 h 605239"/>
              <a:gd name="connsiteX82" fmla="*/ 373273 h 605239"/>
              <a:gd name="connsiteY82" fmla="*/ 373273 h 605239"/>
              <a:gd name="connsiteX83" fmla="*/ 373273 h 605239"/>
              <a:gd name="connsiteY83" fmla="*/ 373273 h 605239"/>
              <a:gd name="connsiteX84" fmla="*/ 373273 h 605239"/>
              <a:gd name="connsiteY84" fmla="*/ 373273 h 605239"/>
              <a:gd name="connsiteX85" fmla="*/ 373273 h 605239"/>
              <a:gd name="connsiteY85" fmla="*/ 373273 h 605239"/>
              <a:gd name="connsiteX86" fmla="*/ 373273 h 605239"/>
              <a:gd name="connsiteY86" fmla="*/ 373273 h 605239"/>
              <a:gd name="connsiteX87" fmla="*/ 373273 h 605239"/>
              <a:gd name="connsiteY87" fmla="*/ 373273 h 605239"/>
              <a:gd name="connsiteX88" fmla="*/ 373273 h 605239"/>
              <a:gd name="connsiteY88" fmla="*/ 373273 h 605239"/>
              <a:gd name="connsiteX89" fmla="*/ 373273 h 605239"/>
              <a:gd name="connsiteY89" fmla="*/ 373273 h 605239"/>
              <a:gd name="connsiteX90" fmla="*/ 373273 h 605239"/>
              <a:gd name="connsiteY90" fmla="*/ 373273 h 605239"/>
              <a:gd name="connsiteX91" fmla="*/ 373273 h 605239"/>
              <a:gd name="connsiteY91" fmla="*/ 373273 h 605239"/>
              <a:gd name="connsiteX92" fmla="*/ 373273 h 605239"/>
              <a:gd name="connsiteY92" fmla="*/ 373273 h 605239"/>
              <a:gd name="connsiteX93" fmla="*/ 373273 h 605239"/>
              <a:gd name="connsiteY93" fmla="*/ 373273 h 605239"/>
              <a:gd name="connsiteX94" fmla="*/ 373273 h 605239"/>
              <a:gd name="connsiteY94" fmla="*/ 373273 h 605239"/>
              <a:gd name="connsiteX95" fmla="*/ 373273 h 605239"/>
              <a:gd name="connsiteY95" fmla="*/ 373273 h 605239"/>
              <a:gd name="connsiteX96" fmla="*/ 373273 h 605239"/>
              <a:gd name="connsiteY96" fmla="*/ 373273 h 605239"/>
              <a:gd name="connsiteX97" fmla="*/ 373273 h 605239"/>
              <a:gd name="connsiteY97" fmla="*/ 373273 h 605239"/>
              <a:gd name="connsiteX98" fmla="*/ 373273 h 605239"/>
              <a:gd name="connsiteY98" fmla="*/ 373273 h 605239"/>
              <a:gd name="connsiteX99" fmla="*/ 373273 h 605239"/>
              <a:gd name="connsiteY99" fmla="*/ 373273 h 605239"/>
              <a:gd name="connsiteX100" fmla="*/ 373273 h 605239"/>
              <a:gd name="connsiteY100" fmla="*/ 373273 h 605239"/>
              <a:gd name="connsiteX101" fmla="*/ 373273 h 605239"/>
              <a:gd name="connsiteY101" fmla="*/ 373273 h 605239"/>
              <a:gd name="connsiteX102" fmla="*/ 373273 h 605239"/>
              <a:gd name="connsiteY102" fmla="*/ 373273 h 605239"/>
              <a:gd name="connsiteX103" fmla="*/ 373273 h 605239"/>
              <a:gd name="connsiteY103" fmla="*/ 373273 h 605239"/>
              <a:gd name="connsiteX104" fmla="*/ 373273 h 605239"/>
              <a:gd name="connsiteY104" fmla="*/ 373273 h 605239"/>
              <a:gd name="connsiteX105" fmla="*/ 373273 h 605239"/>
              <a:gd name="connsiteY105" fmla="*/ 373273 h 605239"/>
              <a:gd name="connsiteX106" fmla="*/ 373273 h 605239"/>
              <a:gd name="connsiteY106" fmla="*/ 373273 h 605239"/>
              <a:gd name="connsiteX107" fmla="*/ 373273 h 605239"/>
              <a:gd name="connsiteY107" fmla="*/ 373273 h 605239"/>
              <a:gd name="connsiteX108" fmla="*/ 373273 h 605239"/>
              <a:gd name="connsiteY108" fmla="*/ 373273 h 605239"/>
              <a:gd name="connsiteX109" fmla="*/ 373273 h 605239"/>
              <a:gd name="connsiteY109" fmla="*/ 373273 h 605239"/>
              <a:gd name="connsiteX110" fmla="*/ 373273 h 605239"/>
              <a:gd name="connsiteY110" fmla="*/ 373273 h 605239"/>
              <a:gd name="connsiteX111" fmla="*/ 373273 h 605239"/>
              <a:gd name="connsiteY111" fmla="*/ 373273 h 605239"/>
              <a:gd name="connsiteX112" fmla="*/ 373273 h 605239"/>
              <a:gd name="connsiteY112" fmla="*/ 373273 h 605239"/>
              <a:gd name="connsiteX113" fmla="*/ 373273 h 605239"/>
              <a:gd name="connsiteY113" fmla="*/ 373273 h 605239"/>
              <a:gd name="connsiteX114" fmla="*/ 373273 h 605239"/>
              <a:gd name="connsiteY114" fmla="*/ 373273 h 605239"/>
              <a:gd name="connsiteX115" fmla="*/ 373273 h 605239"/>
              <a:gd name="connsiteY115" fmla="*/ 373273 h 605239"/>
              <a:gd name="connsiteX116" fmla="*/ 373273 h 605239"/>
              <a:gd name="connsiteY116" fmla="*/ 373273 h 605239"/>
              <a:gd name="connsiteX117" fmla="*/ 373273 h 605239"/>
              <a:gd name="connsiteY117" fmla="*/ 373273 h 605239"/>
              <a:gd name="connsiteX118" fmla="*/ 373273 h 605239"/>
              <a:gd name="connsiteY118" fmla="*/ 373273 h 605239"/>
              <a:gd name="connsiteX119" fmla="*/ 373273 h 605239"/>
              <a:gd name="connsiteY119" fmla="*/ 373273 h 605239"/>
              <a:gd name="connsiteX120" fmla="*/ 373273 h 605239"/>
              <a:gd name="connsiteY120" fmla="*/ 373273 h 605239"/>
              <a:gd name="connsiteX121" fmla="*/ 373273 h 605239"/>
              <a:gd name="connsiteY121" fmla="*/ 373273 h 605239"/>
              <a:gd name="connsiteX122" fmla="*/ 373273 h 605239"/>
              <a:gd name="connsiteY122" fmla="*/ 373273 h 605239"/>
              <a:gd name="connsiteX123" fmla="*/ 373273 h 605239"/>
              <a:gd name="connsiteY123" fmla="*/ 373273 h 605239"/>
              <a:gd name="connsiteX124" fmla="*/ 373273 h 605239"/>
              <a:gd name="connsiteY124" fmla="*/ 373273 h 605239"/>
              <a:gd name="connsiteX125" fmla="*/ 373273 h 605239"/>
              <a:gd name="connsiteY125" fmla="*/ 373273 h 605239"/>
              <a:gd name="connsiteX126" fmla="*/ 373273 h 605239"/>
              <a:gd name="connsiteY126" fmla="*/ 373273 h 605239"/>
              <a:gd name="connsiteX127" fmla="*/ 373273 h 605239"/>
              <a:gd name="connsiteY127" fmla="*/ 373273 h 605239"/>
              <a:gd name="connsiteX128" fmla="*/ 373273 h 605239"/>
              <a:gd name="connsiteY128" fmla="*/ 373273 h 605239"/>
              <a:gd name="connsiteX129" fmla="*/ 373273 h 605239"/>
              <a:gd name="connsiteY129" fmla="*/ 373273 h 605239"/>
              <a:gd name="connsiteX130" fmla="*/ 373273 h 605239"/>
              <a:gd name="connsiteY130" fmla="*/ 373273 h 605239"/>
              <a:gd name="connsiteX131" fmla="*/ 373273 h 605239"/>
              <a:gd name="connsiteY131" fmla="*/ 373273 h 605239"/>
              <a:gd name="connsiteX132" fmla="*/ 373273 h 605239"/>
              <a:gd name="connsiteY132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539527" h="608697">
                <a:moveTo>
                  <a:pt x="269740" y="427400"/>
                </a:moveTo>
                <a:cubicBezTo>
                  <a:pt x="250430" y="436996"/>
                  <a:pt x="231212" y="445618"/>
                  <a:pt x="212459" y="453174"/>
                </a:cubicBezTo>
                <a:cubicBezTo>
                  <a:pt x="215894" y="470186"/>
                  <a:pt x="219839" y="486133"/>
                  <a:pt x="224435" y="500642"/>
                </a:cubicBezTo>
                <a:cubicBezTo>
                  <a:pt x="231908" y="524562"/>
                  <a:pt x="240775" y="543799"/>
                  <a:pt x="250058" y="556269"/>
                </a:cubicBezTo>
                <a:cubicBezTo>
                  <a:pt x="257114" y="565865"/>
                  <a:pt x="264077" y="571103"/>
                  <a:pt x="269740" y="571103"/>
                </a:cubicBezTo>
                <a:cubicBezTo>
                  <a:pt x="275357" y="571103"/>
                  <a:pt x="282366" y="565772"/>
                  <a:pt x="289422" y="556269"/>
                </a:cubicBezTo>
                <a:cubicBezTo>
                  <a:pt x="298706" y="543706"/>
                  <a:pt x="307526" y="524515"/>
                  <a:pt x="315046" y="500642"/>
                </a:cubicBezTo>
                <a:cubicBezTo>
                  <a:pt x="319595" y="486133"/>
                  <a:pt x="323633" y="470233"/>
                  <a:pt x="326975" y="453174"/>
                </a:cubicBezTo>
                <a:cubicBezTo>
                  <a:pt x="308222" y="445618"/>
                  <a:pt x="289051" y="436996"/>
                  <a:pt x="269740" y="427400"/>
                </a:cubicBezTo>
                <a:close/>
                <a:moveTo>
                  <a:pt x="336213" y="391011"/>
                </a:moveTo>
                <a:cubicBezTo>
                  <a:pt x="332314" y="393282"/>
                  <a:pt x="328414" y="395646"/>
                  <a:pt x="324515" y="397918"/>
                </a:cubicBezTo>
                <a:cubicBezTo>
                  <a:pt x="320105" y="400514"/>
                  <a:pt x="315649" y="403063"/>
                  <a:pt x="311239" y="405520"/>
                </a:cubicBezTo>
                <a:cubicBezTo>
                  <a:pt x="318620" y="408858"/>
                  <a:pt x="326001" y="412056"/>
                  <a:pt x="333288" y="415116"/>
                </a:cubicBezTo>
                <a:cubicBezTo>
                  <a:pt x="334403" y="407189"/>
                  <a:pt x="335331" y="399169"/>
                  <a:pt x="336213" y="391011"/>
                </a:cubicBezTo>
                <a:close/>
                <a:moveTo>
                  <a:pt x="203314" y="390918"/>
                </a:moveTo>
                <a:cubicBezTo>
                  <a:pt x="204103" y="399169"/>
                  <a:pt x="205124" y="407189"/>
                  <a:pt x="206239" y="415023"/>
                </a:cubicBezTo>
                <a:cubicBezTo>
                  <a:pt x="213526" y="412010"/>
                  <a:pt x="220814" y="408858"/>
                  <a:pt x="228241" y="405474"/>
                </a:cubicBezTo>
                <a:cubicBezTo>
                  <a:pt x="223785" y="402971"/>
                  <a:pt x="219422" y="400467"/>
                  <a:pt x="215012" y="397871"/>
                </a:cubicBezTo>
                <a:cubicBezTo>
                  <a:pt x="211066" y="395554"/>
                  <a:pt x="207167" y="393282"/>
                  <a:pt x="203314" y="390918"/>
                </a:cubicBezTo>
                <a:close/>
                <a:moveTo>
                  <a:pt x="425802" y="328987"/>
                </a:moveTo>
                <a:cubicBezTo>
                  <a:pt x="410345" y="341317"/>
                  <a:pt x="393680" y="353555"/>
                  <a:pt x="376134" y="365422"/>
                </a:cubicBezTo>
                <a:cubicBezTo>
                  <a:pt x="374695" y="387395"/>
                  <a:pt x="372420" y="408672"/>
                  <a:pt x="369449" y="428930"/>
                </a:cubicBezTo>
                <a:cubicBezTo>
                  <a:pt x="407745" y="442234"/>
                  <a:pt x="441121" y="449234"/>
                  <a:pt x="466094" y="449234"/>
                </a:cubicBezTo>
                <a:cubicBezTo>
                  <a:pt x="483734" y="449234"/>
                  <a:pt x="496499" y="445432"/>
                  <a:pt x="500213" y="439128"/>
                </a:cubicBezTo>
                <a:cubicBezTo>
                  <a:pt x="503044" y="434261"/>
                  <a:pt x="502069" y="425592"/>
                  <a:pt x="497381" y="414652"/>
                </a:cubicBezTo>
                <a:cubicBezTo>
                  <a:pt x="491254" y="400328"/>
                  <a:pt x="479092" y="382945"/>
                  <a:pt x="462288" y="364495"/>
                </a:cubicBezTo>
                <a:cubicBezTo>
                  <a:pt x="451612" y="352814"/>
                  <a:pt x="439357" y="340854"/>
                  <a:pt x="425802" y="328987"/>
                </a:cubicBezTo>
                <a:close/>
                <a:moveTo>
                  <a:pt x="113585" y="328940"/>
                </a:moveTo>
                <a:cubicBezTo>
                  <a:pt x="100031" y="340808"/>
                  <a:pt x="87823" y="352721"/>
                  <a:pt x="77193" y="364403"/>
                </a:cubicBezTo>
                <a:cubicBezTo>
                  <a:pt x="60342" y="382945"/>
                  <a:pt x="48227" y="400282"/>
                  <a:pt x="42099" y="414606"/>
                </a:cubicBezTo>
                <a:cubicBezTo>
                  <a:pt x="37458" y="425546"/>
                  <a:pt x="36390" y="434261"/>
                  <a:pt x="39221" y="439082"/>
                </a:cubicBezTo>
                <a:cubicBezTo>
                  <a:pt x="42935" y="445386"/>
                  <a:pt x="55700" y="449141"/>
                  <a:pt x="73340" y="449141"/>
                </a:cubicBezTo>
                <a:cubicBezTo>
                  <a:pt x="98360" y="449141"/>
                  <a:pt x="131689" y="442187"/>
                  <a:pt x="169939" y="428883"/>
                </a:cubicBezTo>
                <a:cubicBezTo>
                  <a:pt x="166968" y="408626"/>
                  <a:pt x="164740" y="387349"/>
                  <a:pt x="163254" y="365330"/>
                </a:cubicBezTo>
                <a:cubicBezTo>
                  <a:pt x="145708" y="353463"/>
                  <a:pt x="129043" y="341225"/>
                  <a:pt x="113585" y="328940"/>
                </a:cubicBezTo>
                <a:close/>
                <a:moveTo>
                  <a:pt x="378083" y="290882"/>
                </a:moveTo>
                <a:cubicBezTo>
                  <a:pt x="378176" y="295333"/>
                  <a:pt x="378176" y="313504"/>
                  <a:pt x="378083" y="317954"/>
                </a:cubicBezTo>
                <a:cubicBezTo>
                  <a:pt x="384303" y="313504"/>
                  <a:pt x="390292" y="308915"/>
                  <a:pt x="396094" y="304418"/>
                </a:cubicBezTo>
                <a:cubicBezTo>
                  <a:pt x="390292" y="299875"/>
                  <a:pt x="384303" y="295379"/>
                  <a:pt x="378083" y="290882"/>
                </a:cubicBezTo>
                <a:close/>
                <a:moveTo>
                  <a:pt x="161397" y="290882"/>
                </a:moveTo>
                <a:cubicBezTo>
                  <a:pt x="155224" y="295333"/>
                  <a:pt x="149235" y="299875"/>
                  <a:pt x="143387" y="304418"/>
                </a:cubicBezTo>
                <a:cubicBezTo>
                  <a:pt x="149235" y="308915"/>
                  <a:pt x="155224" y="313411"/>
                  <a:pt x="161397" y="317954"/>
                </a:cubicBezTo>
                <a:cubicBezTo>
                  <a:pt x="161305" y="313504"/>
                  <a:pt x="161305" y="295333"/>
                  <a:pt x="161397" y="290882"/>
                </a:cubicBezTo>
                <a:close/>
                <a:moveTo>
                  <a:pt x="269729" y="261092"/>
                </a:moveTo>
                <a:cubicBezTo>
                  <a:pt x="293678" y="261092"/>
                  <a:pt x="313092" y="280474"/>
                  <a:pt x="313092" y="304384"/>
                </a:cubicBezTo>
                <a:cubicBezTo>
                  <a:pt x="313092" y="328294"/>
                  <a:pt x="293678" y="347676"/>
                  <a:pt x="269729" y="347676"/>
                </a:cubicBezTo>
                <a:cubicBezTo>
                  <a:pt x="245780" y="347676"/>
                  <a:pt x="226366" y="328294"/>
                  <a:pt x="226366" y="304384"/>
                </a:cubicBezTo>
                <a:cubicBezTo>
                  <a:pt x="226366" y="280474"/>
                  <a:pt x="245780" y="261092"/>
                  <a:pt x="269729" y="261092"/>
                </a:cubicBezTo>
                <a:close/>
                <a:moveTo>
                  <a:pt x="269740" y="223666"/>
                </a:moveTo>
                <a:cubicBezTo>
                  <a:pt x="257764" y="229924"/>
                  <a:pt x="245834" y="236553"/>
                  <a:pt x="233997" y="243460"/>
                </a:cubicBezTo>
                <a:cubicBezTo>
                  <a:pt x="222300" y="250274"/>
                  <a:pt x="210927" y="257320"/>
                  <a:pt x="199925" y="264413"/>
                </a:cubicBezTo>
                <a:cubicBezTo>
                  <a:pt x="199368" y="277532"/>
                  <a:pt x="199044" y="290882"/>
                  <a:pt x="199044" y="304418"/>
                </a:cubicBezTo>
                <a:cubicBezTo>
                  <a:pt x="199044" y="317954"/>
                  <a:pt x="199368" y="331305"/>
                  <a:pt x="199925" y="344377"/>
                </a:cubicBezTo>
                <a:cubicBezTo>
                  <a:pt x="210927" y="351516"/>
                  <a:pt x="222300" y="358562"/>
                  <a:pt x="233997" y="365330"/>
                </a:cubicBezTo>
                <a:cubicBezTo>
                  <a:pt x="245881" y="372283"/>
                  <a:pt x="257764" y="378866"/>
                  <a:pt x="269740" y="385124"/>
                </a:cubicBezTo>
                <a:cubicBezTo>
                  <a:pt x="281670" y="378866"/>
                  <a:pt x="293600" y="372283"/>
                  <a:pt x="305437" y="365330"/>
                </a:cubicBezTo>
                <a:cubicBezTo>
                  <a:pt x="317135" y="358562"/>
                  <a:pt x="328507" y="351516"/>
                  <a:pt x="339555" y="344377"/>
                </a:cubicBezTo>
                <a:cubicBezTo>
                  <a:pt x="340112" y="331305"/>
                  <a:pt x="340391" y="317954"/>
                  <a:pt x="340391" y="304418"/>
                </a:cubicBezTo>
                <a:cubicBezTo>
                  <a:pt x="340391" y="290882"/>
                  <a:pt x="340112" y="277532"/>
                  <a:pt x="339555" y="264413"/>
                </a:cubicBezTo>
                <a:cubicBezTo>
                  <a:pt x="328507" y="257320"/>
                  <a:pt x="317135" y="250274"/>
                  <a:pt x="305437" y="243460"/>
                </a:cubicBezTo>
                <a:cubicBezTo>
                  <a:pt x="293553" y="236553"/>
                  <a:pt x="281670" y="229924"/>
                  <a:pt x="269740" y="223666"/>
                </a:cubicBezTo>
                <a:close/>
                <a:moveTo>
                  <a:pt x="333288" y="193767"/>
                </a:moveTo>
                <a:cubicBezTo>
                  <a:pt x="326001" y="196780"/>
                  <a:pt x="318666" y="199932"/>
                  <a:pt x="311239" y="203362"/>
                </a:cubicBezTo>
                <a:cubicBezTo>
                  <a:pt x="315696" y="205819"/>
                  <a:pt x="320105" y="208369"/>
                  <a:pt x="324515" y="210965"/>
                </a:cubicBezTo>
                <a:cubicBezTo>
                  <a:pt x="328414" y="213236"/>
                  <a:pt x="332314" y="215508"/>
                  <a:pt x="336120" y="217872"/>
                </a:cubicBezTo>
                <a:cubicBezTo>
                  <a:pt x="335331" y="209713"/>
                  <a:pt x="334356" y="201694"/>
                  <a:pt x="333288" y="193767"/>
                </a:cubicBezTo>
                <a:close/>
                <a:moveTo>
                  <a:pt x="206146" y="193720"/>
                </a:moveTo>
                <a:cubicBezTo>
                  <a:pt x="205124" y="201601"/>
                  <a:pt x="204103" y="209667"/>
                  <a:pt x="203268" y="217825"/>
                </a:cubicBezTo>
                <a:cubicBezTo>
                  <a:pt x="207167" y="215461"/>
                  <a:pt x="211066" y="213190"/>
                  <a:pt x="214965" y="210872"/>
                </a:cubicBezTo>
                <a:cubicBezTo>
                  <a:pt x="219329" y="208276"/>
                  <a:pt x="223785" y="205773"/>
                  <a:pt x="228195" y="203270"/>
                </a:cubicBezTo>
                <a:cubicBezTo>
                  <a:pt x="220814" y="199932"/>
                  <a:pt x="213480" y="196733"/>
                  <a:pt x="206146" y="193720"/>
                </a:cubicBezTo>
                <a:close/>
                <a:moveTo>
                  <a:pt x="466187" y="159649"/>
                </a:moveTo>
                <a:cubicBezTo>
                  <a:pt x="441167" y="159649"/>
                  <a:pt x="407792" y="166649"/>
                  <a:pt x="369496" y="179906"/>
                </a:cubicBezTo>
                <a:cubicBezTo>
                  <a:pt x="372466" y="200210"/>
                  <a:pt x="374695" y="221441"/>
                  <a:pt x="376180" y="243460"/>
                </a:cubicBezTo>
                <a:cubicBezTo>
                  <a:pt x="393773" y="255327"/>
                  <a:pt x="410391" y="267565"/>
                  <a:pt x="425895" y="279850"/>
                </a:cubicBezTo>
                <a:cubicBezTo>
                  <a:pt x="439357" y="267936"/>
                  <a:pt x="451612" y="256022"/>
                  <a:pt x="462334" y="244387"/>
                </a:cubicBezTo>
                <a:cubicBezTo>
                  <a:pt x="479185" y="225845"/>
                  <a:pt x="491300" y="208554"/>
                  <a:pt x="497428" y="194184"/>
                </a:cubicBezTo>
                <a:cubicBezTo>
                  <a:pt x="502069" y="183244"/>
                  <a:pt x="503137" y="174529"/>
                  <a:pt x="500259" y="169708"/>
                </a:cubicBezTo>
                <a:cubicBezTo>
                  <a:pt x="496546" y="163404"/>
                  <a:pt x="483827" y="159649"/>
                  <a:pt x="466187" y="159649"/>
                </a:cubicBezTo>
                <a:close/>
                <a:moveTo>
                  <a:pt x="73386" y="159603"/>
                </a:moveTo>
                <a:cubicBezTo>
                  <a:pt x="55747" y="159603"/>
                  <a:pt x="43028" y="163357"/>
                  <a:pt x="39314" y="169662"/>
                </a:cubicBezTo>
                <a:cubicBezTo>
                  <a:pt x="36436" y="174529"/>
                  <a:pt x="37458" y="183198"/>
                  <a:pt x="42146" y="194138"/>
                </a:cubicBezTo>
                <a:cubicBezTo>
                  <a:pt x="48273" y="208461"/>
                  <a:pt x="60389" y="225845"/>
                  <a:pt x="77239" y="244341"/>
                </a:cubicBezTo>
                <a:cubicBezTo>
                  <a:pt x="87823" y="256022"/>
                  <a:pt x="100077" y="267936"/>
                  <a:pt x="113678" y="279803"/>
                </a:cubicBezTo>
                <a:cubicBezTo>
                  <a:pt x="129182" y="267519"/>
                  <a:pt x="145800" y="255281"/>
                  <a:pt x="163393" y="243414"/>
                </a:cubicBezTo>
                <a:cubicBezTo>
                  <a:pt x="164832" y="221395"/>
                  <a:pt x="167107" y="200117"/>
                  <a:pt x="170078" y="179860"/>
                </a:cubicBezTo>
                <a:cubicBezTo>
                  <a:pt x="131782" y="166556"/>
                  <a:pt x="98406" y="159603"/>
                  <a:pt x="73386" y="159603"/>
                </a:cubicBezTo>
                <a:close/>
                <a:moveTo>
                  <a:pt x="269740" y="37687"/>
                </a:moveTo>
                <a:cubicBezTo>
                  <a:pt x="264077" y="37687"/>
                  <a:pt x="257114" y="43018"/>
                  <a:pt x="250058" y="52521"/>
                </a:cubicBezTo>
                <a:cubicBezTo>
                  <a:pt x="240775" y="65083"/>
                  <a:pt x="231908" y="84321"/>
                  <a:pt x="224435" y="108148"/>
                </a:cubicBezTo>
                <a:cubicBezTo>
                  <a:pt x="219839" y="122703"/>
                  <a:pt x="215894" y="138557"/>
                  <a:pt x="212459" y="155616"/>
                </a:cubicBezTo>
                <a:cubicBezTo>
                  <a:pt x="231212" y="163172"/>
                  <a:pt x="250430" y="171840"/>
                  <a:pt x="269740" y="181390"/>
                </a:cubicBezTo>
                <a:cubicBezTo>
                  <a:pt x="289051" y="171840"/>
                  <a:pt x="308222" y="163172"/>
                  <a:pt x="326975" y="155616"/>
                </a:cubicBezTo>
                <a:cubicBezTo>
                  <a:pt x="323587" y="138650"/>
                  <a:pt x="319595" y="122703"/>
                  <a:pt x="315046" y="108148"/>
                </a:cubicBezTo>
                <a:cubicBezTo>
                  <a:pt x="307526" y="84228"/>
                  <a:pt x="298706" y="65037"/>
                  <a:pt x="289422" y="52521"/>
                </a:cubicBezTo>
                <a:cubicBezTo>
                  <a:pt x="282366" y="42972"/>
                  <a:pt x="275357" y="37687"/>
                  <a:pt x="269740" y="37687"/>
                </a:cubicBezTo>
                <a:close/>
                <a:moveTo>
                  <a:pt x="269740" y="0"/>
                </a:moveTo>
                <a:cubicBezTo>
                  <a:pt x="292625" y="0"/>
                  <a:pt x="309568" y="16363"/>
                  <a:pt x="319780" y="30177"/>
                </a:cubicBezTo>
                <a:cubicBezTo>
                  <a:pt x="331757" y="46216"/>
                  <a:pt x="342247" y="68653"/>
                  <a:pt x="351114" y="96930"/>
                </a:cubicBezTo>
                <a:cubicBezTo>
                  <a:pt x="355523" y="111022"/>
                  <a:pt x="359423" y="126226"/>
                  <a:pt x="362811" y="142405"/>
                </a:cubicBezTo>
                <a:cubicBezTo>
                  <a:pt x="402732" y="129054"/>
                  <a:pt x="438336" y="122008"/>
                  <a:pt x="466094" y="122008"/>
                </a:cubicBezTo>
                <a:cubicBezTo>
                  <a:pt x="480949" y="122008"/>
                  <a:pt x="493900" y="124048"/>
                  <a:pt x="504437" y="127988"/>
                </a:cubicBezTo>
                <a:cubicBezTo>
                  <a:pt x="517249" y="132809"/>
                  <a:pt x="526811" y="140504"/>
                  <a:pt x="532846" y="150749"/>
                </a:cubicBezTo>
                <a:cubicBezTo>
                  <a:pt x="544404" y="170450"/>
                  <a:pt x="538834" y="193349"/>
                  <a:pt x="532103" y="209018"/>
                </a:cubicBezTo>
                <a:cubicBezTo>
                  <a:pt x="524212" y="227375"/>
                  <a:pt x="510100" y="247864"/>
                  <a:pt x="490186" y="269744"/>
                </a:cubicBezTo>
                <a:cubicBezTo>
                  <a:pt x="479788" y="281148"/>
                  <a:pt x="467951" y="292783"/>
                  <a:pt x="454954" y="304418"/>
                </a:cubicBezTo>
                <a:cubicBezTo>
                  <a:pt x="467951" y="316007"/>
                  <a:pt x="479788" y="327642"/>
                  <a:pt x="490140" y="339000"/>
                </a:cubicBezTo>
                <a:cubicBezTo>
                  <a:pt x="510054" y="360880"/>
                  <a:pt x="524165" y="381276"/>
                  <a:pt x="532010" y="399726"/>
                </a:cubicBezTo>
                <a:cubicBezTo>
                  <a:pt x="538787" y="415394"/>
                  <a:pt x="544358" y="438201"/>
                  <a:pt x="532753" y="457995"/>
                </a:cubicBezTo>
                <a:cubicBezTo>
                  <a:pt x="526718" y="468239"/>
                  <a:pt x="517156" y="475934"/>
                  <a:pt x="504344" y="480755"/>
                </a:cubicBezTo>
                <a:cubicBezTo>
                  <a:pt x="493760" y="484696"/>
                  <a:pt x="480902" y="486735"/>
                  <a:pt x="466048" y="486735"/>
                </a:cubicBezTo>
                <a:cubicBezTo>
                  <a:pt x="438243" y="486735"/>
                  <a:pt x="402685" y="479689"/>
                  <a:pt x="362765" y="466339"/>
                </a:cubicBezTo>
                <a:cubicBezTo>
                  <a:pt x="359423" y="482517"/>
                  <a:pt x="355431" y="497722"/>
                  <a:pt x="351067" y="511814"/>
                </a:cubicBezTo>
                <a:cubicBezTo>
                  <a:pt x="342201" y="539998"/>
                  <a:pt x="331664" y="562527"/>
                  <a:pt x="319734" y="578566"/>
                </a:cubicBezTo>
                <a:cubicBezTo>
                  <a:pt x="309568" y="592287"/>
                  <a:pt x="292625" y="608697"/>
                  <a:pt x="269740" y="608697"/>
                </a:cubicBezTo>
                <a:cubicBezTo>
                  <a:pt x="246809" y="608697"/>
                  <a:pt x="229866" y="592287"/>
                  <a:pt x="219700" y="578566"/>
                </a:cubicBezTo>
                <a:cubicBezTo>
                  <a:pt x="207770" y="562527"/>
                  <a:pt x="197233" y="540091"/>
                  <a:pt x="188413" y="511814"/>
                </a:cubicBezTo>
                <a:cubicBezTo>
                  <a:pt x="184004" y="497722"/>
                  <a:pt x="180104" y="482517"/>
                  <a:pt x="176716" y="466339"/>
                </a:cubicBezTo>
                <a:cubicBezTo>
                  <a:pt x="136795" y="479689"/>
                  <a:pt x="101191" y="486735"/>
                  <a:pt x="73386" y="486735"/>
                </a:cubicBezTo>
                <a:cubicBezTo>
                  <a:pt x="58532" y="486735"/>
                  <a:pt x="45627" y="484696"/>
                  <a:pt x="35090" y="480755"/>
                </a:cubicBezTo>
                <a:cubicBezTo>
                  <a:pt x="22278" y="475934"/>
                  <a:pt x="12670" y="468239"/>
                  <a:pt x="6681" y="457995"/>
                </a:cubicBezTo>
                <a:cubicBezTo>
                  <a:pt x="-4877" y="438294"/>
                  <a:pt x="693" y="415394"/>
                  <a:pt x="7424" y="399726"/>
                </a:cubicBezTo>
                <a:cubicBezTo>
                  <a:pt x="15269" y="381369"/>
                  <a:pt x="29381" y="360880"/>
                  <a:pt x="49341" y="339000"/>
                </a:cubicBezTo>
                <a:cubicBezTo>
                  <a:pt x="59785" y="327596"/>
                  <a:pt x="71529" y="315961"/>
                  <a:pt x="84527" y="304326"/>
                </a:cubicBezTo>
                <a:cubicBezTo>
                  <a:pt x="71529" y="292737"/>
                  <a:pt x="59739" y="281101"/>
                  <a:pt x="49341" y="269651"/>
                </a:cubicBezTo>
                <a:cubicBezTo>
                  <a:pt x="29381" y="247771"/>
                  <a:pt x="15269" y="227375"/>
                  <a:pt x="7424" y="208971"/>
                </a:cubicBezTo>
                <a:cubicBezTo>
                  <a:pt x="693" y="193257"/>
                  <a:pt x="-4877" y="170450"/>
                  <a:pt x="6681" y="150702"/>
                </a:cubicBezTo>
                <a:cubicBezTo>
                  <a:pt x="12762" y="140411"/>
                  <a:pt x="22278" y="132763"/>
                  <a:pt x="35090" y="127942"/>
                </a:cubicBezTo>
                <a:cubicBezTo>
                  <a:pt x="45674" y="124001"/>
                  <a:pt x="58532" y="121962"/>
                  <a:pt x="73386" y="121962"/>
                </a:cubicBezTo>
                <a:cubicBezTo>
                  <a:pt x="101191" y="121962"/>
                  <a:pt x="136795" y="129008"/>
                  <a:pt x="176716" y="142358"/>
                </a:cubicBezTo>
                <a:cubicBezTo>
                  <a:pt x="180058" y="126134"/>
                  <a:pt x="184004" y="110929"/>
                  <a:pt x="188413" y="96837"/>
                </a:cubicBezTo>
                <a:cubicBezTo>
                  <a:pt x="197233" y="68653"/>
                  <a:pt x="207770" y="46170"/>
                  <a:pt x="219700" y="30085"/>
                </a:cubicBezTo>
                <a:cubicBezTo>
                  <a:pt x="229866" y="16363"/>
                  <a:pt x="246809" y="0"/>
                  <a:pt x="26974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空心弧 4"/>
          <p:cNvSpPr/>
          <p:nvPr/>
        </p:nvSpPr>
        <p:spPr>
          <a:xfrm>
            <a:off x="4930486" y="1971386"/>
            <a:ext cx="2331027" cy="2331027"/>
          </a:xfrm>
          <a:prstGeom prst="blockArc">
            <a:avLst>
              <a:gd name="adj1" fmla="val 10800000"/>
              <a:gd name="adj2" fmla="val 20680"/>
              <a:gd name="adj3" fmla="val 11956"/>
            </a:avLst>
          </a:prstGeom>
          <a:solidFill>
            <a:srgbClr val="040444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空心弧 15"/>
          <p:cNvSpPr/>
          <p:nvPr/>
        </p:nvSpPr>
        <p:spPr>
          <a:xfrm rot="10800000">
            <a:off x="4930486" y="2052444"/>
            <a:ext cx="2331027" cy="2331027"/>
          </a:xfrm>
          <a:prstGeom prst="blockArc">
            <a:avLst>
              <a:gd name="adj1" fmla="val 16259955"/>
              <a:gd name="adj2" fmla="val 20680"/>
              <a:gd name="adj3" fmla="val 11956"/>
            </a:avLst>
          </a:prstGeom>
          <a:solidFill>
            <a:srgbClr val="040444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空心弧 16"/>
          <p:cNvSpPr/>
          <p:nvPr/>
        </p:nvSpPr>
        <p:spPr>
          <a:xfrm rot="10800000" flipH="1">
            <a:off x="4980709" y="2052443"/>
            <a:ext cx="2280804" cy="2331027"/>
          </a:xfrm>
          <a:prstGeom prst="blockArc">
            <a:avLst>
              <a:gd name="adj1" fmla="val 16241242"/>
              <a:gd name="adj2" fmla="val 20680"/>
              <a:gd name="adj3" fmla="val 11956"/>
            </a:avLst>
          </a:prstGeom>
          <a:solidFill>
            <a:srgbClr val="040444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5833839" y="1831306"/>
            <a:ext cx="524322" cy="524322"/>
            <a:chOff x="5833839" y="2123406"/>
            <a:chExt cx="524322" cy="524322"/>
          </a:xfrm>
        </p:grpSpPr>
        <p:sp>
          <p:nvSpPr>
            <p:cNvPr id="18" name="椭圆 17"/>
            <p:cNvSpPr/>
            <p:nvPr/>
          </p:nvSpPr>
          <p:spPr>
            <a:xfrm>
              <a:off x="5833839" y="2123406"/>
              <a:ext cx="524322" cy="524322"/>
            </a:xfrm>
            <a:prstGeom prst="ellipse">
              <a:avLst/>
            </a:prstGeom>
            <a:solidFill>
              <a:schemeClr val="bg1"/>
            </a:solidFill>
            <a:ln w="317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" name="atom_65879"/>
            <p:cNvSpPr>
              <a:spLocks noChangeAspect="1"/>
            </p:cNvSpPr>
            <p:nvPr/>
          </p:nvSpPr>
          <p:spPr bwMode="auto">
            <a:xfrm>
              <a:off x="5954962" y="2228314"/>
              <a:ext cx="282075" cy="318239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  <a:gd name="connsiteX38" fmla="*/ 373273 h 605239"/>
                <a:gd name="connsiteY38" fmla="*/ 373273 h 605239"/>
                <a:gd name="connsiteX39" fmla="*/ 373273 h 605239"/>
                <a:gd name="connsiteY39" fmla="*/ 373273 h 605239"/>
                <a:gd name="connsiteX40" fmla="*/ 373273 h 605239"/>
                <a:gd name="connsiteY40" fmla="*/ 373273 h 605239"/>
                <a:gd name="connsiteX41" fmla="*/ 373273 h 605239"/>
                <a:gd name="connsiteY41" fmla="*/ 373273 h 605239"/>
                <a:gd name="connsiteX42" fmla="*/ 373273 h 605239"/>
                <a:gd name="connsiteY42" fmla="*/ 373273 h 605239"/>
                <a:gd name="connsiteX43" fmla="*/ 373273 h 605239"/>
                <a:gd name="connsiteY43" fmla="*/ 373273 h 605239"/>
                <a:gd name="connsiteX44" fmla="*/ 373273 h 605239"/>
                <a:gd name="connsiteY44" fmla="*/ 373273 h 605239"/>
                <a:gd name="connsiteX45" fmla="*/ 373273 h 605239"/>
                <a:gd name="connsiteY45" fmla="*/ 373273 h 605239"/>
                <a:gd name="connsiteX46" fmla="*/ 373273 h 605239"/>
                <a:gd name="connsiteY46" fmla="*/ 373273 h 605239"/>
                <a:gd name="connsiteX47" fmla="*/ 373273 h 605239"/>
                <a:gd name="connsiteY47" fmla="*/ 373273 h 605239"/>
                <a:gd name="connsiteX48" fmla="*/ 373273 h 605239"/>
                <a:gd name="connsiteY48" fmla="*/ 373273 h 605239"/>
                <a:gd name="connsiteX49" fmla="*/ 373273 h 605239"/>
                <a:gd name="connsiteY49" fmla="*/ 373273 h 605239"/>
                <a:gd name="connsiteX50" fmla="*/ 373273 h 605239"/>
                <a:gd name="connsiteY50" fmla="*/ 373273 h 605239"/>
                <a:gd name="connsiteX51" fmla="*/ 373273 h 605239"/>
                <a:gd name="connsiteY51" fmla="*/ 373273 h 605239"/>
                <a:gd name="connsiteX52" fmla="*/ 373273 h 605239"/>
                <a:gd name="connsiteY52" fmla="*/ 373273 h 605239"/>
                <a:gd name="connsiteX53" fmla="*/ 373273 h 605239"/>
                <a:gd name="connsiteY53" fmla="*/ 373273 h 605239"/>
                <a:gd name="connsiteX54" fmla="*/ 373273 h 605239"/>
                <a:gd name="connsiteY54" fmla="*/ 373273 h 605239"/>
                <a:gd name="connsiteX55" fmla="*/ 373273 h 605239"/>
                <a:gd name="connsiteY55" fmla="*/ 373273 h 605239"/>
                <a:gd name="connsiteX56" fmla="*/ 373273 h 605239"/>
                <a:gd name="connsiteY56" fmla="*/ 373273 h 605239"/>
                <a:gd name="connsiteX57" fmla="*/ 373273 h 605239"/>
                <a:gd name="connsiteY57" fmla="*/ 373273 h 605239"/>
                <a:gd name="connsiteX58" fmla="*/ 373273 h 605239"/>
                <a:gd name="connsiteY58" fmla="*/ 373273 h 605239"/>
                <a:gd name="connsiteX59" fmla="*/ 373273 h 605239"/>
                <a:gd name="connsiteY59" fmla="*/ 373273 h 605239"/>
                <a:gd name="connsiteX60" fmla="*/ 373273 h 605239"/>
                <a:gd name="connsiteY60" fmla="*/ 373273 h 605239"/>
                <a:gd name="connsiteX61" fmla="*/ 373273 h 605239"/>
                <a:gd name="connsiteY61" fmla="*/ 373273 h 605239"/>
                <a:gd name="connsiteX62" fmla="*/ 373273 h 605239"/>
                <a:gd name="connsiteY62" fmla="*/ 373273 h 605239"/>
                <a:gd name="connsiteX63" fmla="*/ 373273 h 605239"/>
                <a:gd name="connsiteY63" fmla="*/ 373273 h 605239"/>
                <a:gd name="connsiteX64" fmla="*/ 373273 h 605239"/>
                <a:gd name="connsiteY64" fmla="*/ 373273 h 605239"/>
                <a:gd name="connsiteX65" fmla="*/ 373273 h 605239"/>
                <a:gd name="connsiteY65" fmla="*/ 373273 h 605239"/>
                <a:gd name="connsiteX66" fmla="*/ 373273 h 605239"/>
                <a:gd name="connsiteY66" fmla="*/ 373273 h 605239"/>
                <a:gd name="connsiteX67" fmla="*/ 373273 h 605239"/>
                <a:gd name="connsiteY67" fmla="*/ 373273 h 605239"/>
                <a:gd name="connsiteX68" fmla="*/ 373273 h 605239"/>
                <a:gd name="connsiteY68" fmla="*/ 373273 h 605239"/>
                <a:gd name="connsiteX69" fmla="*/ 373273 h 605239"/>
                <a:gd name="connsiteY69" fmla="*/ 373273 h 605239"/>
                <a:gd name="connsiteX70" fmla="*/ 373273 h 605239"/>
                <a:gd name="connsiteY70" fmla="*/ 373273 h 605239"/>
                <a:gd name="connsiteX71" fmla="*/ 373273 h 605239"/>
                <a:gd name="connsiteY71" fmla="*/ 373273 h 605239"/>
                <a:gd name="connsiteX72" fmla="*/ 373273 h 605239"/>
                <a:gd name="connsiteY72" fmla="*/ 373273 h 605239"/>
                <a:gd name="connsiteX73" fmla="*/ 373273 h 605239"/>
                <a:gd name="connsiteY73" fmla="*/ 373273 h 605239"/>
                <a:gd name="connsiteX74" fmla="*/ 373273 h 605239"/>
                <a:gd name="connsiteY74" fmla="*/ 373273 h 605239"/>
                <a:gd name="connsiteX75" fmla="*/ 373273 h 605239"/>
                <a:gd name="connsiteY75" fmla="*/ 373273 h 605239"/>
                <a:gd name="connsiteX76" fmla="*/ 373273 h 605239"/>
                <a:gd name="connsiteY76" fmla="*/ 373273 h 605239"/>
                <a:gd name="connsiteX77" fmla="*/ 373273 h 605239"/>
                <a:gd name="connsiteY77" fmla="*/ 373273 h 605239"/>
                <a:gd name="connsiteX78" fmla="*/ 373273 h 605239"/>
                <a:gd name="connsiteY78" fmla="*/ 373273 h 605239"/>
                <a:gd name="connsiteX79" fmla="*/ 373273 h 605239"/>
                <a:gd name="connsiteY79" fmla="*/ 373273 h 605239"/>
                <a:gd name="connsiteX80" fmla="*/ 373273 h 605239"/>
                <a:gd name="connsiteY80" fmla="*/ 373273 h 605239"/>
                <a:gd name="connsiteX81" fmla="*/ 373273 h 605239"/>
                <a:gd name="connsiteY81" fmla="*/ 373273 h 605239"/>
                <a:gd name="connsiteX82" fmla="*/ 373273 h 605239"/>
                <a:gd name="connsiteY82" fmla="*/ 373273 h 605239"/>
                <a:gd name="connsiteX83" fmla="*/ 373273 h 605239"/>
                <a:gd name="connsiteY83" fmla="*/ 373273 h 605239"/>
                <a:gd name="connsiteX84" fmla="*/ 373273 h 605239"/>
                <a:gd name="connsiteY84" fmla="*/ 373273 h 605239"/>
                <a:gd name="connsiteX85" fmla="*/ 373273 h 605239"/>
                <a:gd name="connsiteY85" fmla="*/ 373273 h 605239"/>
                <a:gd name="connsiteX86" fmla="*/ 373273 h 605239"/>
                <a:gd name="connsiteY86" fmla="*/ 373273 h 605239"/>
                <a:gd name="connsiteX87" fmla="*/ 373273 h 605239"/>
                <a:gd name="connsiteY87" fmla="*/ 373273 h 605239"/>
                <a:gd name="connsiteX88" fmla="*/ 373273 h 605239"/>
                <a:gd name="connsiteY88" fmla="*/ 373273 h 605239"/>
                <a:gd name="connsiteX89" fmla="*/ 373273 h 605239"/>
                <a:gd name="connsiteY89" fmla="*/ 373273 h 605239"/>
                <a:gd name="connsiteX90" fmla="*/ 373273 h 605239"/>
                <a:gd name="connsiteY90" fmla="*/ 373273 h 605239"/>
                <a:gd name="connsiteX91" fmla="*/ 373273 h 605239"/>
                <a:gd name="connsiteY91" fmla="*/ 373273 h 605239"/>
                <a:gd name="connsiteX92" fmla="*/ 373273 h 605239"/>
                <a:gd name="connsiteY92" fmla="*/ 373273 h 605239"/>
                <a:gd name="connsiteX93" fmla="*/ 373273 h 605239"/>
                <a:gd name="connsiteY93" fmla="*/ 373273 h 605239"/>
                <a:gd name="connsiteX94" fmla="*/ 373273 h 605239"/>
                <a:gd name="connsiteY94" fmla="*/ 373273 h 605239"/>
                <a:gd name="connsiteX95" fmla="*/ 373273 h 605239"/>
                <a:gd name="connsiteY95" fmla="*/ 373273 h 605239"/>
                <a:gd name="connsiteX96" fmla="*/ 373273 h 605239"/>
                <a:gd name="connsiteY96" fmla="*/ 373273 h 605239"/>
                <a:gd name="connsiteX97" fmla="*/ 373273 h 605239"/>
                <a:gd name="connsiteY97" fmla="*/ 373273 h 605239"/>
                <a:gd name="connsiteX98" fmla="*/ 373273 h 605239"/>
                <a:gd name="connsiteY98" fmla="*/ 373273 h 605239"/>
                <a:gd name="connsiteX99" fmla="*/ 373273 h 605239"/>
                <a:gd name="connsiteY99" fmla="*/ 373273 h 605239"/>
                <a:gd name="connsiteX100" fmla="*/ 373273 h 605239"/>
                <a:gd name="connsiteY100" fmla="*/ 373273 h 605239"/>
                <a:gd name="connsiteX101" fmla="*/ 373273 h 605239"/>
                <a:gd name="connsiteY101" fmla="*/ 373273 h 605239"/>
                <a:gd name="connsiteX102" fmla="*/ 373273 h 605239"/>
                <a:gd name="connsiteY102" fmla="*/ 373273 h 605239"/>
                <a:gd name="connsiteX103" fmla="*/ 373273 h 605239"/>
                <a:gd name="connsiteY103" fmla="*/ 373273 h 605239"/>
                <a:gd name="connsiteX104" fmla="*/ 373273 h 605239"/>
                <a:gd name="connsiteY104" fmla="*/ 373273 h 605239"/>
                <a:gd name="connsiteX105" fmla="*/ 373273 h 605239"/>
                <a:gd name="connsiteY105" fmla="*/ 373273 h 605239"/>
                <a:gd name="connsiteX106" fmla="*/ 373273 h 605239"/>
                <a:gd name="connsiteY106" fmla="*/ 373273 h 605239"/>
                <a:gd name="connsiteX107" fmla="*/ 373273 h 605239"/>
                <a:gd name="connsiteY107" fmla="*/ 373273 h 605239"/>
                <a:gd name="connsiteX108" fmla="*/ 373273 h 605239"/>
                <a:gd name="connsiteY108" fmla="*/ 373273 h 605239"/>
                <a:gd name="connsiteX109" fmla="*/ 373273 h 605239"/>
                <a:gd name="connsiteY109" fmla="*/ 373273 h 605239"/>
                <a:gd name="connsiteX110" fmla="*/ 373273 h 605239"/>
                <a:gd name="connsiteY110" fmla="*/ 373273 h 605239"/>
                <a:gd name="connsiteX111" fmla="*/ 373273 h 605239"/>
                <a:gd name="connsiteY111" fmla="*/ 373273 h 605239"/>
                <a:gd name="connsiteX112" fmla="*/ 373273 h 605239"/>
                <a:gd name="connsiteY112" fmla="*/ 373273 h 605239"/>
                <a:gd name="connsiteX113" fmla="*/ 373273 h 605239"/>
                <a:gd name="connsiteY113" fmla="*/ 373273 h 605239"/>
                <a:gd name="connsiteX114" fmla="*/ 373273 h 605239"/>
                <a:gd name="connsiteY114" fmla="*/ 373273 h 605239"/>
                <a:gd name="connsiteX115" fmla="*/ 373273 h 605239"/>
                <a:gd name="connsiteY115" fmla="*/ 373273 h 605239"/>
                <a:gd name="connsiteX116" fmla="*/ 373273 h 605239"/>
                <a:gd name="connsiteY116" fmla="*/ 373273 h 605239"/>
                <a:gd name="connsiteX117" fmla="*/ 373273 h 605239"/>
                <a:gd name="connsiteY117" fmla="*/ 373273 h 605239"/>
                <a:gd name="connsiteX118" fmla="*/ 373273 h 605239"/>
                <a:gd name="connsiteY118" fmla="*/ 373273 h 605239"/>
                <a:gd name="connsiteX119" fmla="*/ 373273 h 605239"/>
                <a:gd name="connsiteY119" fmla="*/ 373273 h 605239"/>
                <a:gd name="connsiteX120" fmla="*/ 373273 h 605239"/>
                <a:gd name="connsiteY120" fmla="*/ 373273 h 605239"/>
                <a:gd name="connsiteX121" fmla="*/ 373273 h 605239"/>
                <a:gd name="connsiteY121" fmla="*/ 373273 h 605239"/>
                <a:gd name="connsiteX122" fmla="*/ 373273 h 605239"/>
                <a:gd name="connsiteY122" fmla="*/ 373273 h 605239"/>
                <a:gd name="connsiteX123" fmla="*/ 373273 h 605239"/>
                <a:gd name="connsiteY123" fmla="*/ 373273 h 605239"/>
                <a:gd name="connsiteX124" fmla="*/ 373273 h 605239"/>
                <a:gd name="connsiteY124" fmla="*/ 373273 h 605239"/>
                <a:gd name="connsiteX125" fmla="*/ 373273 h 605239"/>
                <a:gd name="connsiteY125" fmla="*/ 373273 h 605239"/>
                <a:gd name="connsiteX126" fmla="*/ 373273 h 605239"/>
                <a:gd name="connsiteY126" fmla="*/ 373273 h 605239"/>
                <a:gd name="connsiteX127" fmla="*/ 373273 h 605239"/>
                <a:gd name="connsiteY127" fmla="*/ 373273 h 605239"/>
                <a:gd name="connsiteX128" fmla="*/ 373273 h 605239"/>
                <a:gd name="connsiteY128" fmla="*/ 373273 h 605239"/>
                <a:gd name="connsiteX129" fmla="*/ 373273 h 605239"/>
                <a:gd name="connsiteY129" fmla="*/ 373273 h 605239"/>
                <a:gd name="connsiteX130" fmla="*/ 373273 h 605239"/>
                <a:gd name="connsiteY130" fmla="*/ 373273 h 605239"/>
                <a:gd name="connsiteX131" fmla="*/ 373273 h 605239"/>
                <a:gd name="connsiteY131" fmla="*/ 373273 h 605239"/>
                <a:gd name="connsiteX132" fmla="*/ 373273 h 605239"/>
                <a:gd name="connsiteY132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539527" h="608697">
                  <a:moveTo>
                    <a:pt x="269740" y="427400"/>
                  </a:moveTo>
                  <a:cubicBezTo>
                    <a:pt x="250430" y="436996"/>
                    <a:pt x="231212" y="445618"/>
                    <a:pt x="212459" y="453174"/>
                  </a:cubicBezTo>
                  <a:cubicBezTo>
                    <a:pt x="215894" y="470186"/>
                    <a:pt x="219839" y="486133"/>
                    <a:pt x="224435" y="500642"/>
                  </a:cubicBezTo>
                  <a:cubicBezTo>
                    <a:pt x="231908" y="524562"/>
                    <a:pt x="240775" y="543799"/>
                    <a:pt x="250058" y="556269"/>
                  </a:cubicBezTo>
                  <a:cubicBezTo>
                    <a:pt x="257114" y="565865"/>
                    <a:pt x="264077" y="571103"/>
                    <a:pt x="269740" y="571103"/>
                  </a:cubicBezTo>
                  <a:cubicBezTo>
                    <a:pt x="275357" y="571103"/>
                    <a:pt x="282366" y="565772"/>
                    <a:pt x="289422" y="556269"/>
                  </a:cubicBezTo>
                  <a:cubicBezTo>
                    <a:pt x="298706" y="543706"/>
                    <a:pt x="307526" y="524515"/>
                    <a:pt x="315046" y="500642"/>
                  </a:cubicBezTo>
                  <a:cubicBezTo>
                    <a:pt x="319595" y="486133"/>
                    <a:pt x="323633" y="470233"/>
                    <a:pt x="326975" y="453174"/>
                  </a:cubicBezTo>
                  <a:cubicBezTo>
                    <a:pt x="308222" y="445618"/>
                    <a:pt x="289051" y="436996"/>
                    <a:pt x="269740" y="427400"/>
                  </a:cubicBezTo>
                  <a:close/>
                  <a:moveTo>
                    <a:pt x="336213" y="391011"/>
                  </a:moveTo>
                  <a:cubicBezTo>
                    <a:pt x="332314" y="393282"/>
                    <a:pt x="328414" y="395646"/>
                    <a:pt x="324515" y="397918"/>
                  </a:cubicBezTo>
                  <a:cubicBezTo>
                    <a:pt x="320105" y="400514"/>
                    <a:pt x="315649" y="403063"/>
                    <a:pt x="311239" y="405520"/>
                  </a:cubicBezTo>
                  <a:cubicBezTo>
                    <a:pt x="318620" y="408858"/>
                    <a:pt x="326001" y="412056"/>
                    <a:pt x="333288" y="415116"/>
                  </a:cubicBezTo>
                  <a:cubicBezTo>
                    <a:pt x="334403" y="407189"/>
                    <a:pt x="335331" y="399169"/>
                    <a:pt x="336213" y="391011"/>
                  </a:cubicBezTo>
                  <a:close/>
                  <a:moveTo>
                    <a:pt x="203314" y="390918"/>
                  </a:moveTo>
                  <a:cubicBezTo>
                    <a:pt x="204103" y="399169"/>
                    <a:pt x="205124" y="407189"/>
                    <a:pt x="206239" y="415023"/>
                  </a:cubicBezTo>
                  <a:cubicBezTo>
                    <a:pt x="213526" y="412010"/>
                    <a:pt x="220814" y="408858"/>
                    <a:pt x="228241" y="405474"/>
                  </a:cubicBezTo>
                  <a:cubicBezTo>
                    <a:pt x="223785" y="402971"/>
                    <a:pt x="219422" y="400467"/>
                    <a:pt x="215012" y="397871"/>
                  </a:cubicBezTo>
                  <a:cubicBezTo>
                    <a:pt x="211066" y="395554"/>
                    <a:pt x="207167" y="393282"/>
                    <a:pt x="203314" y="390918"/>
                  </a:cubicBezTo>
                  <a:close/>
                  <a:moveTo>
                    <a:pt x="425802" y="328987"/>
                  </a:moveTo>
                  <a:cubicBezTo>
                    <a:pt x="410345" y="341317"/>
                    <a:pt x="393680" y="353555"/>
                    <a:pt x="376134" y="365422"/>
                  </a:cubicBezTo>
                  <a:cubicBezTo>
                    <a:pt x="374695" y="387395"/>
                    <a:pt x="372420" y="408672"/>
                    <a:pt x="369449" y="428930"/>
                  </a:cubicBezTo>
                  <a:cubicBezTo>
                    <a:pt x="407745" y="442234"/>
                    <a:pt x="441121" y="449234"/>
                    <a:pt x="466094" y="449234"/>
                  </a:cubicBezTo>
                  <a:cubicBezTo>
                    <a:pt x="483734" y="449234"/>
                    <a:pt x="496499" y="445432"/>
                    <a:pt x="500213" y="439128"/>
                  </a:cubicBezTo>
                  <a:cubicBezTo>
                    <a:pt x="503044" y="434261"/>
                    <a:pt x="502069" y="425592"/>
                    <a:pt x="497381" y="414652"/>
                  </a:cubicBezTo>
                  <a:cubicBezTo>
                    <a:pt x="491254" y="400328"/>
                    <a:pt x="479092" y="382945"/>
                    <a:pt x="462288" y="364495"/>
                  </a:cubicBezTo>
                  <a:cubicBezTo>
                    <a:pt x="451612" y="352814"/>
                    <a:pt x="439357" y="340854"/>
                    <a:pt x="425802" y="328987"/>
                  </a:cubicBezTo>
                  <a:close/>
                  <a:moveTo>
                    <a:pt x="113585" y="328940"/>
                  </a:moveTo>
                  <a:cubicBezTo>
                    <a:pt x="100031" y="340808"/>
                    <a:pt x="87823" y="352721"/>
                    <a:pt x="77193" y="364403"/>
                  </a:cubicBezTo>
                  <a:cubicBezTo>
                    <a:pt x="60342" y="382945"/>
                    <a:pt x="48227" y="400282"/>
                    <a:pt x="42099" y="414606"/>
                  </a:cubicBezTo>
                  <a:cubicBezTo>
                    <a:pt x="37458" y="425546"/>
                    <a:pt x="36390" y="434261"/>
                    <a:pt x="39221" y="439082"/>
                  </a:cubicBezTo>
                  <a:cubicBezTo>
                    <a:pt x="42935" y="445386"/>
                    <a:pt x="55700" y="449141"/>
                    <a:pt x="73340" y="449141"/>
                  </a:cubicBezTo>
                  <a:cubicBezTo>
                    <a:pt x="98360" y="449141"/>
                    <a:pt x="131689" y="442187"/>
                    <a:pt x="169939" y="428883"/>
                  </a:cubicBezTo>
                  <a:cubicBezTo>
                    <a:pt x="166968" y="408626"/>
                    <a:pt x="164740" y="387349"/>
                    <a:pt x="163254" y="365330"/>
                  </a:cubicBezTo>
                  <a:cubicBezTo>
                    <a:pt x="145708" y="353463"/>
                    <a:pt x="129043" y="341225"/>
                    <a:pt x="113585" y="328940"/>
                  </a:cubicBezTo>
                  <a:close/>
                  <a:moveTo>
                    <a:pt x="378083" y="290882"/>
                  </a:moveTo>
                  <a:cubicBezTo>
                    <a:pt x="378176" y="295333"/>
                    <a:pt x="378176" y="313504"/>
                    <a:pt x="378083" y="317954"/>
                  </a:cubicBezTo>
                  <a:cubicBezTo>
                    <a:pt x="384303" y="313504"/>
                    <a:pt x="390292" y="308915"/>
                    <a:pt x="396094" y="304418"/>
                  </a:cubicBezTo>
                  <a:cubicBezTo>
                    <a:pt x="390292" y="299875"/>
                    <a:pt x="384303" y="295379"/>
                    <a:pt x="378083" y="290882"/>
                  </a:cubicBezTo>
                  <a:close/>
                  <a:moveTo>
                    <a:pt x="161397" y="290882"/>
                  </a:moveTo>
                  <a:cubicBezTo>
                    <a:pt x="155224" y="295333"/>
                    <a:pt x="149235" y="299875"/>
                    <a:pt x="143387" y="304418"/>
                  </a:cubicBezTo>
                  <a:cubicBezTo>
                    <a:pt x="149235" y="308915"/>
                    <a:pt x="155224" y="313411"/>
                    <a:pt x="161397" y="317954"/>
                  </a:cubicBezTo>
                  <a:cubicBezTo>
                    <a:pt x="161305" y="313504"/>
                    <a:pt x="161305" y="295333"/>
                    <a:pt x="161397" y="290882"/>
                  </a:cubicBezTo>
                  <a:close/>
                  <a:moveTo>
                    <a:pt x="269729" y="261092"/>
                  </a:moveTo>
                  <a:cubicBezTo>
                    <a:pt x="293678" y="261092"/>
                    <a:pt x="313092" y="280474"/>
                    <a:pt x="313092" y="304384"/>
                  </a:cubicBezTo>
                  <a:cubicBezTo>
                    <a:pt x="313092" y="328294"/>
                    <a:pt x="293678" y="347676"/>
                    <a:pt x="269729" y="347676"/>
                  </a:cubicBezTo>
                  <a:cubicBezTo>
                    <a:pt x="245780" y="347676"/>
                    <a:pt x="226366" y="328294"/>
                    <a:pt x="226366" y="304384"/>
                  </a:cubicBezTo>
                  <a:cubicBezTo>
                    <a:pt x="226366" y="280474"/>
                    <a:pt x="245780" y="261092"/>
                    <a:pt x="269729" y="261092"/>
                  </a:cubicBezTo>
                  <a:close/>
                  <a:moveTo>
                    <a:pt x="269740" y="223666"/>
                  </a:moveTo>
                  <a:cubicBezTo>
                    <a:pt x="257764" y="229924"/>
                    <a:pt x="245834" y="236553"/>
                    <a:pt x="233997" y="243460"/>
                  </a:cubicBezTo>
                  <a:cubicBezTo>
                    <a:pt x="222300" y="250274"/>
                    <a:pt x="210927" y="257320"/>
                    <a:pt x="199925" y="264413"/>
                  </a:cubicBezTo>
                  <a:cubicBezTo>
                    <a:pt x="199368" y="277532"/>
                    <a:pt x="199044" y="290882"/>
                    <a:pt x="199044" y="304418"/>
                  </a:cubicBezTo>
                  <a:cubicBezTo>
                    <a:pt x="199044" y="317954"/>
                    <a:pt x="199368" y="331305"/>
                    <a:pt x="199925" y="344377"/>
                  </a:cubicBezTo>
                  <a:cubicBezTo>
                    <a:pt x="210927" y="351516"/>
                    <a:pt x="222300" y="358562"/>
                    <a:pt x="233997" y="365330"/>
                  </a:cubicBezTo>
                  <a:cubicBezTo>
                    <a:pt x="245881" y="372283"/>
                    <a:pt x="257764" y="378866"/>
                    <a:pt x="269740" y="385124"/>
                  </a:cubicBezTo>
                  <a:cubicBezTo>
                    <a:pt x="281670" y="378866"/>
                    <a:pt x="293600" y="372283"/>
                    <a:pt x="305437" y="365330"/>
                  </a:cubicBezTo>
                  <a:cubicBezTo>
                    <a:pt x="317135" y="358562"/>
                    <a:pt x="328507" y="351516"/>
                    <a:pt x="339555" y="344377"/>
                  </a:cubicBezTo>
                  <a:cubicBezTo>
                    <a:pt x="340112" y="331305"/>
                    <a:pt x="340391" y="317954"/>
                    <a:pt x="340391" y="304418"/>
                  </a:cubicBezTo>
                  <a:cubicBezTo>
                    <a:pt x="340391" y="290882"/>
                    <a:pt x="340112" y="277532"/>
                    <a:pt x="339555" y="264413"/>
                  </a:cubicBezTo>
                  <a:cubicBezTo>
                    <a:pt x="328507" y="257320"/>
                    <a:pt x="317135" y="250274"/>
                    <a:pt x="305437" y="243460"/>
                  </a:cubicBezTo>
                  <a:cubicBezTo>
                    <a:pt x="293553" y="236553"/>
                    <a:pt x="281670" y="229924"/>
                    <a:pt x="269740" y="223666"/>
                  </a:cubicBezTo>
                  <a:close/>
                  <a:moveTo>
                    <a:pt x="333288" y="193767"/>
                  </a:moveTo>
                  <a:cubicBezTo>
                    <a:pt x="326001" y="196780"/>
                    <a:pt x="318666" y="199932"/>
                    <a:pt x="311239" y="203362"/>
                  </a:cubicBezTo>
                  <a:cubicBezTo>
                    <a:pt x="315696" y="205819"/>
                    <a:pt x="320105" y="208369"/>
                    <a:pt x="324515" y="210965"/>
                  </a:cubicBezTo>
                  <a:cubicBezTo>
                    <a:pt x="328414" y="213236"/>
                    <a:pt x="332314" y="215508"/>
                    <a:pt x="336120" y="217872"/>
                  </a:cubicBezTo>
                  <a:cubicBezTo>
                    <a:pt x="335331" y="209713"/>
                    <a:pt x="334356" y="201694"/>
                    <a:pt x="333288" y="193767"/>
                  </a:cubicBezTo>
                  <a:close/>
                  <a:moveTo>
                    <a:pt x="206146" y="193720"/>
                  </a:moveTo>
                  <a:cubicBezTo>
                    <a:pt x="205124" y="201601"/>
                    <a:pt x="204103" y="209667"/>
                    <a:pt x="203268" y="217825"/>
                  </a:cubicBezTo>
                  <a:cubicBezTo>
                    <a:pt x="207167" y="215461"/>
                    <a:pt x="211066" y="213190"/>
                    <a:pt x="214965" y="210872"/>
                  </a:cubicBezTo>
                  <a:cubicBezTo>
                    <a:pt x="219329" y="208276"/>
                    <a:pt x="223785" y="205773"/>
                    <a:pt x="228195" y="203270"/>
                  </a:cubicBezTo>
                  <a:cubicBezTo>
                    <a:pt x="220814" y="199932"/>
                    <a:pt x="213480" y="196733"/>
                    <a:pt x="206146" y="193720"/>
                  </a:cubicBezTo>
                  <a:close/>
                  <a:moveTo>
                    <a:pt x="466187" y="159649"/>
                  </a:moveTo>
                  <a:cubicBezTo>
                    <a:pt x="441167" y="159649"/>
                    <a:pt x="407792" y="166649"/>
                    <a:pt x="369496" y="179906"/>
                  </a:cubicBezTo>
                  <a:cubicBezTo>
                    <a:pt x="372466" y="200210"/>
                    <a:pt x="374695" y="221441"/>
                    <a:pt x="376180" y="243460"/>
                  </a:cubicBezTo>
                  <a:cubicBezTo>
                    <a:pt x="393773" y="255327"/>
                    <a:pt x="410391" y="267565"/>
                    <a:pt x="425895" y="279850"/>
                  </a:cubicBezTo>
                  <a:cubicBezTo>
                    <a:pt x="439357" y="267936"/>
                    <a:pt x="451612" y="256022"/>
                    <a:pt x="462334" y="244387"/>
                  </a:cubicBezTo>
                  <a:cubicBezTo>
                    <a:pt x="479185" y="225845"/>
                    <a:pt x="491300" y="208554"/>
                    <a:pt x="497428" y="194184"/>
                  </a:cubicBezTo>
                  <a:cubicBezTo>
                    <a:pt x="502069" y="183244"/>
                    <a:pt x="503137" y="174529"/>
                    <a:pt x="500259" y="169708"/>
                  </a:cubicBezTo>
                  <a:cubicBezTo>
                    <a:pt x="496546" y="163404"/>
                    <a:pt x="483827" y="159649"/>
                    <a:pt x="466187" y="159649"/>
                  </a:cubicBezTo>
                  <a:close/>
                  <a:moveTo>
                    <a:pt x="73386" y="159603"/>
                  </a:moveTo>
                  <a:cubicBezTo>
                    <a:pt x="55747" y="159603"/>
                    <a:pt x="43028" y="163357"/>
                    <a:pt x="39314" y="169662"/>
                  </a:cubicBezTo>
                  <a:cubicBezTo>
                    <a:pt x="36436" y="174529"/>
                    <a:pt x="37458" y="183198"/>
                    <a:pt x="42146" y="194138"/>
                  </a:cubicBezTo>
                  <a:cubicBezTo>
                    <a:pt x="48273" y="208461"/>
                    <a:pt x="60389" y="225845"/>
                    <a:pt x="77239" y="244341"/>
                  </a:cubicBezTo>
                  <a:cubicBezTo>
                    <a:pt x="87823" y="256022"/>
                    <a:pt x="100077" y="267936"/>
                    <a:pt x="113678" y="279803"/>
                  </a:cubicBezTo>
                  <a:cubicBezTo>
                    <a:pt x="129182" y="267519"/>
                    <a:pt x="145800" y="255281"/>
                    <a:pt x="163393" y="243414"/>
                  </a:cubicBezTo>
                  <a:cubicBezTo>
                    <a:pt x="164832" y="221395"/>
                    <a:pt x="167107" y="200117"/>
                    <a:pt x="170078" y="179860"/>
                  </a:cubicBezTo>
                  <a:cubicBezTo>
                    <a:pt x="131782" y="166556"/>
                    <a:pt x="98406" y="159603"/>
                    <a:pt x="73386" y="159603"/>
                  </a:cubicBezTo>
                  <a:close/>
                  <a:moveTo>
                    <a:pt x="269740" y="37687"/>
                  </a:moveTo>
                  <a:cubicBezTo>
                    <a:pt x="264077" y="37687"/>
                    <a:pt x="257114" y="43018"/>
                    <a:pt x="250058" y="52521"/>
                  </a:cubicBezTo>
                  <a:cubicBezTo>
                    <a:pt x="240775" y="65083"/>
                    <a:pt x="231908" y="84321"/>
                    <a:pt x="224435" y="108148"/>
                  </a:cubicBezTo>
                  <a:cubicBezTo>
                    <a:pt x="219839" y="122703"/>
                    <a:pt x="215894" y="138557"/>
                    <a:pt x="212459" y="155616"/>
                  </a:cubicBezTo>
                  <a:cubicBezTo>
                    <a:pt x="231212" y="163172"/>
                    <a:pt x="250430" y="171840"/>
                    <a:pt x="269740" y="181390"/>
                  </a:cubicBezTo>
                  <a:cubicBezTo>
                    <a:pt x="289051" y="171840"/>
                    <a:pt x="308222" y="163172"/>
                    <a:pt x="326975" y="155616"/>
                  </a:cubicBezTo>
                  <a:cubicBezTo>
                    <a:pt x="323587" y="138650"/>
                    <a:pt x="319595" y="122703"/>
                    <a:pt x="315046" y="108148"/>
                  </a:cubicBezTo>
                  <a:cubicBezTo>
                    <a:pt x="307526" y="84228"/>
                    <a:pt x="298706" y="65037"/>
                    <a:pt x="289422" y="52521"/>
                  </a:cubicBezTo>
                  <a:cubicBezTo>
                    <a:pt x="282366" y="42972"/>
                    <a:pt x="275357" y="37687"/>
                    <a:pt x="269740" y="37687"/>
                  </a:cubicBezTo>
                  <a:close/>
                  <a:moveTo>
                    <a:pt x="269740" y="0"/>
                  </a:moveTo>
                  <a:cubicBezTo>
                    <a:pt x="292625" y="0"/>
                    <a:pt x="309568" y="16363"/>
                    <a:pt x="319780" y="30177"/>
                  </a:cubicBezTo>
                  <a:cubicBezTo>
                    <a:pt x="331757" y="46216"/>
                    <a:pt x="342247" y="68653"/>
                    <a:pt x="351114" y="96930"/>
                  </a:cubicBezTo>
                  <a:cubicBezTo>
                    <a:pt x="355523" y="111022"/>
                    <a:pt x="359423" y="126226"/>
                    <a:pt x="362811" y="142405"/>
                  </a:cubicBezTo>
                  <a:cubicBezTo>
                    <a:pt x="402732" y="129054"/>
                    <a:pt x="438336" y="122008"/>
                    <a:pt x="466094" y="122008"/>
                  </a:cubicBezTo>
                  <a:cubicBezTo>
                    <a:pt x="480949" y="122008"/>
                    <a:pt x="493900" y="124048"/>
                    <a:pt x="504437" y="127988"/>
                  </a:cubicBezTo>
                  <a:cubicBezTo>
                    <a:pt x="517249" y="132809"/>
                    <a:pt x="526811" y="140504"/>
                    <a:pt x="532846" y="150749"/>
                  </a:cubicBezTo>
                  <a:cubicBezTo>
                    <a:pt x="544404" y="170450"/>
                    <a:pt x="538834" y="193349"/>
                    <a:pt x="532103" y="209018"/>
                  </a:cubicBezTo>
                  <a:cubicBezTo>
                    <a:pt x="524212" y="227375"/>
                    <a:pt x="510100" y="247864"/>
                    <a:pt x="490186" y="269744"/>
                  </a:cubicBezTo>
                  <a:cubicBezTo>
                    <a:pt x="479788" y="281148"/>
                    <a:pt x="467951" y="292783"/>
                    <a:pt x="454954" y="304418"/>
                  </a:cubicBezTo>
                  <a:cubicBezTo>
                    <a:pt x="467951" y="316007"/>
                    <a:pt x="479788" y="327642"/>
                    <a:pt x="490140" y="339000"/>
                  </a:cubicBezTo>
                  <a:cubicBezTo>
                    <a:pt x="510054" y="360880"/>
                    <a:pt x="524165" y="381276"/>
                    <a:pt x="532010" y="399726"/>
                  </a:cubicBezTo>
                  <a:cubicBezTo>
                    <a:pt x="538787" y="415394"/>
                    <a:pt x="544358" y="438201"/>
                    <a:pt x="532753" y="457995"/>
                  </a:cubicBezTo>
                  <a:cubicBezTo>
                    <a:pt x="526718" y="468239"/>
                    <a:pt x="517156" y="475934"/>
                    <a:pt x="504344" y="480755"/>
                  </a:cubicBezTo>
                  <a:cubicBezTo>
                    <a:pt x="493760" y="484696"/>
                    <a:pt x="480902" y="486735"/>
                    <a:pt x="466048" y="486735"/>
                  </a:cubicBezTo>
                  <a:cubicBezTo>
                    <a:pt x="438243" y="486735"/>
                    <a:pt x="402685" y="479689"/>
                    <a:pt x="362765" y="466339"/>
                  </a:cubicBezTo>
                  <a:cubicBezTo>
                    <a:pt x="359423" y="482517"/>
                    <a:pt x="355431" y="497722"/>
                    <a:pt x="351067" y="511814"/>
                  </a:cubicBezTo>
                  <a:cubicBezTo>
                    <a:pt x="342201" y="539998"/>
                    <a:pt x="331664" y="562527"/>
                    <a:pt x="319734" y="578566"/>
                  </a:cubicBezTo>
                  <a:cubicBezTo>
                    <a:pt x="309568" y="592287"/>
                    <a:pt x="292625" y="608697"/>
                    <a:pt x="269740" y="608697"/>
                  </a:cubicBezTo>
                  <a:cubicBezTo>
                    <a:pt x="246809" y="608697"/>
                    <a:pt x="229866" y="592287"/>
                    <a:pt x="219700" y="578566"/>
                  </a:cubicBezTo>
                  <a:cubicBezTo>
                    <a:pt x="207770" y="562527"/>
                    <a:pt x="197233" y="540091"/>
                    <a:pt x="188413" y="511814"/>
                  </a:cubicBezTo>
                  <a:cubicBezTo>
                    <a:pt x="184004" y="497722"/>
                    <a:pt x="180104" y="482517"/>
                    <a:pt x="176716" y="466339"/>
                  </a:cubicBezTo>
                  <a:cubicBezTo>
                    <a:pt x="136795" y="479689"/>
                    <a:pt x="101191" y="486735"/>
                    <a:pt x="73386" y="486735"/>
                  </a:cubicBezTo>
                  <a:cubicBezTo>
                    <a:pt x="58532" y="486735"/>
                    <a:pt x="45627" y="484696"/>
                    <a:pt x="35090" y="480755"/>
                  </a:cubicBezTo>
                  <a:cubicBezTo>
                    <a:pt x="22278" y="475934"/>
                    <a:pt x="12670" y="468239"/>
                    <a:pt x="6681" y="457995"/>
                  </a:cubicBezTo>
                  <a:cubicBezTo>
                    <a:pt x="-4877" y="438294"/>
                    <a:pt x="693" y="415394"/>
                    <a:pt x="7424" y="399726"/>
                  </a:cubicBezTo>
                  <a:cubicBezTo>
                    <a:pt x="15269" y="381369"/>
                    <a:pt x="29381" y="360880"/>
                    <a:pt x="49341" y="339000"/>
                  </a:cubicBezTo>
                  <a:cubicBezTo>
                    <a:pt x="59785" y="327596"/>
                    <a:pt x="71529" y="315961"/>
                    <a:pt x="84527" y="304326"/>
                  </a:cubicBezTo>
                  <a:cubicBezTo>
                    <a:pt x="71529" y="292737"/>
                    <a:pt x="59739" y="281101"/>
                    <a:pt x="49341" y="269651"/>
                  </a:cubicBezTo>
                  <a:cubicBezTo>
                    <a:pt x="29381" y="247771"/>
                    <a:pt x="15269" y="227375"/>
                    <a:pt x="7424" y="208971"/>
                  </a:cubicBezTo>
                  <a:cubicBezTo>
                    <a:pt x="693" y="193257"/>
                    <a:pt x="-4877" y="170450"/>
                    <a:pt x="6681" y="150702"/>
                  </a:cubicBezTo>
                  <a:cubicBezTo>
                    <a:pt x="12762" y="140411"/>
                    <a:pt x="22278" y="132763"/>
                    <a:pt x="35090" y="127942"/>
                  </a:cubicBezTo>
                  <a:cubicBezTo>
                    <a:pt x="45674" y="124001"/>
                    <a:pt x="58532" y="121962"/>
                    <a:pt x="73386" y="121962"/>
                  </a:cubicBezTo>
                  <a:cubicBezTo>
                    <a:pt x="101191" y="121962"/>
                    <a:pt x="136795" y="129008"/>
                    <a:pt x="176716" y="142358"/>
                  </a:cubicBezTo>
                  <a:cubicBezTo>
                    <a:pt x="180058" y="126134"/>
                    <a:pt x="184004" y="110929"/>
                    <a:pt x="188413" y="96837"/>
                  </a:cubicBezTo>
                  <a:cubicBezTo>
                    <a:pt x="197233" y="68653"/>
                    <a:pt x="207770" y="46170"/>
                    <a:pt x="219700" y="30085"/>
                  </a:cubicBezTo>
                  <a:cubicBezTo>
                    <a:pt x="229866" y="16363"/>
                    <a:pt x="246809" y="0"/>
                    <a:pt x="26974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7" name="Group 20"/>
          <p:cNvGrpSpPr/>
          <p:nvPr/>
        </p:nvGrpSpPr>
        <p:grpSpPr>
          <a:xfrm>
            <a:off x="4980706" y="3637516"/>
            <a:ext cx="524322" cy="524322"/>
            <a:chOff x="5833839" y="2123406"/>
            <a:chExt cx="524322" cy="524322"/>
          </a:xfrm>
        </p:grpSpPr>
        <p:sp>
          <p:nvSpPr>
            <p:cNvPr id="6" name="椭圆 5"/>
            <p:cNvSpPr/>
            <p:nvPr/>
          </p:nvSpPr>
          <p:spPr>
            <a:xfrm>
              <a:off x="5833839" y="2123406"/>
              <a:ext cx="524322" cy="524322"/>
            </a:xfrm>
            <a:prstGeom prst="ellipse">
              <a:avLst/>
            </a:prstGeom>
            <a:solidFill>
              <a:schemeClr val="bg1"/>
            </a:solidFill>
            <a:ln w="317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atom_65879"/>
            <p:cNvSpPr>
              <a:spLocks noChangeAspect="1"/>
            </p:cNvSpPr>
            <p:nvPr/>
          </p:nvSpPr>
          <p:spPr bwMode="auto">
            <a:xfrm>
              <a:off x="5936880" y="2244570"/>
              <a:ext cx="318239" cy="285725"/>
            </a:xfrm>
            <a:custGeom>
              <a:avLst/>
              <a:gdLst>
                <a:gd name="T0" fmla="*/ 6113 w 6561"/>
                <a:gd name="T1" fmla="*/ 5006 h 5901"/>
                <a:gd name="T2" fmla="*/ 5890 w 6561"/>
                <a:gd name="T3" fmla="*/ 5006 h 5901"/>
                <a:gd name="T4" fmla="*/ 5890 w 6561"/>
                <a:gd name="T5" fmla="*/ 349 h 5901"/>
                <a:gd name="T6" fmla="*/ 5540 w 6561"/>
                <a:gd name="T7" fmla="*/ 0 h 5901"/>
                <a:gd name="T8" fmla="*/ 4804 w 6561"/>
                <a:gd name="T9" fmla="*/ 0 h 5901"/>
                <a:gd name="T10" fmla="*/ 4454 w 6561"/>
                <a:gd name="T11" fmla="*/ 349 h 5901"/>
                <a:gd name="T12" fmla="*/ 4454 w 6561"/>
                <a:gd name="T13" fmla="*/ 5006 h 5901"/>
                <a:gd name="T14" fmla="*/ 4008 w 6561"/>
                <a:gd name="T15" fmla="*/ 5006 h 5901"/>
                <a:gd name="T16" fmla="*/ 4008 w 6561"/>
                <a:gd name="T17" fmla="*/ 1580 h 5901"/>
                <a:gd name="T18" fmla="*/ 3658 w 6561"/>
                <a:gd name="T19" fmla="*/ 1230 h 5901"/>
                <a:gd name="T20" fmla="*/ 2923 w 6561"/>
                <a:gd name="T21" fmla="*/ 1230 h 5901"/>
                <a:gd name="T22" fmla="*/ 2573 w 6561"/>
                <a:gd name="T23" fmla="*/ 1580 h 5901"/>
                <a:gd name="T24" fmla="*/ 2573 w 6561"/>
                <a:gd name="T25" fmla="*/ 5006 h 5901"/>
                <a:gd name="T26" fmla="*/ 2236 w 6561"/>
                <a:gd name="T27" fmla="*/ 5006 h 5901"/>
                <a:gd name="T28" fmla="*/ 2236 w 6561"/>
                <a:gd name="T29" fmla="*/ 3502 h 5901"/>
                <a:gd name="T30" fmla="*/ 1887 w 6561"/>
                <a:gd name="T31" fmla="*/ 3152 h 5901"/>
                <a:gd name="T32" fmla="*/ 1151 w 6561"/>
                <a:gd name="T33" fmla="*/ 3152 h 5901"/>
                <a:gd name="T34" fmla="*/ 801 w 6561"/>
                <a:gd name="T35" fmla="*/ 3502 h 5901"/>
                <a:gd name="T36" fmla="*/ 801 w 6561"/>
                <a:gd name="T37" fmla="*/ 5006 h 5901"/>
                <a:gd name="T38" fmla="*/ 448 w 6561"/>
                <a:gd name="T39" fmla="*/ 5006 h 5901"/>
                <a:gd name="T40" fmla="*/ 0 w 6561"/>
                <a:gd name="T41" fmla="*/ 5454 h 5901"/>
                <a:gd name="T42" fmla="*/ 448 w 6561"/>
                <a:gd name="T43" fmla="*/ 5901 h 5901"/>
                <a:gd name="T44" fmla="*/ 6113 w 6561"/>
                <a:gd name="T45" fmla="*/ 5901 h 5901"/>
                <a:gd name="T46" fmla="*/ 6561 w 6561"/>
                <a:gd name="T47" fmla="*/ 5454 h 5901"/>
                <a:gd name="T48" fmla="*/ 6113 w 6561"/>
                <a:gd name="T49" fmla="*/ 5006 h 5901"/>
                <a:gd name="T50" fmla="*/ 3021 w 6561"/>
                <a:gd name="T51" fmla="*/ 1678 h 5901"/>
                <a:gd name="T52" fmla="*/ 3561 w 6561"/>
                <a:gd name="T53" fmla="*/ 1678 h 5901"/>
                <a:gd name="T54" fmla="*/ 3561 w 6561"/>
                <a:gd name="T55" fmla="*/ 5006 h 5901"/>
                <a:gd name="T56" fmla="*/ 3021 w 6561"/>
                <a:gd name="T57" fmla="*/ 5006 h 5901"/>
                <a:gd name="T58" fmla="*/ 3021 w 6561"/>
                <a:gd name="T59" fmla="*/ 1678 h 5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561" h="5901">
                  <a:moveTo>
                    <a:pt x="6113" y="5006"/>
                  </a:moveTo>
                  <a:lnTo>
                    <a:pt x="5890" y="5006"/>
                  </a:lnTo>
                  <a:lnTo>
                    <a:pt x="5890" y="349"/>
                  </a:lnTo>
                  <a:cubicBezTo>
                    <a:pt x="5890" y="156"/>
                    <a:pt x="5733" y="0"/>
                    <a:pt x="5540" y="0"/>
                  </a:cubicBezTo>
                  <a:lnTo>
                    <a:pt x="4804" y="0"/>
                  </a:lnTo>
                  <a:cubicBezTo>
                    <a:pt x="4611" y="0"/>
                    <a:pt x="4454" y="156"/>
                    <a:pt x="4454" y="349"/>
                  </a:cubicBezTo>
                  <a:lnTo>
                    <a:pt x="4454" y="5006"/>
                  </a:lnTo>
                  <a:lnTo>
                    <a:pt x="4008" y="5006"/>
                  </a:lnTo>
                  <a:lnTo>
                    <a:pt x="4008" y="1580"/>
                  </a:lnTo>
                  <a:cubicBezTo>
                    <a:pt x="4008" y="1387"/>
                    <a:pt x="3852" y="1230"/>
                    <a:pt x="3658" y="1230"/>
                  </a:cubicBezTo>
                  <a:lnTo>
                    <a:pt x="2923" y="1230"/>
                  </a:lnTo>
                  <a:cubicBezTo>
                    <a:pt x="2730" y="1230"/>
                    <a:pt x="2573" y="1387"/>
                    <a:pt x="2573" y="1580"/>
                  </a:cubicBezTo>
                  <a:lnTo>
                    <a:pt x="2573" y="5006"/>
                  </a:lnTo>
                  <a:lnTo>
                    <a:pt x="2236" y="5006"/>
                  </a:lnTo>
                  <a:lnTo>
                    <a:pt x="2236" y="3502"/>
                  </a:lnTo>
                  <a:cubicBezTo>
                    <a:pt x="2236" y="3309"/>
                    <a:pt x="2080" y="3152"/>
                    <a:pt x="1887" y="3152"/>
                  </a:cubicBezTo>
                  <a:lnTo>
                    <a:pt x="1151" y="3152"/>
                  </a:lnTo>
                  <a:cubicBezTo>
                    <a:pt x="958" y="3152"/>
                    <a:pt x="801" y="3309"/>
                    <a:pt x="801" y="3502"/>
                  </a:cubicBezTo>
                  <a:lnTo>
                    <a:pt x="801" y="5006"/>
                  </a:lnTo>
                  <a:lnTo>
                    <a:pt x="448" y="5006"/>
                  </a:lnTo>
                  <a:cubicBezTo>
                    <a:pt x="200" y="5006"/>
                    <a:pt x="0" y="5207"/>
                    <a:pt x="0" y="5454"/>
                  </a:cubicBezTo>
                  <a:cubicBezTo>
                    <a:pt x="0" y="5701"/>
                    <a:pt x="200" y="5901"/>
                    <a:pt x="448" y="5901"/>
                  </a:cubicBezTo>
                  <a:lnTo>
                    <a:pt x="6113" y="5901"/>
                  </a:lnTo>
                  <a:cubicBezTo>
                    <a:pt x="6360" y="5901"/>
                    <a:pt x="6561" y="5701"/>
                    <a:pt x="6561" y="5454"/>
                  </a:cubicBezTo>
                  <a:cubicBezTo>
                    <a:pt x="6561" y="5207"/>
                    <a:pt x="6360" y="5006"/>
                    <a:pt x="6113" y="5006"/>
                  </a:cubicBezTo>
                  <a:close/>
                  <a:moveTo>
                    <a:pt x="3021" y="1678"/>
                  </a:moveTo>
                  <a:lnTo>
                    <a:pt x="3561" y="1678"/>
                  </a:lnTo>
                  <a:lnTo>
                    <a:pt x="3561" y="5006"/>
                  </a:lnTo>
                  <a:lnTo>
                    <a:pt x="3021" y="5006"/>
                  </a:lnTo>
                  <a:lnTo>
                    <a:pt x="3021" y="167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3" name="任意多边形: 形状 42"/>
          <p:cNvSpPr/>
          <p:nvPr/>
        </p:nvSpPr>
        <p:spPr>
          <a:xfrm>
            <a:off x="6768656" y="3876755"/>
            <a:ext cx="4640246" cy="1810641"/>
          </a:xfrm>
          <a:custGeom>
            <a:avLst/>
            <a:gdLst>
              <a:gd name="connsiteX0" fmla="*/ 273170 w 4640246"/>
              <a:gd name="connsiteY0" fmla="*/ 0 h 1810641"/>
              <a:gd name="connsiteX1" fmla="*/ 703128 w 4640246"/>
              <a:gd name="connsiteY1" fmla="*/ 382911 h 1810641"/>
              <a:gd name="connsiteX2" fmla="*/ 4640246 w 4640246"/>
              <a:gd name="connsiteY2" fmla="*/ 382911 h 1810641"/>
              <a:gd name="connsiteX3" fmla="*/ 4640246 w 4640246"/>
              <a:gd name="connsiteY3" fmla="*/ 1173365 h 1810641"/>
              <a:gd name="connsiteX4" fmla="*/ 4640245 w 4640246"/>
              <a:gd name="connsiteY4" fmla="*/ 1173365 h 1810641"/>
              <a:gd name="connsiteX5" fmla="*/ 4640245 w 4640246"/>
              <a:gd name="connsiteY5" fmla="*/ 1810641 h 1810641"/>
              <a:gd name="connsiteX6" fmla="*/ 1139483 w 4640246"/>
              <a:gd name="connsiteY6" fmla="*/ 1810641 h 1810641"/>
              <a:gd name="connsiteX7" fmla="*/ 1139483 w 4640246"/>
              <a:gd name="connsiteY7" fmla="*/ 1793838 h 1810641"/>
              <a:gd name="connsiteX8" fmla="*/ 1120797 w 4640246"/>
              <a:gd name="connsiteY8" fmla="*/ 1810640 h 1810641"/>
              <a:gd name="connsiteX9" fmla="*/ 0 w 4640246"/>
              <a:gd name="connsiteY9" fmla="*/ 245622 h 1810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640246" h="1810641">
                <a:moveTo>
                  <a:pt x="273170" y="0"/>
                </a:moveTo>
                <a:lnTo>
                  <a:pt x="703128" y="382911"/>
                </a:lnTo>
                <a:lnTo>
                  <a:pt x="4640246" y="382911"/>
                </a:lnTo>
                <a:lnTo>
                  <a:pt x="4640246" y="1173365"/>
                </a:lnTo>
                <a:lnTo>
                  <a:pt x="4640245" y="1173365"/>
                </a:lnTo>
                <a:lnTo>
                  <a:pt x="4640245" y="1810641"/>
                </a:lnTo>
                <a:lnTo>
                  <a:pt x="1139483" y="1810641"/>
                </a:lnTo>
                <a:lnTo>
                  <a:pt x="1139483" y="1793838"/>
                </a:lnTo>
                <a:lnTo>
                  <a:pt x="1120797" y="1810640"/>
                </a:lnTo>
                <a:lnTo>
                  <a:pt x="0" y="245622"/>
                </a:lnTo>
                <a:close/>
              </a:path>
            </a:pathLst>
          </a:custGeom>
          <a:solidFill>
            <a:srgbClr val="61D0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0" name="Group 23"/>
          <p:cNvGrpSpPr/>
          <p:nvPr/>
        </p:nvGrpSpPr>
        <p:grpSpPr>
          <a:xfrm>
            <a:off x="6670401" y="3650811"/>
            <a:ext cx="524322" cy="524322"/>
            <a:chOff x="5833839" y="2123406"/>
            <a:chExt cx="524322" cy="524322"/>
          </a:xfrm>
        </p:grpSpPr>
        <p:sp>
          <p:nvSpPr>
            <p:cNvPr id="31" name="椭圆 30"/>
            <p:cNvSpPr/>
            <p:nvPr/>
          </p:nvSpPr>
          <p:spPr>
            <a:xfrm>
              <a:off x="5833839" y="2123406"/>
              <a:ext cx="524322" cy="524322"/>
            </a:xfrm>
            <a:prstGeom prst="ellipse">
              <a:avLst/>
            </a:prstGeom>
            <a:solidFill>
              <a:schemeClr val="bg1"/>
            </a:solidFill>
            <a:ln w="317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2" name="atom_65879"/>
            <p:cNvSpPr>
              <a:spLocks noChangeAspect="1"/>
            </p:cNvSpPr>
            <p:nvPr/>
          </p:nvSpPr>
          <p:spPr bwMode="auto">
            <a:xfrm>
              <a:off x="5936880" y="2228612"/>
              <a:ext cx="318239" cy="317642"/>
            </a:xfrm>
            <a:custGeom>
              <a:avLst/>
              <a:gdLst>
                <a:gd name="connsiteX0" fmla="*/ 278663 w 601358"/>
                <a:gd name="connsiteY0" fmla="*/ 227291 h 600230"/>
                <a:gd name="connsiteX1" fmla="*/ 321097 w 601358"/>
                <a:gd name="connsiteY1" fmla="*/ 237836 h 600230"/>
                <a:gd name="connsiteX2" fmla="*/ 278077 w 601358"/>
                <a:gd name="connsiteY2" fmla="*/ 280600 h 600230"/>
                <a:gd name="connsiteX3" fmla="*/ 237207 w 601358"/>
                <a:gd name="connsiteY3" fmla="*/ 321998 h 600230"/>
                <a:gd name="connsiteX4" fmla="*/ 278663 w 601358"/>
                <a:gd name="connsiteY4" fmla="*/ 363591 h 600230"/>
                <a:gd name="connsiteX5" fmla="*/ 320119 w 601358"/>
                <a:gd name="connsiteY5" fmla="*/ 322779 h 600230"/>
                <a:gd name="connsiteX6" fmla="*/ 363139 w 601358"/>
                <a:gd name="connsiteY6" fmla="*/ 279819 h 600230"/>
                <a:gd name="connsiteX7" fmla="*/ 373503 w 601358"/>
                <a:gd name="connsiteY7" fmla="*/ 321998 h 600230"/>
                <a:gd name="connsiteX8" fmla="*/ 278663 w 601358"/>
                <a:gd name="connsiteY8" fmla="*/ 416900 h 600230"/>
                <a:gd name="connsiteX9" fmla="*/ 183823 w 601358"/>
                <a:gd name="connsiteY9" fmla="*/ 321998 h 600230"/>
                <a:gd name="connsiteX10" fmla="*/ 278663 w 601358"/>
                <a:gd name="connsiteY10" fmla="*/ 227291 h 600230"/>
                <a:gd name="connsiteX11" fmla="*/ 278663 w 601358"/>
                <a:gd name="connsiteY11" fmla="*/ 135486 h 600230"/>
                <a:gd name="connsiteX12" fmla="*/ 387996 w 601358"/>
                <a:gd name="connsiteY12" fmla="*/ 171031 h 600230"/>
                <a:gd name="connsiteX13" fmla="*/ 349466 w 601358"/>
                <a:gd name="connsiteY13" fmla="*/ 209310 h 600230"/>
                <a:gd name="connsiteX14" fmla="*/ 278663 w 601358"/>
                <a:gd name="connsiteY14" fmla="*/ 188803 h 600230"/>
                <a:gd name="connsiteX15" fmla="*/ 145271 w 601358"/>
                <a:gd name="connsiteY15" fmla="*/ 321999 h 600230"/>
                <a:gd name="connsiteX16" fmla="*/ 278663 w 601358"/>
                <a:gd name="connsiteY16" fmla="*/ 455390 h 600230"/>
                <a:gd name="connsiteX17" fmla="*/ 412249 w 601358"/>
                <a:gd name="connsiteY17" fmla="*/ 321999 h 600230"/>
                <a:gd name="connsiteX18" fmla="*/ 391517 w 601358"/>
                <a:gd name="connsiteY18" fmla="*/ 251300 h 600230"/>
                <a:gd name="connsiteX19" fmla="*/ 430048 w 601358"/>
                <a:gd name="connsiteY19" fmla="*/ 213021 h 600230"/>
                <a:gd name="connsiteX20" fmla="*/ 465449 w 601358"/>
                <a:gd name="connsiteY20" fmla="*/ 321999 h 600230"/>
                <a:gd name="connsiteX21" fmla="*/ 278663 w 601358"/>
                <a:gd name="connsiteY21" fmla="*/ 508707 h 600230"/>
                <a:gd name="connsiteX22" fmla="*/ 91876 w 601358"/>
                <a:gd name="connsiteY22" fmla="*/ 321999 h 600230"/>
                <a:gd name="connsiteX23" fmla="*/ 278663 w 601358"/>
                <a:gd name="connsiteY23" fmla="*/ 135486 h 600230"/>
                <a:gd name="connsiteX24" fmla="*/ 278671 w 601358"/>
                <a:gd name="connsiteY24" fmla="*/ 43751 h 600230"/>
                <a:gd name="connsiteX25" fmla="*/ 453500 w 601358"/>
                <a:gd name="connsiteY25" fmla="*/ 105647 h 600230"/>
                <a:gd name="connsiteX26" fmla="*/ 415366 w 601358"/>
                <a:gd name="connsiteY26" fmla="*/ 143527 h 600230"/>
                <a:gd name="connsiteX27" fmla="*/ 278671 w 601358"/>
                <a:gd name="connsiteY27" fmla="*/ 97056 h 600230"/>
                <a:gd name="connsiteX28" fmla="*/ 53387 w 601358"/>
                <a:gd name="connsiteY28" fmla="*/ 321991 h 600230"/>
                <a:gd name="connsiteX29" fmla="*/ 278671 w 601358"/>
                <a:gd name="connsiteY29" fmla="*/ 547120 h 600230"/>
                <a:gd name="connsiteX30" fmla="*/ 504150 w 601358"/>
                <a:gd name="connsiteY30" fmla="*/ 321991 h 600230"/>
                <a:gd name="connsiteX31" fmla="*/ 457411 w 601358"/>
                <a:gd name="connsiteY31" fmla="*/ 185507 h 600230"/>
                <a:gd name="connsiteX32" fmla="*/ 495545 w 601358"/>
                <a:gd name="connsiteY32" fmla="*/ 147627 h 600230"/>
                <a:gd name="connsiteX33" fmla="*/ 557537 w 601358"/>
                <a:gd name="connsiteY33" fmla="*/ 321991 h 600230"/>
                <a:gd name="connsiteX34" fmla="*/ 278671 w 601358"/>
                <a:gd name="connsiteY34" fmla="*/ 600230 h 600230"/>
                <a:gd name="connsiteX35" fmla="*/ 0 w 601358"/>
                <a:gd name="connsiteY35" fmla="*/ 321991 h 600230"/>
                <a:gd name="connsiteX36" fmla="*/ 278671 w 601358"/>
                <a:gd name="connsiteY36" fmla="*/ 43751 h 600230"/>
                <a:gd name="connsiteX37" fmla="*/ 531345 w 601358"/>
                <a:gd name="connsiteY37" fmla="*/ 0 h 600230"/>
                <a:gd name="connsiteX38" fmla="*/ 549142 w 601358"/>
                <a:gd name="connsiteY38" fmla="*/ 17770 h 600230"/>
                <a:gd name="connsiteX39" fmla="*/ 549142 w 601358"/>
                <a:gd name="connsiteY39" fmla="*/ 52138 h 600230"/>
                <a:gd name="connsiteX40" fmla="*/ 583562 w 601358"/>
                <a:gd name="connsiteY40" fmla="*/ 52138 h 600230"/>
                <a:gd name="connsiteX41" fmla="*/ 601358 w 601358"/>
                <a:gd name="connsiteY41" fmla="*/ 69907 h 600230"/>
                <a:gd name="connsiteX42" fmla="*/ 583562 w 601358"/>
                <a:gd name="connsiteY42" fmla="*/ 87677 h 600230"/>
                <a:gd name="connsiteX43" fmla="*/ 538777 w 601358"/>
                <a:gd name="connsiteY43" fmla="*/ 87677 h 600230"/>
                <a:gd name="connsiteX44" fmla="*/ 522936 w 601358"/>
                <a:gd name="connsiteY44" fmla="*/ 103299 h 600230"/>
                <a:gd name="connsiteX45" fmla="*/ 531150 w 601358"/>
                <a:gd name="connsiteY45" fmla="*/ 103299 h 600230"/>
                <a:gd name="connsiteX46" fmla="*/ 548946 w 601358"/>
                <a:gd name="connsiteY46" fmla="*/ 121069 h 600230"/>
                <a:gd name="connsiteX47" fmla="*/ 531150 w 601358"/>
                <a:gd name="connsiteY47" fmla="*/ 138838 h 600230"/>
                <a:gd name="connsiteX48" fmla="*/ 487343 w 601358"/>
                <a:gd name="connsiteY48" fmla="*/ 138838 h 600230"/>
                <a:gd name="connsiteX49" fmla="*/ 291385 w 601358"/>
                <a:gd name="connsiteY49" fmla="*/ 334696 h 600230"/>
                <a:gd name="connsiteX50" fmla="*/ 278673 w 601358"/>
                <a:gd name="connsiteY50" fmla="*/ 339773 h 600230"/>
                <a:gd name="connsiteX51" fmla="*/ 266157 w 601358"/>
                <a:gd name="connsiteY51" fmla="*/ 334696 h 600230"/>
                <a:gd name="connsiteX52" fmla="*/ 266157 w 601358"/>
                <a:gd name="connsiteY52" fmla="*/ 309506 h 600230"/>
                <a:gd name="connsiteX53" fmla="*/ 461332 w 601358"/>
                <a:gd name="connsiteY53" fmla="*/ 114625 h 600230"/>
                <a:gd name="connsiteX54" fmla="*/ 461332 w 601358"/>
                <a:gd name="connsiteY54" fmla="*/ 69126 h 600230"/>
                <a:gd name="connsiteX55" fmla="*/ 479129 w 601358"/>
                <a:gd name="connsiteY55" fmla="*/ 51356 h 600230"/>
                <a:gd name="connsiteX56" fmla="*/ 496926 w 601358"/>
                <a:gd name="connsiteY56" fmla="*/ 69126 h 600230"/>
                <a:gd name="connsiteX57" fmla="*/ 496926 w 601358"/>
                <a:gd name="connsiteY57" fmla="*/ 79085 h 600230"/>
                <a:gd name="connsiteX58" fmla="*/ 513549 w 601358"/>
                <a:gd name="connsiteY58" fmla="*/ 62487 h 600230"/>
                <a:gd name="connsiteX59" fmla="*/ 513549 w 601358"/>
                <a:gd name="connsiteY59" fmla="*/ 17770 h 600230"/>
                <a:gd name="connsiteX60" fmla="*/ 531345 w 601358"/>
                <a:gd name="connsiteY60" fmla="*/ 0 h 600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601358" h="600230">
                  <a:moveTo>
                    <a:pt x="278663" y="227291"/>
                  </a:moveTo>
                  <a:cubicBezTo>
                    <a:pt x="293916" y="227291"/>
                    <a:pt x="308191" y="231392"/>
                    <a:pt x="321097" y="237836"/>
                  </a:cubicBezTo>
                  <a:lnTo>
                    <a:pt x="278077" y="280600"/>
                  </a:lnTo>
                  <a:cubicBezTo>
                    <a:pt x="255393" y="280991"/>
                    <a:pt x="237207" y="299346"/>
                    <a:pt x="237207" y="321998"/>
                  </a:cubicBezTo>
                  <a:cubicBezTo>
                    <a:pt x="237207" y="344845"/>
                    <a:pt x="255784" y="363591"/>
                    <a:pt x="278663" y="363591"/>
                  </a:cubicBezTo>
                  <a:cubicBezTo>
                    <a:pt x="301347" y="363591"/>
                    <a:pt x="319728" y="345235"/>
                    <a:pt x="320119" y="322779"/>
                  </a:cubicBezTo>
                  <a:lnTo>
                    <a:pt x="363139" y="279819"/>
                  </a:lnTo>
                  <a:cubicBezTo>
                    <a:pt x="369592" y="292512"/>
                    <a:pt x="373503" y="306767"/>
                    <a:pt x="373503" y="321998"/>
                  </a:cubicBezTo>
                  <a:cubicBezTo>
                    <a:pt x="373503" y="374331"/>
                    <a:pt x="331070" y="416900"/>
                    <a:pt x="278663" y="416900"/>
                  </a:cubicBezTo>
                  <a:cubicBezTo>
                    <a:pt x="226452" y="416900"/>
                    <a:pt x="183823" y="374331"/>
                    <a:pt x="183823" y="321998"/>
                  </a:cubicBezTo>
                  <a:cubicBezTo>
                    <a:pt x="183823" y="269860"/>
                    <a:pt x="226452" y="227291"/>
                    <a:pt x="278663" y="227291"/>
                  </a:cubicBezTo>
                  <a:close/>
                  <a:moveTo>
                    <a:pt x="278663" y="135486"/>
                  </a:moveTo>
                  <a:cubicBezTo>
                    <a:pt x="319541" y="135486"/>
                    <a:pt x="357094" y="148766"/>
                    <a:pt x="387996" y="171031"/>
                  </a:cubicBezTo>
                  <a:lnTo>
                    <a:pt x="349466" y="209310"/>
                  </a:lnTo>
                  <a:cubicBezTo>
                    <a:pt x="328929" y="196420"/>
                    <a:pt x="304676" y="188803"/>
                    <a:pt x="278663" y="188803"/>
                  </a:cubicBezTo>
                  <a:cubicBezTo>
                    <a:pt x="205121" y="188803"/>
                    <a:pt x="145271" y="248566"/>
                    <a:pt x="145271" y="321999"/>
                  </a:cubicBezTo>
                  <a:cubicBezTo>
                    <a:pt x="145271" y="395432"/>
                    <a:pt x="205121" y="455390"/>
                    <a:pt x="278663" y="455390"/>
                  </a:cubicBezTo>
                  <a:cubicBezTo>
                    <a:pt x="352204" y="455390"/>
                    <a:pt x="412249" y="395627"/>
                    <a:pt x="412249" y="321999"/>
                  </a:cubicBezTo>
                  <a:cubicBezTo>
                    <a:pt x="412249" y="296024"/>
                    <a:pt x="404621" y="271806"/>
                    <a:pt x="391517" y="251300"/>
                  </a:cubicBezTo>
                  <a:lnTo>
                    <a:pt x="430048" y="213021"/>
                  </a:lnTo>
                  <a:cubicBezTo>
                    <a:pt x="452345" y="243683"/>
                    <a:pt x="465449" y="281376"/>
                    <a:pt x="465449" y="321999"/>
                  </a:cubicBezTo>
                  <a:cubicBezTo>
                    <a:pt x="465449" y="424923"/>
                    <a:pt x="381738" y="508707"/>
                    <a:pt x="278663" y="508707"/>
                  </a:cubicBezTo>
                  <a:cubicBezTo>
                    <a:pt x="175587" y="508707"/>
                    <a:pt x="91876" y="424923"/>
                    <a:pt x="91876" y="321999"/>
                  </a:cubicBezTo>
                  <a:cubicBezTo>
                    <a:pt x="91876" y="219270"/>
                    <a:pt x="175587" y="135486"/>
                    <a:pt x="278663" y="135486"/>
                  </a:cubicBezTo>
                  <a:close/>
                  <a:moveTo>
                    <a:pt x="278671" y="43751"/>
                  </a:moveTo>
                  <a:cubicBezTo>
                    <a:pt x="344770" y="43751"/>
                    <a:pt x="405588" y="66986"/>
                    <a:pt x="453500" y="105647"/>
                  </a:cubicBezTo>
                  <a:lnTo>
                    <a:pt x="415366" y="143527"/>
                  </a:lnTo>
                  <a:cubicBezTo>
                    <a:pt x="377428" y="114629"/>
                    <a:pt x="330103" y="97056"/>
                    <a:pt x="278671" y="97056"/>
                  </a:cubicBezTo>
                  <a:cubicBezTo>
                    <a:pt x="154491" y="97056"/>
                    <a:pt x="53387" y="198003"/>
                    <a:pt x="53387" y="321991"/>
                  </a:cubicBezTo>
                  <a:cubicBezTo>
                    <a:pt x="53387" y="446173"/>
                    <a:pt x="154491" y="547120"/>
                    <a:pt x="278671" y="547120"/>
                  </a:cubicBezTo>
                  <a:cubicBezTo>
                    <a:pt x="403046" y="547120"/>
                    <a:pt x="504150" y="446173"/>
                    <a:pt x="504150" y="321991"/>
                  </a:cubicBezTo>
                  <a:cubicBezTo>
                    <a:pt x="504150" y="270638"/>
                    <a:pt x="486550" y="223582"/>
                    <a:pt x="457411" y="185507"/>
                  </a:cubicBezTo>
                  <a:lnTo>
                    <a:pt x="495545" y="147627"/>
                  </a:lnTo>
                  <a:cubicBezTo>
                    <a:pt x="534070" y="195269"/>
                    <a:pt x="557537" y="255994"/>
                    <a:pt x="557537" y="321991"/>
                  </a:cubicBezTo>
                  <a:cubicBezTo>
                    <a:pt x="557537" y="475462"/>
                    <a:pt x="432380" y="600230"/>
                    <a:pt x="278671" y="600230"/>
                  </a:cubicBezTo>
                  <a:cubicBezTo>
                    <a:pt x="124962" y="600230"/>
                    <a:pt x="0" y="475462"/>
                    <a:pt x="0" y="321991"/>
                  </a:cubicBezTo>
                  <a:cubicBezTo>
                    <a:pt x="0" y="168519"/>
                    <a:pt x="124962" y="43751"/>
                    <a:pt x="278671" y="43751"/>
                  </a:cubicBezTo>
                  <a:close/>
                  <a:moveTo>
                    <a:pt x="531345" y="0"/>
                  </a:moveTo>
                  <a:cubicBezTo>
                    <a:pt x="541124" y="0"/>
                    <a:pt x="549142" y="8006"/>
                    <a:pt x="549142" y="17770"/>
                  </a:cubicBezTo>
                  <a:lnTo>
                    <a:pt x="549142" y="52138"/>
                  </a:lnTo>
                  <a:lnTo>
                    <a:pt x="583562" y="52138"/>
                  </a:lnTo>
                  <a:cubicBezTo>
                    <a:pt x="593340" y="52138"/>
                    <a:pt x="601358" y="59948"/>
                    <a:pt x="601358" y="69907"/>
                  </a:cubicBezTo>
                  <a:cubicBezTo>
                    <a:pt x="601358" y="79671"/>
                    <a:pt x="593340" y="87677"/>
                    <a:pt x="583562" y="87677"/>
                  </a:cubicBezTo>
                  <a:lnTo>
                    <a:pt x="538777" y="87677"/>
                  </a:lnTo>
                  <a:lnTo>
                    <a:pt x="522936" y="103299"/>
                  </a:lnTo>
                  <a:lnTo>
                    <a:pt x="531150" y="103299"/>
                  </a:lnTo>
                  <a:cubicBezTo>
                    <a:pt x="541124" y="103299"/>
                    <a:pt x="548946" y="111305"/>
                    <a:pt x="548946" y="121069"/>
                  </a:cubicBezTo>
                  <a:cubicBezTo>
                    <a:pt x="548946" y="130832"/>
                    <a:pt x="541124" y="138838"/>
                    <a:pt x="531150" y="138838"/>
                  </a:cubicBezTo>
                  <a:lnTo>
                    <a:pt x="487343" y="138838"/>
                  </a:lnTo>
                  <a:lnTo>
                    <a:pt x="291385" y="334696"/>
                  </a:lnTo>
                  <a:cubicBezTo>
                    <a:pt x="287865" y="338016"/>
                    <a:pt x="283367" y="339773"/>
                    <a:pt x="278673" y="339773"/>
                  </a:cubicBezTo>
                  <a:cubicBezTo>
                    <a:pt x="274175" y="339773"/>
                    <a:pt x="269677" y="338016"/>
                    <a:pt x="266157" y="334696"/>
                  </a:cubicBezTo>
                  <a:cubicBezTo>
                    <a:pt x="259116" y="327666"/>
                    <a:pt x="259116" y="316536"/>
                    <a:pt x="266157" y="309506"/>
                  </a:cubicBezTo>
                  <a:lnTo>
                    <a:pt x="461332" y="114625"/>
                  </a:lnTo>
                  <a:lnTo>
                    <a:pt x="461332" y="69126"/>
                  </a:lnTo>
                  <a:cubicBezTo>
                    <a:pt x="461332" y="59167"/>
                    <a:pt x="469155" y="51356"/>
                    <a:pt x="479129" y="51356"/>
                  </a:cubicBezTo>
                  <a:cubicBezTo>
                    <a:pt x="488907" y="51356"/>
                    <a:pt x="496926" y="59167"/>
                    <a:pt x="496926" y="69126"/>
                  </a:cubicBezTo>
                  <a:lnTo>
                    <a:pt x="496926" y="79085"/>
                  </a:lnTo>
                  <a:lnTo>
                    <a:pt x="513549" y="62487"/>
                  </a:lnTo>
                  <a:lnTo>
                    <a:pt x="513549" y="17770"/>
                  </a:lnTo>
                  <a:cubicBezTo>
                    <a:pt x="513549" y="8006"/>
                    <a:pt x="521567" y="0"/>
                    <a:pt x="5313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4" name="文本框 43"/>
          <p:cNvSpPr txBox="1"/>
          <p:nvPr/>
        </p:nvSpPr>
        <p:spPr>
          <a:xfrm>
            <a:off x="1327669" y="4480568"/>
            <a:ext cx="3221182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313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Century Gothic" panose="020B0502020202020204" pitchFamily="34" charset="0"/>
              </a:rPr>
              <a:t>单击添加标题，建议您在展示时采用微软雅黑字体</a:t>
            </a:r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Century Gothic" panose="020B0502020202020204" pitchFamily="34" charset="0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7862453" y="4480625"/>
            <a:ext cx="3221182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313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Century Gothic" panose="020B0502020202020204" pitchFamily="34" charset="0"/>
              </a:rPr>
              <a:t>单击添加标题，建议您在展示时采用微软雅黑字体</a:t>
            </a:r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642360" y="1233805"/>
            <a:ext cx="5212080" cy="50673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r" defTabSz="91313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Century Gothic" panose="020B0502020202020204" pitchFamily="34" charset="0"/>
              </a:rPr>
              <a:t>单击添加标题，建议您在展示时采用微软雅黑字体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16" grpId="0" animBg="1"/>
      <p:bldP spid="17" grpId="0" animBg="1"/>
      <p:bldP spid="43" grpId="0" animBg="1"/>
      <p:bldP spid="44" grpId="0"/>
      <p:bldP spid="45" grpId="0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372745" y="227330"/>
            <a:ext cx="3609975" cy="810260"/>
            <a:chOff x="587" y="358"/>
            <a:chExt cx="5685" cy="1276"/>
          </a:xfrm>
        </p:grpSpPr>
        <p:pic>
          <p:nvPicPr>
            <p:cNvPr id="2" name="图片 1" descr="10"/>
            <p:cNvPicPr>
              <a:picLocks noChangeAspect="1"/>
            </p:cNvPicPr>
            <p:nvPr/>
          </p:nvPicPr>
          <p:blipFill>
            <a:blip r:embed="rId1"/>
            <a:srcRect l="4693" t="2778" r="81649" b="64444"/>
            <a:stretch>
              <a:fillRect/>
            </a:stretch>
          </p:blipFill>
          <p:spPr>
            <a:xfrm>
              <a:off x="587" y="358"/>
              <a:ext cx="992" cy="992"/>
            </a:xfrm>
            <a:prstGeom prst="triangle">
              <a:avLst/>
            </a:prstGeom>
          </p:spPr>
        </p:pic>
        <p:sp>
          <p:nvSpPr>
            <p:cNvPr id="28" name="文本占位符 18"/>
            <p:cNvSpPr txBox="1"/>
            <p:nvPr/>
          </p:nvSpPr>
          <p:spPr>
            <a:xfrm>
              <a:off x="1730" y="358"/>
              <a:ext cx="4542" cy="1277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zh-CN" sz="1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ADD YOUR TITLE HERE</a:t>
              </a:r>
              <a:endParaRPr lang="en-US" altLang="zh-CN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0" indent="0">
                <a:buNone/>
              </a:pPr>
              <a:r>
                <a:rPr lang="zh-CN" altLang="en-US" sz="1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点击此处添加标题</a:t>
              </a:r>
              <a:endPara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2244424" y="2044749"/>
            <a:ext cx="23098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8965"/>
            <a:r>
              <a:rPr lang="zh-CN" altLang="en-US" sz="2000" dirty="0">
                <a:solidFill>
                  <a:schemeClr val="bg2">
                    <a:lumMod val="10000"/>
                  </a:schemeClr>
                </a:solidFill>
                <a:latin typeface="zihun111hao-jibangzhaopaiti" panose="00000500000000000000" pitchFamily="2" charset="-122"/>
                <a:ea typeface="zihun105hao-jianyahei" panose="00000500000000000000" pitchFamily="2" charset="-122"/>
                <a:cs typeface="Calibri" panose="020F0502020204030204"/>
                <a:sym typeface="zihun111hao-jibangzhaopaiti" panose="00000500000000000000" pitchFamily="2" charset="-122"/>
              </a:rPr>
              <a:t>添加标题</a:t>
            </a:r>
            <a:endParaRPr lang="en-US" sz="2000" dirty="0">
              <a:solidFill>
                <a:schemeClr val="bg2">
                  <a:lumMod val="10000"/>
                </a:schemeClr>
              </a:solidFill>
              <a:latin typeface="zihun111hao-jibangzhaopaiti" panose="00000500000000000000" pitchFamily="2" charset="-122"/>
              <a:ea typeface="zihun105hao-jianyahei" panose="00000500000000000000" pitchFamily="2" charset="-122"/>
              <a:cs typeface="Calibri" panose="020F0502020204030204"/>
              <a:sym typeface="zihun111hao-jibangzhaopaiti" panose="00000500000000000000" pitchFamily="2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27350" y="2384631"/>
            <a:ext cx="2309897" cy="42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8965"/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latin typeface="zihun111hao-jibangzhaopaiti" panose="00000500000000000000" pitchFamily="2" charset="-122"/>
                <a:ea typeface="zihun105hao-jianyahei" panose="00000500000000000000" pitchFamily="2" charset="-122"/>
                <a:cs typeface="Calibri" panose="020F0502020204030204"/>
                <a:sym typeface="zihun111hao-jibangzhaopaiti" panose="00000500000000000000" pitchFamily="2" charset="-122"/>
              </a:rPr>
              <a:t>此处添加详细文本描述，建议与标题相关并符合整体语言风格</a:t>
            </a:r>
            <a:endParaRPr lang="en-US" sz="1065" b="1" dirty="0">
              <a:solidFill>
                <a:schemeClr val="bg1">
                  <a:lumMod val="50000"/>
                </a:schemeClr>
              </a:solidFill>
              <a:latin typeface="zihun111hao-jibangzhaopaiti" panose="00000500000000000000" pitchFamily="2" charset="-122"/>
              <a:ea typeface="zihun105hao-jianyahei" panose="00000500000000000000" pitchFamily="2" charset="-122"/>
              <a:cs typeface="Calibri" panose="020F0502020204030204"/>
              <a:sym typeface="zihun111hao-jibangzhaopaiti" panose="00000500000000000000" pitchFamily="2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44424" y="3227723"/>
            <a:ext cx="23098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8965"/>
            <a:r>
              <a:rPr lang="zh-CN" altLang="en-US" sz="2000" dirty="0">
                <a:solidFill>
                  <a:schemeClr val="bg2">
                    <a:lumMod val="10000"/>
                  </a:schemeClr>
                </a:solidFill>
                <a:latin typeface="zihun111hao-jibangzhaopaiti" panose="00000500000000000000" pitchFamily="2" charset="-122"/>
                <a:ea typeface="zihun105hao-jianyahei" panose="00000500000000000000" pitchFamily="2" charset="-122"/>
                <a:cs typeface="Calibri" panose="020F0502020204030204"/>
                <a:sym typeface="zihun111hao-jibangzhaopaiti" panose="00000500000000000000" pitchFamily="2" charset="-122"/>
              </a:rPr>
              <a:t>添加标题</a:t>
            </a:r>
            <a:endParaRPr lang="en-US" altLang="zh-CN" sz="2000" dirty="0">
              <a:solidFill>
                <a:schemeClr val="bg2">
                  <a:lumMod val="10000"/>
                </a:schemeClr>
              </a:solidFill>
              <a:latin typeface="zihun111hao-jibangzhaopaiti" panose="00000500000000000000" pitchFamily="2" charset="-122"/>
              <a:ea typeface="zihun105hao-jianyahei" panose="00000500000000000000" pitchFamily="2" charset="-122"/>
              <a:cs typeface="Calibri" panose="020F0502020204030204"/>
              <a:sym typeface="zihun111hao-jibangzhaopaiti" panose="00000500000000000000" pitchFamily="2" charset="-122"/>
            </a:endParaRPr>
          </a:p>
        </p:txBody>
      </p:sp>
      <p:sp>
        <p:nvSpPr>
          <p:cNvPr id="6" name="TextBox 17"/>
          <p:cNvSpPr txBox="1"/>
          <p:nvPr/>
        </p:nvSpPr>
        <p:spPr>
          <a:xfrm>
            <a:off x="2227350" y="3567604"/>
            <a:ext cx="2309897" cy="42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8965"/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latin typeface="zihun111hao-jibangzhaopaiti" panose="00000500000000000000" pitchFamily="2" charset="-122"/>
                <a:ea typeface="zihun105hao-jianyahei" panose="00000500000000000000" pitchFamily="2" charset="-122"/>
                <a:cs typeface="Calibri" panose="020F0502020204030204"/>
                <a:sym typeface="zihun111hao-jibangzhaopaiti" panose="00000500000000000000" pitchFamily="2" charset="-122"/>
              </a:rPr>
              <a:t>此处添加详细文本描述，建议与标题相关并符合整体语言风格</a:t>
            </a:r>
            <a:endParaRPr lang="en-US" sz="1065" b="1" dirty="0">
              <a:solidFill>
                <a:schemeClr val="bg1">
                  <a:lumMod val="50000"/>
                </a:schemeClr>
              </a:solidFill>
              <a:latin typeface="zihun111hao-jibangzhaopaiti" panose="00000500000000000000" pitchFamily="2" charset="-122"/>
              <a:ea typeface="zihun105hao-jianyahei" panose="00000500000000000000" pitchFamily="2" charset="-122"/>
              <a:cs typeface="Calibri" panose="020F0502020204030204"/>
              <a:sym typeface="zihun111hao-jibangzhaopaiti" panose="00000500000000000000" pitchFamily="2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244424" y="4367283"/>
            <a:ext cx="23098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8965"/>
            <a:r>
              <a:rPr lang="zh-CN" altLang="en-US" sz="2000" dirty="0">
                <a:solidFill>
                  <a:schemeClr val="bg2">
                    <a:lumMod val="10000"/>
                  </a:schemeClr>
                </a:solidFill>
                <a:latin typeface="zihun111hao-jibangzhaopaiti" panose="00000500000000000000" pitchFamily="2" charset="-122"/>
                <a:ea typeface="zihun105hao-jianyahei" panose="00000500000000000000" pitchFamily="2" charset="-122"/>
                <a:cs typeface="Calibri" panose="020F0502020204030204"/>
                <a:sym typeface="zihun111hao-jibangzhaopaiti" panose="00000500000000000000" pitchFamily="2" charset="-122"/>
              </a:rPr>
              <a:t>添加标题</a:t>
            </a:r>
            <a:endParaRPr lang="en-US" altLang="zh-CN" sz="2000" dirty="0">
              <a:solidFill>
                <a:schemeClr val="bg2">
                  <a:lumMod val="10000"/>
                </a:schemeClr>
              </a:solidFill>
              <a:latin typeface="zihun111hao-jibangzhaopaiti" panose="00000500000000000000" pitchFamily="2" charset="-122"/>
              <a:ea typeface="zihun105hao-jianyahei" panose="00000500000000000000" pitchFamily="2" charset="-122"/>
              <a:cs typeface="Calibri" panose="020F0502020204030204"/>
              <a:sym typeface="zihun111hao-jibangzhaopaiti" panose="00000500000000000000" pitchFamily="2" charset="-122"/>
            </a:endParaRPr>
          </a:p>
        </p:txBody>
      </p:sp>
      <p:sp>
        <p:nvSpPr>
          <p:cNvPr id="7" name="TextBox 19"/>
          <p:cNvSpPr txBox="1"/>
          <p:nvPr/>
        </p:nvSpPr>
        <p:spPr>
          <a:xfrm>
            <a:off x="2227350" y="4707164"/>
            <a:ext cx="2309897" cy="42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8965"/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latin typeface="zihun111hao-jibangzhaopaiti" panose="00000500000000000000" pitchFamily="2" charset="-122"/>
                <a:ea typeface="zihun105hao-jianyahei" panose="00000500000000000000" pitchFamily="2" charset="-122"/>
                <a:cs typeface="Calibri" panose="020F0502020204030204"/>
                <a:sym typeface="zihun111hao-jibangzhaopaiti" panose="00000500000000000000" pitchFamily="2" charset="-122"/>
              </a:rPr>
              <a:t>此处添加详细文本描述，建议与标题相关并符合整体语言风格</a:t>
            </a:r>
            <a:endParaRPr lang="en-US" sz="1065" b="1" dirty="0">
              <a:solidFill>
                <a:schemeClr val="bg1">
                  <a:lumMod val="50000"/>
                </a:schemeClr>
              </a:solidFill>
              <a:latin typeface="zihun111hao-jibangzhaopaiti" panose="00000500000000000000" pitchFamily="2" charset="-122"/>
              <a:ea typeface="zihun105hao-jianyahei" panose="00000500000000000000" pitchFamily="2" charset="-122"/>
              <a:cs typeface="Calibri" panose="020F0502020204030204"/>
              <a:sym typeface="zihun111hao-jibangzhaopaiti" panose="00000500000000000000" pitchFamily="2" charset="-122"/>
            </a:endParaRPr>
          </a:p>
        </p:txBody>
      </p:sp>
      <p:grpSp>
        <p:nvGrpSpPr>
          <p:cNvPr id="8" name="Group 5"/>
          <p:cNvGrpSpPr/>
          <p:nvPr/>
        </p:nvGrpSpPr>
        <p:grpSpPr>
          <a:xfrm>
            <a:off x="1443773" y="2033640"/>
            <a:ext cx="860831" cy="850519"/>
            <a:chOff x="5689318" y="1649965"/>
            <a:chExt cx="645623" cy="637889"/>
          </a:xfrm>
        </p:grpSpPr>
        <p:sp>
          <p:nvSpPr>
            <p:cNvPr id="13" name="Oval 12"/>
            <p:cNvSpPr/>
            <p:nvPr/>
          </p:nvSpPr>
          <p:spPr>
            <a:xfrm>
              <a:off x="5708365" y="1690892"/>
              <a:ext cx="596962" cy="596962"/>
            </a:xfrm>
            <a:prstGeom prst="ellipse">
              <a:avLst/>
            </a:prstGeom>
            <a:solidFill>
              <a:srgbClr val="04044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 defTabSz="608965"/>
              <a:endParaRPr lang="en-US" sz="2400" dirty="0">
                <a:solidFill>
                  <a:prstClr val="white"/>
                </a:solidFill>
                <a:latin typeface="zihun111hao-jibangzhaopaiti" panose="00000500000000000000" pitchFamily="2" charset="-122"/>
                <a:ea typeface="zihun105hao-jianyahei" panose="00000500000000000000" pitchFamily="2" charset="-122"/>
                <a:sym typeface="zihun111hao-jibangzhaopaiti" panose="00000500000000000000" pitchFamily="2" charset="-122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5689318" y="1649965"/>
              <a:ext cx="645623" cy="5309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08965"/>
              <a:endParaRPr lang="en-US" sz="4000" dirty="0">
                <a:solidFill>
                  <a:prstClr val="white"/>
                </a:solidFill>
                <a:latin typeface="zihun111hao-jibangzhaopaiti" panose="00000500000000000000" pitchFamily="2" charset="-122"/>
                <a:ea typeface="zihun105hao-jianyahei" panose="00000500000000000000" pitchFamily="2" charset="-122"/>
                <a:cs typeface="Sosa Regular"/>
                <a:sym typeface="zihun111hao-jibangzhaopaiti" panose="00000500000000000000" pitchFamily="2" charset="-122"/>
              </a:endParaRPr>
            </a:p>
          </p:txBody>
        </p:sp>
      </p:grpSp>
      <p:grpSp>
        <p:nvGrpSpPr>
          <p:cNvPr id="9" name="Group 6"/>
          <p:cNvGrpSpPr/>
          <p:nvPr/>
        </p:nvGrpSpPr>
        <p:grpSpPr>
          <a:xfrm>
            <a:off x="1457319" y="3249742"/>
            <a:ext cx="860831" cy="806347"/>
            <a:chOff x="5699478" y="2562042"/>
            <a:chExt cx="645623" cy="604760"/>
          </a:xfrm>
        </p:grpSpPr>
        <p:sp>
          <p:nvSpPr>
            <p:cNvPr id="11" name="Oval 10"/>
            <p:cNvSpPr/>
            <p:nvPr/>
          </p:nvSpPr>
          <p:spPr>
            <a:xfrm>
              <a:off x="5718525" y="2569840"/>
              <a:ext cx="596962" cy="596962"/>
            </a:xfrm>
            <a:prstGeom prst="ellipse">
              <a:avLst/>
            </a:prstGeom>
            <a:solidFill>
              <a:srgbClr val="04044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 defTabSz="608965"/>
              <a:endParaRPr lang="en-US" sz="2400" dirty="0">
                <a:solidFill>
                  <a:prstClr val="white"/>
                </a:solidFill>
                <a:latin typeface="zihun111hao-jibangzhaopaiti" panose="00000500000000000000" pitchFamily="2" charset="-122"/>
                <a:ea typeface="zihun105hao-jianyahei" panose="00000500000000000000" pitchFamily="2" charset="-122"/>
                <a:sym typeface="zihun111hao-jibangzhaopaiti" panose="00000500000000000000" pitchFamily="2" charset="-122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699478" y="2562042"/>
              <a:ext cx="645623" cy="5000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08965"/>
              <a:endParaRPr lang="en-US" sz="3735" dirty="0">
                <a:solidFill>
                  <a:prstClr val="white"/>
                </a:solidFill>
                <a:latin typeface="zihun111hao-jibangzhaopaiti" panose="00000500000000000000" pitchFamily="2" charset="-122"/>
                <a:ea typeface="zihun105hao-jianyahei" panose="00000500000000000000" pitchFamily="2" charset="-122"/>
                <a:cs typeface="Sosa Regular"/>
                <a:sym typeface="zihun111hao-jibangzhaopaiti" panose="00000500000000000000" pitchFamily="2" charset="-122"/>
              </a:endParaRPr>
            </a:p>
          </p:txBody>
        </p:sp>
      </p:grpSp>
      <p:grpSp>
        <p:nvGrpSpPr>
          <p:cNvPr id="10" name="Group 7"/>
          <p:cNvGrpSpPr/>
          <p:nvPr/>
        </p:nvGrpSpPr>
        <p:grpSpPr>
          <a:xfrm>
            <a:off x="1472021" y="4381679"/>
            <a:ext cx="860831" cy="850519"/>
            <a:chOff x="5710504" y="3410994"/>
            <a:chExt cx="645623" cy="637889"/>
          </a:xfrm>
        </p:grpSpPr>
        <p:sp>
          <p:nvSpPr>
            <p:cNvPr id="26" name="Oval 8"/>
            <p:cNvSpPr/>
            <p:nvPr/>
          </p:nvSpPr>
          <p:spPr>
            <a:xfrm>
              <a:off x="5729551" y="3451921"/>
              <a:ext cx="596962" cy="596962"/>
            </a:xfrm>
            <a:prstGeom prst="ellipse">
              <a:avLst/>
            </a:prstGeom>
            <a:solidFill>
              <a:srgbClr val="04044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 defTabSz="608965"/>
              <a:endParaRPr lang="en-US" sz="2400" dirty="0">
                <a:solidFill>
                  <a:prstClr val="white"/>
                </a:solidFill>
                <a:latin typeface="zihun111hao-jibangzhaopaiti" panose="00000500000000000000" pitchFamily="2" charset="-122"/>
                <a:ea typeface="zihun105hao-jianyahei" panose="00000500000000000000" pitchFamily="2" charset="-122"/>
                <a:sym typeface="zihun111hao-jibangzhaopaiti" panose="00000500000000000000" pitchFamily="2" charset="-122"/>
              </a:endParaRPr>
            </a:p>
          </p:txBody>
        </p:sp>
        <p:sp>
          <p:nvSpPr>
            <p:cNvPr id="27" name="Rectangle 9"/>
            <p:cNvSpPr/>
            <p:nvPr/>
          </p:nvSpPr>
          <p:spPr>
            <a:xfrm>
              <a:off x="5710504" y="3410994"/>
              <a:ext cx="645623" cy="5000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08965"/>
              <a:endParaRPr lang="en-US" sz="3735" dirty="0">
                <a:solidFill>
                  <a:srgbClr val="FFFFFF"/>
                </a:solidFill>
                <a:latin typeface="zihun111hao-jibangzhaopaiti" panose="00000500000000000000" pitchFamily="2" charset="-122"/>
                <a:ea typeface="zihun105hao-jianyahei" panose="00000500000000000000" pitchFamily="2" charset="-122"/>
                <a:cs typeface="Sosa Regular"/>
                <a:sym typeface="zihun111hao-jibangzhaopaiti" panose="00000500000000000000" pitchFamily="2" charset="-122"/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5228841" y="2042308"/>
            <a:ext cx="20102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8965"/>
            <a:r>
              <a:rPr lang="zh-CN" altLang="en-US" sz="2000" dirty="0">
                <a:solidFill>
                  <a:schemeClr val="bg2">
                    <a:lumMod val="10000"/>
                  </a:schemeClr>
                </a:solidFill>
                <a:latin typeface="zihun111hao-jibangzhaopaiti" panose="00000500000000000000" pitchFamily="2" charset="-122"/>
                <a:ea typeface="zihun105hao-jianyahei" panose="00000500000000000000" pitchFamily="2" charset="-122"/>
                <a:cs typeface="Calibri" panose="020F0502020204030204"/>
                <a:sym typeface="zihun111hao-jibangzhaopaiti" panose="00000500000000000000" pitchFamily="2" charset="-122"/>
              </a:rPr>
              <a:t>添加标题</a:t>
            </a:r>
            <a:endParaRPr lang="en-US" altLang="zh-CN" sz="2000" dirty="0">
              <a:solidFill>
                <a:schemeClr val="bg2">
                  <a:lumMod val="10000"/>
                </a:schemeClr>
              </a:solidFill>
              <a:latin typeface="zihun111hao-jibangzhaopaiti" panose="00000500000000000000" pitchFamily="2" charset="-122"/>
              <a:ea typeface="zihun105hao-jianyahei" panose="00000500000000000000" pitchFamily="2" charset="-122"/>
              <a:cs typeface="Calibri" panose="020F0502020204030204"/>
              <a:sym typeface="zihun111hao-jibangzhaopaiti" panose="00000500000000000000" pitchFamily="2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213982" y="2382190"/>
            <a:ext cx="2010244" cy="584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8965"/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latin typeface="zihun111hao-jibangzhaopaiti" panose="00000500000000000000" pitchFamily="2" charset="-122"/>
                <a:ea typeface="zihun105hao-jianyahei" panose="00000500000000000000" pitchFamily="2" charset="-122"/>
                <a:cs typeface="Calibri" panose="020F0502020204030204"/>
                <a:sym typeface="zihun111hao-jibangzhaopaiti" panose="00000500000000000000" pitchFamily="2" charset="-122"/>
              </a:rPr>
              <a:t>此处添加详细文本描述，建议与标题相关并符合整体语言风格</a:t>
            </a:r>
            <a:endParaRPr lang="en-US" sz="1065" b="1" dirty="0">
              <a:solidFill>
                <a:schemeClr val="bg1">
                  <a:lumMod val="50000"/>
                </a:schemeClr>
              </a:solidFill>
              <a:latin typeface="zihun111hao-jibangzhaopaiti" panose="00000500000000000000" pitchFamily="2" charset="-122"/>
              <a:ea typeface="zihun105hao-jianyahei" panose="00000500000000000000" pitchFamily="2" charset="-122"/>
              <a:cs typeface="Calibri" panose="020F0502020204030204"/>
              <a:sym typeface="zihun111hao-jibangzhaopaiti" panose="00000500000000000000" pitchFamily="2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228841" y="3225281"/>
            <a:ext cx="20102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8965"/>
            <a:r>
              <a:rPr lang="zh-CN" altLang="en-US" sz="2000" dirty="0">
                <a:solidFill>
                  <a:schemeClr val="bg2">
                    <a:lumMod val="10000"/>
                  </a:schemeClr>
                </a:solidFill>
                <a:latin typeface="zihun111hao-jibangzhaopaiti" panose="00000500000000000000" pitchFamily="2" charset="-122"/>
                <a:ea typeface="zihun105hao-jianyahei" panose="00000500000000000000" pitchFamily="2" charset="-122"/>
                <a:cs typeface="Calibri" panose="020F0502020204030204"/>
                <a:sym typeface="zihun111hao-jibangzhaopaiti" panose="00000500000000000000" pitchFamily="2" charset="-122"/>
              </a:rPr>
              <a:t>添加标题</a:t>
            </a:r>
            <a:endParaRPr lang="en-US" altLang="zh-CN" sz="2000" dirty="0">
              <a:solidFill>
                <a:schemeClr val="bg2">
                  <a:lumMod val="10000"/>
                </a:schemeClr>
              </a:solidFill>
              <a:latin typeface="zihun111hao-jibangzhaopaiti" panose="00000500000000000000" pitchFamily="2" charset="-122"/>
              <a:ea typeface="zihun105hao-jianyahei" panose="00000500000000000000" pitchFamily="2" charset="-122"/>
              <a:cs typeface="Calibri" panose="020F0502020204030204"/>
              <a:sym typeface="zihun111hao-jibangzhaopaiti" panose="00000500000000000000" pitchFamily="2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213982" y="3565163"/>
            <a:ext cx="2010244" cy="584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8965"/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latin typeface="zihun111hao-jibangzhaopaiti" panose="00000500000000000000" pitchFamily="2" charset="-122"/>
                <a:ea typeface="zihun105hao-jianyahei" panose="00000500000000000000" pitchFamily="2" charset="-122"/>
                <a:cs typeface="Calibri" panose="020F0502020204030204"/>
                <a:sym typeface="zihun111hao-jibangzhaopaiti" panose="00000500000000000000" pitchFamily="2" charset="-122"/>
              </a:rPr>
              <a:t>此处添加详细文本描述，建议与标题相关并符合整体语言风格</a:t>
            </a:r>
            <a:endParaRPr lang="en-US" sz="1065" b="1" dirty="0">
              <a:solidFill>
                <a:schemeClr val="bg1">
                  <a:lumMod val="50000"/>
                </a:schemeClr>
              </a:solidFill>
              <a:latin typeface="zihun111hao-jibangzhaopaiti" panose="00000500000000000000" pitchFamily="2" charset="-122"/>
              <a:ea typeface="zihun105hao-jianyahei" panose="00000500000000000000" pitchFamily="2" charset="-122"/>
              <a:cs typeface="Calibri" panose="020F0502020204030204"/>
              <a:sym typeface="zihun111hao-jibangzhaopaiti" panose="00000500000000000000" pitchFamily="2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228841" y="4364841"/>
            <a:ext cx="20102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8965"/>
            <a:r>
              <a:rPr lang="zh-CN" altLang="en-US" sz="2000" dirty="0">
                <a:solidFill>
                  <a:schemeClr val="bg2">
                    <a:lumMod val="10000"/>
                  </a:schemeClr>
                </a:solidFill>
                <a:latin typeface="zihun111hao-jibangzhaopaiti" panose="00000500000000000000" pitchFamily="2" charset="-122"/>
                <a:ea typeface="zihun105hao-jianyahei" panose="00000500000000000000" pitchFamily="2" charset="-122"/>
                <a:cs typeface="Calibri" panose="020F0502020204030204"/>
                <a:sym typeface="zihun111hao-jibangzhaopaiti" panose="00000500000000000000" pitchFamily="2" charset="-122"/>
              </a:rPr>
              <a:t>添加标题</a:t>
            </a:r>
            <a:endParaRPr lang="en-US" altLang="zh-CN" sz="2000" dirty="0">
              <a:solidFill>
                <a:schemeClr val="bg2">
                  <a:lumMod val="10000"/>
                </a:schemeClr>
              </a:solidFill>
              <a:latin typeface="zihun111hao-jibangzhaopaiti" panose="00000500000000000000" pitchFamily="2" charset="-122"/>
              <a:ea typeface="zihun105hao-jianyahei" panose="00000500000000000000" pitchFamily="2" charset="-122"/>
              <a:cs typeface="Calibri" panose="020F0502020204030204"/>
              <a:sym typeface="zihun111hao-jibangzhaopaiti" panose="00000500000000000000" pitchFamily="2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213982" y="4704723"/>
            <a:ext cx="2010244" cy="584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8965"/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latin typeface="zihun111hao-jibangzhaopaiti" panose="00000500000000000000" pitchFamily="2" charset="-122"/>
                <a:ea typeface="zihun105hao-jianyahei" panose="00000500000000000000" pitchFamily="2" charset="-122"/>
                <a:cs typeface="Calibri" panose="020F0502020204030204"/>
                <a:sym typeface="zihun111hao-jibangzhaopaiti" panose="00000500000000000000" pitchFamily="2" charset="-122"/>
              </a:rPr>
              <a:t>此处添加详细文本描述，建议与标题相关并符合整体语言风格</a:t>
            </a:r>
            <a:endParaRPr lang="en-US" sz="1065" b="1" dirty="0">
              <a:solidFill>
                <a:schemeClr val="bg1">
                  <a:lumMod val="50000"/>
                </a:schemeClr>
              </a:solidFill>
              <a:latin typeface="zihun111hao-jibangzhaopaiti" panose="00000500000000000000" pitchFamily="2" charset="-122"/>
              <a:ea typeface="zihun105hao-jianyahei" panose="00000500000000000000" pitchFamily="2" charset="-122"/>
              <a:cs typeface="Calibri" panose="020F0502020204030204"/>
              <a:sym typeface="zihun111hao-jibangzhaopaiti" panose="00000500000000000000" pitchFamily="2" charset="-122"/>
            </a:endParaRPr>
          </a:p>
        </p:txBody>
      </p:sp>
      <p:grpSp>
        <p:nvGrpSpPr>
          <p:cNvPr id="30" name="Group 23"/>
          <p:cNvGrpSpPr/>
          <p:nvPr/>
        </p:nvGrpSpPr>
        <p:grpSpPr>
          <a:xfrm>
            <a:off x="4444171" y="2031198"/>
            <a:ext cx="860831" cy="850519"/>
            <a:chOff x="5689318" y="1649965"/>
            <a:chExt cx="645623" cy="637889"/>
          </a:xfrm>
        </p:grpSpPr>
        <p:sp>
          <p:nvSpPr>
            <p:cNvPr id="31" name="Oval 30"/>
            <p:cNvSpPr/>
            <p:nvPr/>
          </p:nvSpPr>
          <p:spPr>
            <a:xfrm>
              <a:off x="5708365" y="1690892"/>
              <a:ext cx="596962" cy="596962"/>
            </a:xfrm>
            <a:prstGeom prst="ellipse">
              <a:avLst/>
            </a:prstGeom>
            <a:solidFill>
              <a:srgbClr val="745BD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 defTabSz="608965"/>
              <a:endParaRPr lang="en-US" sz="2400" dirty="0">
                <a:solidFill>
                  <a:prstClr val="white"/>
                </a:solidFill>
                <a:latin typeface="zihun111hao-jibangzhaopaiti" panose="00000500000000000000" pitchFamily="2" charset="-122"/>
                <a:ea typeface="zihun105hao-jianyahei" panose="00000500000000000000" pitchFamily="2" charset="-122"/>
                <a:sym typeface="zihun111hao-jibangzhaopaiti" panose="00000500000000000000" pitchFamily="2" charset="-122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5689318" y="1649965"/>
              <a:ext cx="645623" cy="5309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08965"/>
              <a:endParaRPr lang="en-US" sz="4000" dirty="0">
                <a:solidFill>
                  <a:prstClr val="white"/>
                </a:solidFill>
                <a:latin typeface="zihun111hao-jibangzhaopaiti" panose="00000500000000000000" pitchFamily="2" charset="-122"/>
                <a:ea typeface="zihun105hao-jianyahei" panose="00000500000000000000" pitchFamily="2" charset="-122"/>
                <a:cs typeface="Sosa Regular"/>
                <a:sym typeface="zihun111hao-jibangzhaopaiti" panose="00000500000000000000" pitchFamily="2" charset="-122"/>
              </a:endParaRPr>
            </a:p>
          </p:txBody>
        </p:sp>
      </p:grpSp>
      <p:grpSp>
        <p:nvGrpSpPr>
          <p:cNvPr id="39" name="Group 24"/>
          <p:cNvGrpSpPr/>
          <p:nvPr/>
        </p:nvGrpSpPr>
        <p:grpSpPr>
          <a:xfrm>
            <a:off x="4443951" y="3189803"/>
            <a:ext cx="860831" cy="863844"/>
            <a:chOff x="5689153" y="2518919"/>
            <a:chExt cx="645623" cy="647883"/>
          </a:xfrm>
        </p:grpSpPr>
        <p:sp>
          <p:nvSpPr>
            <p:cNvPr id="40" name="Oval 28"/>
            <p:cNvSpPr/>
            <p:nvPr/>
          </p:nvSpPr>
          <p:spPr>
            <a:xfrm>
              <a:off x="5718525" y="2569840"/>
              <a:ext cx="596962" cy="596962"/>
            </a:xfrm>
            <a:prstGeom prst="ellipse">
              <a:avLst/>
            </a:prstGeom>
            <a:solidFill>
              <a:srgbClr val="745BD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 defTabSz="608965"/>
              <a:endParaRPr lang="en-US" sz="2400" dirty="0">
                <a:solidFill>
                  <a:prstClr val="white"/>
                </a:solidFill>
                <a:latin typeface="zihun111hao-jibangzhaopaiti" panose="00000500000000000000" pitchFamily="2" charset="-122"/>
                <a:ea typeface="zihun105hao-jianyahei" panose="00000500000000000000" pitchFamily="2" charset="-122"/>
                <a:sym typeface="zihun111hao-jibangzhaopaiti" panose="00000500000000000000" pitchFamily="2" charset="-122"/>
              </a:endParaRPr>
            </a:p>
          </p:txBody>
        </p:sp>
        <p:sp>
          <p:nvSpPr>
            <p:cNvPr id="41" name="Rectangle 29"/>
            <p:cNvSpPr/>
            <p:nvPr/>
          </p:nvSpPr>
          <p:spPr>
            <a:xfrm>
              <a:off x="5689153" y="2518919"/>
              <a:ext cx="645623" cy="5309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08965"/>
              <a:endParaRPr lang="en-US" sz="4000" dirty="0">
                <a:solidFill>
                  <a:prstClr val="white"/>
                </a:solidFill>
                <a:latin typeface="zihun111hao-jibangzhaopaiti" panose="00000500000000000000" pitchFamily="2" charset="-122"/>
                <a:ea typeface="zihun105hao-jianyahei" panose="00000500000000000000" pitchFamily="2" charset="-122"/>
                <a:cs typeface="Sosa Regular"/>
                <a:sym typeface="zihun111hao-jibangzhaopaiti" panose="00000500000000000000" pitchFamily="2" charset="-122"/>
              </a:endParaRPr>
            </a:p>
          </p:txBody>
        </p:sp>
      </p:grpSp>
      <p:grpSp>
        <p:nvGrpSpPr>
          <p:cNvPr id="42" name="Group 25"/>
          <p:cNvGrpSpPr/>
          <p:nvPr/>
        </p:nvGrpSpPr>
        <p:grpSpPr>
          <a:xfrm>
            <a:off x="4472419" y="4379238"/>
            <a:ext cx="860831" cy="850519"/>
            <a:chOff x="5710504" y="3410994"/>
            <a:chExt cx="645623" cy="637889"/>
          </a:xfrm>
        </p:grpSpPr>
        <p:sp>
          <p:nvSpPr>
            <p:cNvPr id="43" name="Oval 26"/>
            <p:cNvSpPr/>
            <p:nvPr/>
          </p:nvSpPr>
          <p:spPr>
            <a:xfrm>
              <a:off x="5729551" y="3451921"/>
              <a:ext cx="596962" cy="596962"/>
            </a:xfrm>
            <a:prstGeom prst="ellipse">
              <a:avLst/>
            </a:prstGeom>
            <a:solidFill>
              <a:srgbClr val="745BD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 defTabSz="608965"/>
              <a:endParaRPr lang="en-US" sz="2400" dirty="0">
                <a:solidFill>
                  <a:prstClr val="white"/>
                </a:solidFill>
                <a:latin typeface="zihun111hao-jibangzhaopaiti" panose="00000500000000000000" pitchFamily="2" charset="-122"/>
                <a:ea typeface="zihun105hao-jianyahei" panose="00000500000000000000" pitchFamily="2" charset="-122"/>
                <a:sym typeface="zihun111hao-jibangzhaopaiti" panose="00000500000000000000" pitchFamily="2" charset="-122"/>
              </a:endParaRPr>
            </a:p>
          </p:txBody>
        </p:sp>
        <p:sp>
          <p:nvSpPr>
            <p:cNvPr id="44" name="Rectangle 27"/>
            <p:cNvSpPr/>
            <p:nvPr/>
          </p:nvSpPr>
          <p:spPr>
            <a:xfrm>
              <a:off x="5710504" y="3410994"/>
              <a:ext cx="645623" cy="5309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08965"/>
              <a:endParaRPr lang="en-US" sz="4000" dirty="0">
                <a:solidFill>
                  <a:prstClr val="white"/>
                </a:solidFill>
                <a:latin typeface="zihun111hao-jibangzhaopaiti" panose="00000500000000000000" pitchFamily="2" charset="-122"/>
                <a:ea typeface="zihun105hao-jianyahei" panose="00000500000000000000" pitchFamily="2" charset="-122"/>
                <a:cs typeface="Sosa Regular"/>
                <a:sym typeface="zihun111hao-jibangzhaopaiti" panose="00000500000000000000" pitchFamily="2" charset="-122"/>
              </a:endParaRPr>
            </a:p>
          </p:txBody>
        </p:sp>
      </p:grpSp>
      <p:sp>
        <p:nvSpPr>
          <p:cNvPr id="45" name="Freeform 19"/>
          <p:cNvSpPr>
            <a:spLocks noEditPoints="1"/>
          </p:cNvSpPr>
          <p:nvPr/>
        </p:nvSpPr>
        <p:spPr bwMode="auto">
          <a:xfrm>
            <a:off x="4777710" y="4618798"/>
            <a:ext cx="284287" cy="438831"/>
          </a:xfrm>
          <a:custGeom>
            <a:avLst/>
            <a:gdLst/>
            <a:ahLst/>
            <a:cxnLst>
              <a:cxn ang="0">
                <a:pos x="1392" y="1"/>
              </a:cxn>
              <a:cxn ang="0">
                <a:pos x="1423" y="8"/>
              </a:cxn>
              <a:cxn ang="0">
                <a:pos x="1447" y="24"/>
              </a:cxn>
              <a:cxn ang="0">
                <a:pos x="1470" y="56"/>
              </a:cxn>
              <a:cxn ang="0">
                <a:pos x="1485" y="117"/>
              </a:cxn>
              <a:cxn ang="0">
                <a:pos x="1488" y="2107"/>
              </a:cxn>
              <a:cxn ang="0">
                <a:pos x="1475" y="2205"/>
              </a:cxn>
              <a:cxn ang="0">
                <a:pos x="1452" y="2259"/>
              </a:cxn>
              <a:cxn ang="0">
                <a:pos x="1429" y="2281"/>
              </a:cxn>
              <a:cxn ang="0">
                <a:pos x="1400" y="2294"/>
              </a:cxn>
              <a:cxn ang="0">
                <a:pos x="1188" y="2297"/>
              </a:cxn>
              <a:cxn ang="0">
                <a:pos x="812" y="2297"/>
              </a:cxn>
              <a:cxn ang="0">
                <a:pos x="730" y="2297"/>
              </a:cxn>
              <a:cxn ang="0">
                <a:pos x="549" y="2297"/>
              </a:cxn>
              <a:cxn ang="0">
                <a:pos x="105" y="2297"/>
              </a:cxn>
              <a:cxn ang="0">
                <a:pos x="73" y="2289"/>
              </a:cxn>
              <a:cxn ang="0">
                <a:pos x="47" y="2270"/>
              </a:cxn>
              <a:cxn ang="0">
                <a:pos x="24" y="2238"/>
              </a:cxn>
              <a:cxn ang="0">
                <a:pos x="5" y="2167"/>
              </a:cxn>
              <a:cxn ang="0">
                <a:pos x="0" y="192"/>
              </a:cxn>
              <a:cxn ang="0">
                <a:pos x="8" y="84"/>
              </a:cxn>
              <a:cxn ang="0">
                <a:pos x="33" y="33"/>
              </a:cxn>
              <a:cxn ang="0">
                <a:pos x="52" y="15"/>
              </a:cxn>
              <a:cxn ang="0">
                <a:pos x="80" y="4"/>
              </a:cxn>
              <a:cxn ang="0">
                <a:pos x="115" y="0"/>
              </a:cxn>
              <a:cxn ang="0">
                <a:pos x="762" y="2145"/>
              </a:cxn>
              <a:cxn ang="0">
                <a:pos x="782" y="2156"/>
              </a:cxn>
              <a:cxn ang="0">
                <a:pos x="798" y="2174"/>
              </a:cxn>
              <a:cxn ang="0">
                <a:pos x="805" y="2196"/>
              </a:cxn>
              <a:cxn ang="0">
                <a:pos x="802" y="2221"/>
              </a:cxn>
              <a:cxn ang="0">
                <a:pos x="790" y="2242"/>
              </a:cxn>
              <a:cxn ang="0">
                <a:pos x="773" y="2256"/>
              </a:cxn>
              <a:cxn ang="0">
                <a:pos x="750" y="2263"/>
              </a:cxn>
              <a:cxn ang="0">
                <a:pos x="726" y="2261"/>
              </a:cxn>
              <a:cxn ang="0">
                <a:pos x="705" y="2250"/>
              </a:cxn>
              <a:cxn ang="0">
                <a:pos x="691" y="2231"/>
              </a:cxn>
              <a:cxn ang="0">
                <a:pos x="684" y="2209"/>
              </a:cxn>
              <a:cxn ang="0">
                <a:pos x="686" y="2185"/>
              </a:cxn>
              <a:cxn ang="0">
                <a:pos x="697" y="2165"/>
              </a:cxn>
              <a:cxn ang="0">
                <a:pos x="715" y="2149"/>
              </a:cxn>
              <a:cxn ang="0">
                <a:pos x="738" y="2143"/>
              </a:cxn>
              <a:cxn ang="0">
                <a:pos x="1361" y="2056"/>
              </a:cxn>
              <a:cxn ang="0">
                <a:pos x="274" y="2001"/>
              </a:cxn>
              <a:cxn ang="0">
                <a:pos x="115" y="150"/>
              </a:cxn>
              <a:cxn ang="0">
                <a:pos x="1396" y="157"/>
              </a:cxn>
              <a:cxn ang="0">
                <a:pos x="1415" y="183"/>
              </a:cxn>
              <a:cxn ang="0">
                <a:pos x="1412" y="2084"/>
              </a:cxn>
              <a:cxn ang="0">
                <a:pos x="1389" y="2106"/>
              </a:cxn>
              <a:cxn ang="0">
                <a:pos x="1045" y="2109"/>
              </a:cxn>
              <a:cxn ang="0">
                <a:pos x="779" y="2109"/>
              </a:cxn>
              <a:cxn ang="0">
                <a:pos x="709" y="2109"/>
              </a:cxn>
              <a:cxn ang="0">
                <a:pos x="443" y="2109"/>
              </a:cxn>
              <a:cxn ang="0">
                <a:pos x="98" y="2106"/>
              </a:cxn>
              <a:cxn ang="0">
                <a:pos x="76" y="2084"/>
              </a:cxn>
              <a:cxn ang="0">
                <a:pos x="74" y="183"/>
              </a:cxn>
              <a:cxn ang="0">
                <a:pos x="91" y="157"/>
              </a:cxn>
            </a:cxnLst>
            <a:rect l="0" t="0" r="r" b="b"/>
            <a:pathLst>
              <a:path w="1488" h="2297">
                <a:moveTo>
                  <a:pt x="115" y="0"/>
                </a:moveTo>
                <a:lnTo>
                  <a:pt x="1373" y="0"/>
                </a:lnTo>
                <a:lnTo>
                  <a:pt x="1383" y="0"/>
                </a:lnTo>
                <a:lnTo>
                  <a:pt x="1392" y="1"/>
                </a:lnTo>
                <a:lnTo>
                  <a:pt x="1400" y="2"/>
                </a:lnTo>
                <a:lnTo>
                  <a:pt x="1409" y="4"/>
                </a:lnTo>
                <a:lnTo>
                  <a:pt x="1416" y="6"/>
                </a:lnTo>
                <a:lnTo>
                  <a:pt x="1423" y="8"/>
                </a:lnTo>
                <a:lnTo>
                  <a:pt x="1429" y="11"/>
                </a:lnTo>
                <a:lnTo>
                  <a:pt x="1435" y="15"/>
                </a:lnTo>
                <a:lnTo>
                  <a:pt x="1441" y="18"/>
                </a:lnTo>
                <a:lnTo>
                  <a:pt x="1447" y="24"/>
                </a:lnTo>
                <a:lnTo>
                  <a:pt x="1452" y="28"/>
                </a:lnTo>
                <a:lnTo>
                  <a:pt x="1456" y="33"/>
                </a:lnTo>
                <a:lnTo>
                  <a:pt x="1464" y="44"/>
                </a:lnTo>
                <a:lnTo>
                  <a:pt x="1470" y="56"/>
                </a:lnTo>
                <a:lnTo>
                  <a:pt x="1475" y="70"/>
                </a:lnTo>
                <a:lnTo>
                  <a:pt x="1479" y="84"/>
                </a:lnTo>
                <a:lnTo>
                  <a:pt x="1483" y="101"/>
                </a:lnTo>
                <a:lnTo>
                  <a:pt x="1485" y="117"/>
                </a:lnTo>
                <a:lnTo>
                  <a:pt x="1488" y="153"/>
                </a:lnTo>
                <a:lnTo>
                  <a:pt x="1488" y="192"/>
                </a:lnTo>
                <a:lnTo>
                  <a:pt x="1488" y="2067"/>
                </a:lnTo>
                <a:lnTo>
                  <a:pt x="1488" y="2107"/>
                </a:lnTo>
                <a:lnTo>
                  <a:pt x="1485" y="2147"/>
                </a:lnTo>
                <a:lnTo>
                  <a:pt x="1483" y="2167"/>
                </a:lnTo>
                <a:lnTo>
                  <a:pt x="1479" y="2186"/>
                </a:lnTo>
                <a:lnTo>
                  <a:pt x="1475" y="2205"/>
                </a:lnTo>
                <a:lnTo>
                  <a:pt x="1470" y="2221"/>
                </a:lnTo>
                <a:lnTo>
                  <a:pt x="1464" y="2238"/>
                </a:lnTo>
                <a:lnTo>
                  <a:pt x="1456" y="2252"/>
                </a:lnTo>
                <a:lnTo>
                  <a:pt x="1452" y="2259"/>
                </a:lnTo>
                <a:lnTo>
                  <a:pt x="1447" y="2265"/>
                </a:lnTo>
                <a:lnTo>
                  <a:pt x="1441" y="2270"/>
                </a:lnTo>
                <a:lnTo>
                  <a:pt x="1435" y="2276"/>
                </a:lnTo>
                <a:lnTo>
                  <a:pt x="1429" y="2281"/>
                </a:lnTo>
                <a:lnTo>
                  <a:pt x="1423" y="2285"/>
                </a:lnTo>
                <a:lnTo>
                  <a:pt x="1416" y="2289"/>
                </a:lnTo>
                <a:lnTo>
                  <a:pt x="1409" y="2292"/>
                </a:lnTo>
                <a:lnTo>
                  <a:pt x="1400" y="2294"/>
                </a:lnTo>
                <a:lnTo>
                  <a:pt x="1392" y="2296"/>
                </a:lnTo>
                <a:lnTo>
                  <a:pt x="1383" y="2297"/>
                </a:lnTo>
                <a:lnTo>
                  <a:pt x="1373" y="2297"/>
                </a:lnTo>
                <a:lnTo>
                  <a:pt x="1188" y="2297"/>
                </a:lnTo>
                <a:lnTo>
                  <a:pt x="1045" y="2297"/>
                </a:lnTo>
                <a:lnTo>
                  <a:pt x="938" y="2297"/>
                </a:lnTo>
                <a:lnTo>
                  <a:pt x="863" y="2297"/>
                </a:lnTo>
                <a:lnTo>
                  <a:pt x="812" y="2297"/>
                </a:lnTo>
                <a:lnTo>
                  <a:pt x="779" y="2297"/>
                </a:lnTo>
                <a:lnTo>
                  <a:pt x="759" y="2297"/>
                </a:lnTo>
                <a:lnTo>
                  <a:pt x="744" y="2297"/>
                </a:lnTo>
                <a:lnTo>
                  <a:pt x="730" y="2297"/>
                </a:lnTo>
                <a:lnTo>
                  <a:pt x="709" y="2297"/>
                </a:lnTo>
                <a:lnTo>
                  <a:pt x="676" y="2297"/>
                </a:lnTo>
                <a:lnTo>
                  <a:pt x="625" y="2297"/>
                </a:lnTo>
                <a:lnTo>
                  <a:pt x="549" y="2297"/>
                </a:lnTo>
                <a:lnTo>
                  <a:pt x="443" y="2297"/>
                </a:lnTo>
                <a:lnTo>
                  <a:pt x="301" y="2297"/>
                </a:lnTo>
                <a:lnTo>
                  <a:pt x="115" y="2297"/>
                </a:lnTo>
                <a:lnTo>
                  <a:pt x="105" y="2297"/>
                </a:lnTo>
                <a:lnTo>
                  <a:pt x="96" y="2296"/>
                </a:lnTo>
                <a:lnTo>
                  <a:pt x="88" y="2294"/>
                </a:lnTo>
                <a:lnTo>
                  <a:pt x="80" y="2292"/>
                </a:lnTo>
                <a:lnTo>
                  <a:pt x="73" y="2289"/>
                </a:lnTo>
                <a:lnTo>
                  <a:pt x="65" y="2285"/>
                </a:lnTo>
                <a:lnTo>
                  <a:pt x="58" y="2281"/>
                </a:lnTo>
                <a:lnTo>
                  <a:pt x="52" y="2276"/>
                </a:lnTo>
                <a:lnTo>
                  <a:pt x="47" y="2270"/>
                </a:lnTo>
                <a:lnTo>
                  <a:pt x="42" y="2265"/>
                </a:lnTo>
                <a:lnTo>
                  <a:pt x="37" y="2259"/>
                </a:lnTo>
                <a:lnTo>
                  <a:pt x="33" y="2252"/>
                </a:lnTo>
                <a:lnTo>
                  <a:pt x="24" y="2238"/>
                </a:lnTo>
                <a:lnTo>
                  <a:pt x="18" y="2221"/>
                </a:lnTo>
                <a:lnTo>
                  <a:pt x="13" y="2205"/>
                </a:lnTo>
                <a:lnTo>
                  <a:pt x="8" y="2186"/>
                </a:lnTo>
                <a:lnTo>
                  <a:pt x="5" y="2167"/>
                </a:lnTo>
                <a:lnTo>
                  <a:pt x="3" y="2147"/>
                </a:lnTo>
                <a:lnTo>
                  <a:pt x="1" y="2107"/>
                </a:lnTo>
                <a:lnTo>
                  <a:pt x="0" y="2067"/>
                </a:lnTo>
                <a:lnTo>
                  <a:pt x="0" y="192"/>
                </a:lnTo>
                <a:lnTo>
                  <a:pt x="1" y="153"/>
                </a:lnTo>
                <a:lnTo>
                  <a:pt x="3" y="117"/>
                </a:lnTo>
                <a:lnTo>
                  <a:pt x="5" y="101"/>
                </a:lnTo>
                <a:lnTo>
                  <a:pt x="8" y="84"/>
                </a:lnTo>
                <a:lnTo>
                  <a:pt x="13" y="70"/>
                </a:lnTo>
                <a:lnTo>
                  <a:pt x="18" y="56"/>
                </a:lnTo>
                <a:lnTo>
                  <a:pt x="24" y="44"/>
                </a:lnTo>
                <a:lnTo>
                  <a:pt x="33" y="33"/>
                </a:lnTo>
                <a:lnTo>
                  <a:pt x="37" y="28"/>
                </a:lnTo>
                <a:lnTo>
                  <a:pt x="42" y="23"/>
                </a:lnTo>
                <a:lnTo>
                  <a:pt x="47" y="18"/>
                </a:lnTo>
                <a:lnTo>
                  <a:pt x="52" y="15"/>
                </a:lnTo>
                <a:lnTo>
                  <a:pt x="58" y="11"/>
                </a:lnTo>
                <a:lnTo>
                  <a:pt x="65" y="8"/>
                </a:lnTo>
                <a:lnTo>
                  <a:pt x="73" y="6"/>
                </a:lnTo>
                <a:lnTo>
                  <a:pt x="80" y="4"/>
                </a:lnTo>
                <a:lnTo>
                  <a:pt x="88" y="2"/>
                </a:lnTo>
                <a:lnTo>
                  <a:pt x="96" y="1"/>
                </a:lnTo>
                <a:lnTo>
                  <a:pt x="105" y="0"/>
                </a:lnTo>
                <a:lnTo>
                  <a:pt x="115" y="0"/>
                </a:lnTo>
                <a:close/>
                <a:moveTo>
                  <a:pt x="744" y="2142"/>
                </a:moveTo>
                <a:lnTo>
                  <a:pt x="750" y="2143"/>
                </a:lnTo>
                <a:lnTo>
                  <a:pt x="757" y="2143"/>
                </a:lnTo>
                <a:lnTo>
                  <a:pt x="762" y="2145"/>
                </a:lnTo>
                <a:lnTo>
                  <a:pt x="768" y="2147"/>
                </a:lnTo>
                <a:lnTo>
                  <a:pt x="773" y="2149"/>
                </a:lnTo>
                <a:lnTo>
                  <a:pt x="778" y="2152"/>
                </a:lnTo>
                <a:lnTo>
                  <a:pt x="782" y="2156"/>
                </a:lnTo>
                <a:lnTo>
                  <a:pt x="787" y="2161"/>
                </a:lnTo>
                <a:lnTo>
                  <a:pt x="790" y="2165"/>
                </a:lnTo>
                <a:lnTo>
                  <a:pt x="795" y="2169"/>
                </a:lnTo>
                <a:lnTo>
                  <a:pt x="798" y="2174"/>
                </a:lnTo>
                <a:lnTo>
                  <a:pt x="800" y="2179"/>
                </a:lnTo>
                <a:lnTo>
                  <a:pt x="802" y="2185"/>
                </a:lnTo>
                <a:lnTo>
                  <a:pt x="804" y="2190"/>
                </a:lnTo>
                <a:lnTo>
                  <a:pt x="805" y="2196"/>
                </a:lnTo>
                <a:lnTo>
                  <a:pt x="805" y="2203"/>
                </a:lnTo>
                <a:lnTo>
                  <a:pt x="805" y="2209"/>
                </a:lnTo>
                <a:lnTo>
                  <a:pt x="804" y="2215"/>
                </a:lnTo>
                <a:lnTo>
                  <a:pt x="802" y="2221"/>
                </a:lnTo>
                <a:lnTo>
                  <a:pt x="800" y="2226"/>
                </a:lnTo>
                <a:lnTo>
                  <a:pt x="798" y="2231"/>
                </a:lnTo>
                <a:lnTo>
                  <a:pt x="795" y="2237"/>
                </a:lnTo>
                <a:lnTo>
                  <a:pt x="790" y="2242"/>
                </a:lnTo>
                <a:lnTo>
                  <a:pt x="787" y="2246"/>
                </a:lnTo>
                <a:lnTo>
                  <a:pt x="782" y="2250"/>
                </a:lnTo>
                <a:lnTo>
                  <a:pt x="778" y="2253"/>
                </a:lnTo>
                <a:lnTo>
                  <a:pt x="773" y="2256"/>
                </a:lnTo>
                <a:lnTo>
                  <a:pt x="768" y="2259"/>
                </a:lnTo>
                <a:lnTo>
                  <a:pt x="762" y="2261"/>
                </a:lnTo>
                <a:lnTo>
                  <a:pt x="757" y="2262"/>
                </a:lnTo>
                <a:lnTo>
                  <a:pt x="750" y="2263"/>
                </a:lnTo>
                <a:lnTo>
                  <a:pt x="744" y="2263"/>
                </a:lnTo>
                <a:lnTo>
                  <a:pt x="738" y="2263"/>
                </a:lnTo>
                <a:lnTo>
                  <a:pt x="732" y="2262"/>
                </a:lnTo>
                <a:lnTo>
                  <a:pt x="726" y="2261"/>
                </a:lnTo>
                <a:lnTo>
                  <a:pt x="721" y="2259"/>
                </a:lnTo>
                <a:lnTo>
                  <a:pt x="715" y="2256"/>
                </a:lnTo>
                <a:lnTo>
                  <a:pt x="710" y="2253"/>
                </a:lnTo>
                <a:lnTo>
                  <a:pt x="705" y="2250"/>
                </a:lnTo>
                <a:lnTo>
                  <a:pt x="701" y="2246"/>
                </a:lnTo>
                <a:lnTo>
                  <a:pt x="697" y="2242"/>
                </a:lnTo>
                <a:lnTo>
                  <a:pt x="694" y="2237"/>
                </a:lnTo>
                <a:lnTo>
                  <a:pt x="691" y="2231"/>
                </a:lnTo>
                <a:lnTo>
                  <a:pt x="688" y="2226"/>
                </a:lnTo>
                <a:lnTo>
                  <a:pt x="686" y="2221"/>
                </a:lnTo>
                <a:lnTo>
                  <a:pt x="685" y="2215"/>
                </a:lnTo>
                <a:lnTo>
                  <a:pt x="684" y="2209"/>
                </a:lnTo>
                <a:lnTo>
                  <a:pt x="684" y="2203"/>
                </a:lnTo>
                <a:lnTo>
                  <a:pt x="684" y="2196"/>
                </a:lnTo>
                <a:lnTo>
                  <a:pt x="685" y="2190"/>
                </a:lnTo>
                <a:lnTo>
                  <a:pt x="686" y="2185"/>
                </a:lnTo>
                <a:lnTo>
                  <a:pt x="688" y="2179"/>
                </a:lnTo>
                <a:lnTo>
                  <a:pt x="691" y="2174"/>
                </a:lnTo>
                <a:lnTo>
                  <a:pt x="694" y="2169"/>
                </a:lnTo>
                <a:lnTo>
                  <a:pt x="697" y="2165"/>
                </a:lnTo>
                <a:lnTo>
                  <a:pt x="701" y="2161"/>
                </a:lnTo>
                <a:lnTo>
                  <a:pt x="705" y="2156"/>
                </a:lnTo>
                <a:lnTo>
                  <a:pt x="710" y="2152"/>
                </a:lnTo>
                <a:lnTo>
                  <a:pt x="715" y="2149"/>
                </a:lnTo>
                <a:lnTo>
                  <a:pt x="721" y="2147"/>
                </a:lnTo>
                <a:lnTo>
                  <a:pt x="726" y="2145"/>
                </a:lnTo>
                <a:lnTo>
                  <a:pt x="732" y="2143"/>
                </a:lnTo>
                <a:lnTo>
                  <a:pt x="738" y="2143"/>
                </a:lnTo>
                <a:lnTo>
                  <a:pt x="744" y="2142"/>
                </a:lnTo>
                <a:close/>
                <a:moveTo>
                  <a:pt x="126" y="203"/>
                </a:moveTo>
                <a:lnTo>
                  <a:pt x="1361" y="203"/>
                </a:lnTo>
                <a:lnTo>
                  <a:pt x="1361" y="2056"/>
                </a:lnTo>
                <a:lnTo>
                  <a:pt x="126" y="2056"/>
                </a:lnTo>
                <a:lnTo>
                  <a:pt x="126" y="203"/>
                </a:lnTo>
                <a:close/>
                <a:moveTo>
                  <a:pt x="1257" y="257"/>
                </a:moveTo>
                <a:lnTo>
                  <a:pt x="274" y="2001"/>
                </a:lnTo>
                <a:lnTo>
                  <a:pt x="180" y="2001"/>
                </a:lnTo>
                <a:lnTo>
                  <a:pt x="180" y="257"/>
                </a:lnTo>
                <a:lnTo>
                  <a:pt x="1257" y="257"/>
                </a:lnTo>
                <a:close/>
                <a:moveTo>
                  <a:pt x="115" y="150"/>
                </a:moveTo>
                <a:lnTo>
                  <a:pt x="1373" y="150"/>
                </a:lnTo>
                <a:lnTo>
                  <a:pt x="1382" y="150"/>
                </a:lnTo>
                <a:lnTo>
                  <a:pt x="1389" y="153"/>
                </a:lnTo>
                <a:lnTo>
                  <a:pt x="1396" y="157"/>
                </a:lnTo>
                <a:lnTo>
                  <a:pt x="1402" y="162"/>
                </a:lnTo>
                <a:lnTo>
                  <a:pt x="1408" y="168"/>
                </a:lnTo>
                <a:lnTo>
                  <a:pt x="1412" y="176"/>
                </a:lnTo>
                <a:lnTo>
                  <a:pt x="1415" y="183"/>
                </a:lnTo>
                <a:lnTo>
                  <a:pt x="1415" y="192"/>
                </a:lnTo>
                <a:lnTo>
                  <a:pt x="1415" y="2067"/>
                </a:lnTo>
                <a:lnTo>
                  <a:pt x="1415" y="2075"/>
                </a:lnTo>
                <a:lnTo>
                  <a:pt x="1412" y="2084"/>
                </a:lnTo>
                <a:lnTo>
                  <a:pt x="1408" y="2091"/>
                </a:lnTo>
                <a:lnTo>
                  <a:pt x="1402" y="2097"/>
                </a:lnTo>
                <a:lnTo>
                  <a:pt x="1396" y="2102"/>
                </a:lnTo>
                <a:lnTo>
                  <a:pt x="1389" y="2106"/>
                </a:lnTo>
                <a:lnTo>
                  <a:pt x="1382" y="2108"/>
                </a:lnTo>
                <a:lnTo>
                  <a:pt x="1373" y="2109"/>
                </a:lnTo>
                <a:lnTo>
                  <a:pt x="1188" y="2109"/>
                </a:lnTo>
                <a:lnTo>
                  <a:pt x="1045" y="2109"/>
                </a:lnTo>
                <a:lnTo>
                  <a:pt x="939" y="2109"/>
                </a:lnTo>
                <a:lnTo>
                  <a:pt x="863" y="2109"/>
                </a:lnTo>
                <a:lnTo>
                  <a:pt x="812" y="2109"/>
                </a:lnTo>
                <a:lnTo>
                  <a:pt x="779" y="2109"/>
                </a:lnTo>
                <a:lnTo>
                  <a:pt x="759" y="2109"/>
                </a:lnTo>
                <a:lnTo>
                  <a:pt x="744" y="2109"/>
                </a:lnTo>
                <a:lnTo>
                  <a:pt x="730" y="2109"/>
                </a:lnTo>
                <a:lnTo>
                  <a:pt x="709" y="2109"/>
                </a:lnTo>
                <a:lnTo>
                  <a:pt x="676" y="2109"/>
                </a:lnTo>
                <a:lnTo>
                  <a:pt x="625" y="2109"/>
                </a:lnTo>
                <a:lnTo>
                  <a:pt x="549" y="2109"/>
                </a:lnTo>
                <a:lnTo>
                  <a:pt x="443" y="2109"/>
                </a:lnTo>
                <a:lnTo>
                  <a:pt x="301" y="2109"/>
                </a:lnTo>
                <a:lnTo>
                  <a:pt x="115" y="2109"/>
                </a:lnTo>
                <a:lnTo>
                  <a:pt x="107" y="2108"/>
                </a:lnTo>
                <a:lnTo>
                  <a:pt x="98" y="2106"/>
                </a:lnTo>
                <a:lnTo>
                  <a:pt x="91" y="2102"/>
                </a:lnTo>
                <a:lnTo>
                  <a:pt x="85" y="2097"/>
                </a:lnTo>
                <a:lnTo>
                  <a:pt x="80" y="2091"/>
                </a:lnTo>
                <a:lnTo>
                  <a:pt x="76" y="2084"/>
                </a:lnTo>
                <a:lnTo>
                  <a:pt x="74" y="2075"/>
                </a:lnTo>
                <a:lnTo>
                  <a:pt x="73" y="2067"/>
                </a:lnTo>
                <a:lnTo>
                  <a:pt x="73" y="192"/>
                </a:lnTo>
                <a:lnTo>
                  <a:pt x="74" y="183"/>
                </a:lnTo>
                <a:lnTo>
                  <a:pt x="76" y="176"/>
                </a:lnTo>
                <a:lnTo>
                  <a:pt x="80" y="168"/>
                </a:lnTo>
                <a:lnTo>
                  <a:pt x="85" y="162"/>
                </a:lnTo>
                <a:lnTo>
                  <a:pt x="91" y="157"/>
                </a:lnTo>
                <a:lnTo>
                  <a:pt x="98" y="153"/>
                </a:lnTo>
                <a:lnTo>
                  <a:pt x="107" y="150"/>
                </a:lnTo>
                <a:lnTo>
                  <a:pt x="115" y="15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200"/>
            <a:endParaRPr lang="en-US" sz="2400">
              <a:solidFill>
                <a:prstClr val="black"/>
              </a:solidFill>
              <a:latin typeface="zihun111hao-jibangzhaopaiti" panose="00000500000000000000" pitchFamily="2" charset="-122"/>
              <a:ea typeface="zihun105hao-jianyahei" panose="00000500000000000000" pitchFamily="2" charset="-122"/>
              <a:sym typeface="zihun111hao-jibangzhaopaiti" panose="00000500000000000000" pitchFamily="2" charset="-122"/>
            </a:endParaRPr>
          </a:p>
        </p:txBody>
      </p:sp>
      <p:grpSp>
        <p:nvGrpSpPr>
          <p:cNvPr id="46" name="Group 48"/>
          <p:cNvGrpSpPr/>
          <p:nvPr/>
        </p:nvGrpSpPr>
        <p:grpSpPr>
          <a:xfrm>
            <a:off x="4686788" y="2293169"/>
            <a:ext cx="394009" cy="394011"/>
            <a:chOff x="5030788" y="2452688"/>
            <a:chExt cx="914400" cy="914400"/>
          </a:xfrm>
          <a:solidFill>
            <a:schemeClr val="bg1"/>
          </a:solidFill>
        </p:grpSpPr>
        <p:sp>
          <p:nvSpPr>
            <p:cNvPr id="47" name="Freeform 69"/>
            <p:cNvSpPr/>
            <p:nvPr/>
          </p:nvSpPr>
          <p:spPr bwMode="auto">
            <a:xfrm>
              <a:off x="5030788" y="2452688"/>
              <a:ext cx="371475" cy="374650"/>
            </a:xfrm>
            <a:custGeom>
              <a:avLst/>
              <a:gdLst>
                <a:gd name="T0" fmla="*/ 174 w 234"/>
                <a:gd name="T1" fmla="*/ 236 h 236"/>
                <a:gd name="T2" fmla="*/ 234 w 234"/>
                <a:gd name="T3" fmla="*/ 174 h 236"/>
                <a:gd name="T4" fmla="*/ 128 w 234"/>
                <a:gd name="T5" fmla="*/ 68 h 236"/>
                <a:gd name="T6" fmla="*/ 196 w 234"/>
                <a:gd name="T7" fmla="*/ 0 h 236"/>
                <a:gd name="T8" fmla="*/ 0 w 234"/>
                <a:gd name="T9" fmla="*/ 0 h 236"/>
                <a:gd name="T10" fmla="*/ 0 w 234"/>
                <a:gd name="T11" fmla="*/ 196 h 236"/>
                <a:gd name="T12" fmla="*/ 66 w 234"/>
                <a:gd name="T13" fmla="*/ 128 h 236"/>
                <a:gd name="T14" fmla="*/ 174 w 234"/>
                <a:gd name="T1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4" h="236">
                  <a:moveTo>
                    <a:pt x="174" y="236"/>
                  </a:moveTo>
                  <a:lnTo>
                    <a:pt x="234" y="174"/>
                  </a:lnTo>
                  <a:lnTo>
                    <a:pt x="128" y="68"/>
                  </a:lnTo>
                  <a:lnTo>
                    <a:pt x="196" y="0"/>
                  </a:lnTo>
                  <a:lnTo>
                    <a:pt x="0" y="0"/>
                  </a:lnTo>
                  <a:lnTo>
                    <a:pt x="0" y="196"/>
                  </a:lnTo>
                  <a:lnTo>
                    <a:pt x="66" y="128"/>
                  </a:lnTo>
                  <a:lnTo>
                    <a:pt x="174" y="2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200"/>
              <a:endParaRPr lang="en-US" sz="2400">
                <a:solidFill>
                  <a:prstClr val="black"/>
                </a:solidFill>
                <a:latin typeface="zihun111hao-jibangzhaopaiti" panose="00000500000000000000" pitchFamily="2" charset="-122"/>
                <a:ea typeface="zihun105hao-jianyahei" panose="00000500000000000000" pitchFamily="2" charset="-122"/>
                <a:sym typeface="zihun111hao-jibangzhaopaiti" panose="00000500000000000000" pitchFamily="2" charset="-122"/>
              </a:endParaRPr>
            </a:p>
          </p:txBody>
        </p:sp>
        <p:sp>
          <p:nvSpPr>
            <p:cNvPr id="48" name="Freeform 70"/>
            <p:cNvSpPr/>
            <p:nvPr/>
          </p:nvSpPr>
          <p:spPr bwMode="auto">
            <a:xfrm>
              <a:off x="5573713" y="2995613"/>
              <a:ext cx="371475" cy="371475"/>
            </a:xfrm>
            <a:custGeom>
              <a:avLst/>
              <a:gdLst>
                <a:gd name="T0" fmla="*/ 168 w 234"/>
                <a:gd name="T1" fmla="*/ 106 h 234"/>
                <a:gd name="T2" fmla="*/ 60 w 234"/>
                <a:gd name="T3" fmla="*/ 0 h 234"/>
                <a:gd name="T4" fmla="*/ 0 w 234"/>
                <a:gd name="T5" fmla="*/ 60 h 234"/>
                <a:gd name="T6" fmla="*/ 106 w 234"/>
                <a:gd name="T7" fmla="*/ 168 h 234"/>
                <a:gd name="T8" fmla="*/ 38 w 234"/>
                <a:gd name="T9" fmla="*/ 234 h 234"/>
                <a:gd name="T10" fmla="*/ 234 w 234"/>
                <a:gd name="T11" fmla="*/ 234 h 234"/>
                <a:gd name="T12" fmla="*/ 234 w 234"/>
                <a:gd name="T13" fmla="*/ 40 h 234"/>
                <a:gd name="T14" fmla="*/ 168 w 234"/>
                <a:gd name="T15" fmla="*/ 106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4" h="234">
                  <a:moveTo>
                    <a:pt x="168" y="106"/>
                  </a:moveTo>
                  <a:lnTo>
                    <a:pt x="60" y="0"/>
                  </a:lnTo>
                  <a:lnTo>
                    <a:pt x="0" y="60"/>
                  </a:lnTo>
                  <a:lnTo>
                    <a:pt x="106" y="168"/>
                  </a:lnTo>
                  <a:lnTo>
                    <a:pt x="38" y="234"/>
                  </a:lnTo>
                  <a:lnTo>
                    <a:pt x="234" y="234"/>
                  </a:lnTo>
                  <a:lnTo>
                    <a:pt x="234" y="40"/>
                  </a:lnTo>
                  <a:lnTo>
                    <a:pt x="168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200"/>
              <a:endParaRPr lang="en-US" sz="2400">
                <a:solidFill>
                  <a:prstClr val="black"/>
                </a:solidFill>
                <a:latin typeface="zihun111hao-jibangzhaopaiti" panose="00000500000000000000" pitchFamily="2" charset="-122"/>
                <a:ea typeface="zihun105hao-jianyahei" panose="00000500000000000000" pitchFamily="2" charset="-122"/>
                <a:sym typeface="zihun111hao-jibangzhaopaiti" panose="00000500000000000000" pitchFamily="2" charset="-122"/>
              </a:endParaRPr>
            </a:p>
          </p:txBody>
        </p:sp>
        <p:sp>
          <p:nvSpPr>
            <p:cNvPr id="49" name="Freeform 71"/>
            <p:cNvSpPr/>
            <p:nvPr/>
          </p:nvSpPr>
          <p:spPr bwMode="auto">
            <a:xfrm>
              <a:off x="5573713" y="2452688"/>
              <a:ext cx="371475" cy="374650"/>
            </a:xfrm>
            <a:custGeom>
              <a:avLst/>
              <a:gdLst>
                <a:gd name="T0" fmla="*/ 60 w 234"/>
                <a:gd name="T1" fmla="*/ 236 h 236"/>
                <a:gd name="T2" fmla="*/ 168 w 234"/>
                <a:gd name="T3" fmla="*/ 128 h 236"/>
                <a:gd name="T4" fmla="*/ 234 w 234"/>
                <a:gd name="T5" fmla="*/ 196 h 236"/>
                <a:gd name="T6" fmla="*/ 234 w 234"/>
                <a:gd name="T7" fmla="*/ 0 h 236"/>
                <a:gd name="T8" fmla="*/ 40 w 234"/>
                <a:gd name="T9" fmla="*/ 0 h 236"/>
                <a:gd name="T10" fmla="*/ 106 w 234"/>
                <a:gd name="T11" fmla="*/ 66 h 236"/>
                <a:gd name="T12" fmla="*/ 0 w 234"/>
                <a:gd name="T13" fmla="*/ 174 h 236"/>
                <a:gd name="T14" fmla="*/ 60 w 234"/>
                <a:gd name="T1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4" h="236">
                  <a:moveTo>
                    <a:pt x="60" y="236"/>
                  </a:moveTo>
                  <a:lnTo>
                    <a:pt x="168" y="128"/>
                  </a:lnTo>
                  <a:lnTo>
                    <a:pt x="234" y="196"/>
                  </a:lnTo>
                  <a:lnTo>
                    <a:pt x="234" y="0"/>
                  </a:lnTo>
                  <a:lnTo>
                    <a:pt x="40" y="0"/>
                  </a:lnTo>
                  <a:lnTo>
                    <a:pt x="106" y="66"/>
                  </a:lnTo>
                  <a:lnTo>
                    <a:pt x="0" y="174"/>
                  </a:lnTo>
                  <a:lnTo>
                    <a:pt x="60" y="2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200"/>
              <a:endParaRPr lang="en-US" sz="2400">
                <a:solidFill>
                  <a:prstClr val="black"/>
                </a:solidFill>
                <a:latin typeface="zihun111hao-jibangzhaopaiti" panose="00000500000000000000" pitchFamily="2" charset="-122"/>
                <a:ea typeface="zihun105hao-jianyahei" panose="00000500000000000000" pitchFamily="2" charset="-122"/>
                <a:sym typeface="zihun111hao-jibangzhaopaiti" panose="00000500000000000000" pitchFamily="2" charset="-122"/>
              </a:endParaRPr>
            </a:p>
          </p:txBody>
        </p:sp>
        <p:sp>
          <p:nvSpPr>
            <p:cNvPr id="50" name="Freeform 72"/>
            <p:cNvSpPr/>
            <p:nvPr/>
          </p:nvSpPr>
          <p:spPr bwMode="auto">
            <a:xfrm>
              <a:off x="5030788" y="2995613"/>
              <a:ext cx="371475" cy="371475"/>
            </a:xfrm>
            <a:custGeom>
              <a:avLst/>
              <a:gdLst>
                <a:gd name="T0" fmla="*/ 174 w 234"/>
                <a:gd name="T1" fmla="*/ 0 h 234"/>
                <a:gd name="T2" fmla="*/ 66 w 234"/>
                <a:gd name="T3" fmla="*/ 106 h 234"/>
                <a:gd name="T4" fmla="*/ 0 w 234"/>
                <a:gd name="T5" fmla="*/ 40 h 234"/>
                <a:gd name="T6" fmla="*/ 0 w 234"/>
                <a:gd name="T7" fmla="*/ 234 h 234"/>
                <a:gd name="T8" fmla="*/ 194 w 234"/>
                <a:gd name="T9" fmla="*/ 234 h 234"/>
                <a:gd name="T10" fmla="*/ 128 w 234"/>
                <a:gd name="T11" fmla="*/ 168 h 234"/>
                <a:gd name="T12" fmla="*/ 234 w 234"/>
                <a:gd name="T13" fmla="*/ 60 h 234"/>
                <a:gd name="T14" fmla="*/ 174 w 234"/>
                <a:gd name="T15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4" h="234">
                  <a:moveTo>
                    <a:pt x="174" y="0"/>
                  </a:moveTo>
                  <a:lnTo>
                    <a:pt x="66" y="106"/>
                  </a:lnTo>
                  <a:lnTo>
                    <a:pt x="0" y="40"/>
                  </a:lnTo>
                  <a:lnTo>
                    <a:pt x="0" y="234"/>
                  </a:lnTo>
                  <a:lnTo>
                    <a:pt x="194" y="234"/>
                  </a:lnTo>
                  <a:lnTo>
                    <a:pt x="128" y="168"/>
                  </a:lnTo>
                  <a:lnTo>
                    <a:pt x="234" y="60"/>
                  </a:lnTo>
                  <a:lnTo>
                    <a:pt x="17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200"/>
              <a:endParaRPr lang="en-US" sz="2400">
                <a:solidFill>
                  <a:prstClr val="black"/>
                </a:solidFill>
                <a:latin typeface="zihun111hao-jibangzhaopaiti" panose="00000500000000000000" pitchFamily="2" charset="-122"/>
                <a:ea typeface="zihun105hao-jianyahei" panose="00000500000000000000" pitchFamily="2" charset="-122"/>
                <a:sym typeface="zihun111hao-jibangzhaopaiti" panose="00000500000000000000" pitchFamily="2" charset="-122"/>
              </a:endParaRPr>
            </a:p>
          </p:txBody>
        </p:sp>
      </p:grpSp>
      <p:grpSp>
        <p:nvGrpSpPr>
          <p:cNvPr id="51" name="Group 94"/>
          <p:cNvGrpSpPr/>
          <p:nvPr/>
        </p:nvGrpSpPr>
        <p:grpSpPr>
          <a:xfrm>
            <a:off x="4626048" y="3388881"/>
            <a:ext cx="515489" cy="515489"/>
            <a:chOff x="3987800" y="3359150"/>
            <a:chExt cx="911225" cy="911225"/>
          </a:xfrm>
          <a:solidFill>
            <a:schemeClr val="bg1"/>
          </a:solidFill>
        </p:grpSpPr>
        <p:sp>
          <p:nvSpPr>
            <p:cNvPr id="52" name="Freeform 148"/>
            <p:cNvSpPr/>
            <p:nvPr/>
          </p:nvSpPr>
          <p:spPr bwMode="auto">
            <a:xfrm>
              <a:off x="4451350" y="3359150"/>
              <a:ext cx="447675" cy="447675"/>
            </a:xfrm>
            <a:custGeom>
              <a:avLst/>
              <a:gdLst>
                <a:gd name="T0" fmla="*/ 282 w 282"/>
                <a:gd name="T1" fmla="*/ 112 h 282"/>
                <a:gd name="T2" fmla="*/ 170 w 282"/>
                <a:gd name="T3" fmla="*/ 0 h 282"/>
                <a:gd name="T4" fmla="*/ 86 w 282"/>
                <a:gd name="T5" fmla="*/ 84 h 282"/>
                <a:gd name="T6" fmla="*/ 30 w 282"/>
                <a:gd name="T7" fmla="*/ 28 h 282"/>
                <a:gd name="T8" fmla="*/ 0 w 282"/>
                <a:gd name="T9" fmla="*/ 282 h 282"/>
                <a:gd name="T10" fmla="*/ 254 w 282"/>
                <a:gd name="T11" fmla="*/ 252 h 282"/>
                <a:gd name="T12" fmla="*/ 198 w 282"/>
                <a:gd name="T13" fmla="*/ 196 h 282"/>
                <a:gd name="T14" fmla="*/ 282 w 282"/>
                <a:gd name="T15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2" h="282">
                  <a:moveTo>
                    <a:pt x="282" y="112"/>
                  </a:moveTo>
                  <a:lnTo>
                    <a:pt x="170" y="0"/>
                  </a:lnTo>
                  <a:lnTo>
                    <a:pt x="86" y="84"/>
                  </a:lnTo>
                  <a:lnTo>
                    <a:pt x="30" y="28"/>
                  </a:lnTo>
                  <a:lnTo>
                    <a:pt x="0" y="282"/>
                  </a:lnTo>
                  <a:lnTo>
                    <a:pt x="254" y="252"/>
                  </a:lnTo>
                  <a:lnTo>
                    <a:pt x="198" y="196"/>
                  </a:lnTo>
                  <a:lnTo>
                    <a:pt x="282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200"/>
              <a:endParaRPr lang="en-US" sz="2400">
                <a:solidFill>
                  <a:prstClr val="black"/>
                </a:solidFill>
                <a:latin typeface="zihun111hao-jibangzhaopaiti" panose="00000500000000000000" pitchFamily="2" charset="-122"/>
                <a:ea typeface="zihun105hao-jianyahei" panose="00000500000000000000" pitchFamily="2" charset="-122"/>
                <a:sym typeface="zihun111hao-jibangzhaopaiti" panose="00000500000000000000" pitchFamily="2" charset="-122"/>
              </a:endParaRPr>
            </a:p>
          </p:txBody>
        </p:sp>
        <p:sp>
          <p:nvSpPr>
            <p:cNvPr id="53" name="Freeform 149"/>
            <p:cNvSpPr/>
            <p:nvPr/>
          </p:nvSpPr>
          <p:spPr bwMode="auto">
            <a:xfrm>
              <a:off x="3987800" y="3822700"/>
              <a:ext cx="447675" cy="447675"/>
            </a:xfrm>
            <a:custGeom>
              <a:avLst/>
              <a:gdLst>
                <a:gd name="T0" fmla="*/ 84 w 282"/>
                <a:gd name="T1" fmla="*/ 86 h 282"/>
                <a:gd name="T2" fmla="*/ 0 w 282"/>
                <a:gd name="T3" fmla="*/ 170 h 282"/>
                <a:gd name="T4" fmla="*/ 112 w 282"/>
                <a:gd name="T5" fmla="*/ 282 h 282"/>
                <a:gd name="T6" fmla="*/ 196 w 282"/>
                <a:gd name="T7" fmla="*/ 198 h 282"/>
                <a:gd name="T8" fmla="*/ 252 w 282"/>
                <a:gd name="T9" fmla="*/ 254 h 282"/>
                <a:gd name="T10" fmla="*/ 282 w 282"/>
                <a:gd name="T11" fmla="*/ 0 h 282"/>
                <a:gd name="T12" fmla="*/ 28 w 282"/>
                <a:gd name="T13" fmla="*/ 30 h 282"/>
                <a:gd name="T14" fmla="*/ 84 w 282"/>
                <a:gd name="T15" fmla="*/ 86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2" h="282">
                  <a:moveTo>
                    <a:pt x="84" y="86"/>
                  </a:moveTo>
                  <a:lnTo>
                    <a:pt x="0" y="170"/>
                  </a:lnTo>
                  <a:lnTo>
                    <a:pt x="112" y="282"/>
                  </a:lnTo>
                  <a:lnTo>
                    <a:pt x="196" y="198"/>
                  </a:lnTo>
                  <a:lnTo>
                    <a:pt x="252" y="254"/>
                  </a:lnTo>
                  <a:lnTo>
                    <a:pt x="282" y="0"/>
                  </a:lnTo>
                  <a:lnTo>
                    <a:pt x="28" y="30"/>
                  </a:lnTo>
                  <a:lnTo>
                    <a:pt x="84" y="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200"/>
              <a:endParaRPr lang="en-US" sz="2400">
                <a:solidFill>
                  <a:prstClr val="black"/>
                </a:solidFill>
                <a:latin typeface="zihun111hao-jibangzhaopaiti" panose="00000500000000000000" pitchFamily="2" charset="-122"/>
                <a:ea typeface="zihun105hao-jianyahei" panose="00000500000000000000" pitchFamily="2" charset="-122"/>
                <a:sym typeface="zihun111hao-jibangzhaopaiti" panose="00000500000000000000" pitchFamily="2" charset="-122"/>
              </a:endParaRPr>
            </a:p>
          </p:txBody>
        </p:sp>
      </p:grpSp>
      <p:grpSp>
        <p:nvGrpSpPr>
          <p:cNvPr id="54" name="Group 118"/>
          <p:cNvGrpSpPr/>
          <p:nvPr/>
        </p:nvGrpSpPr>
        <p:grpSpPr>
          <a:xfrm>
            <a:off x="1654370" y="4569648"/>
            <a:ext cx="527769" cy="428811"/>
            <a:chOff x="2362200" y="1190625"/>
            <a:chExt cx="914400" cy="742950"/>
          </a:xfrm>
          <a:solidFill>
            <a:schemeClr val="bg1"/>
          </a:solidFill>
        </p:grpSpPr>
        <p:sp>
          <p:nvSpPr>
            <p:cNvPr id="55" name="Freeform 198"/>
            <p:cNvSpPr/>
            <p:nvPr/>
          </p:nvSpPr>
          <p:spPr bwMode="auto">
            <a:xfrm>
              <a:off x="2362200" y="1190625"/>
              <a:ext cx="914400" cy="571500"/>
            </a:xfrm>
            <a:custGeom>
              <a:avLst/>
              <a:gdLst>
                <a:gd name="T0" fmla="*/ 288 w 576"/>
                <a:gd name="T1" fmla="*/ 0 h 360"/>
                <a:gd name="T2" fmla="*/ 230 w 576"/>
                <a:gd name="T3" fmla="*/ 6 h 360"/>
                <a:gd name="T4" fmla="*/ 176 w 576"/>
                <a:gd name="T5" fmla="*/ 22 h 360"/>
                <a:gd name="T6" fmla="*/ 128 w 576"/>
                <a:gd name="T7" fmla="*/ 50 h 360"/>
                <a:gd name="T8" fmla="*/ 86 w 576"/>
                <a:gd name="T9" fmla="*/ 84 h 360"/>
                <a:gd name="T10" fmla="*/ 50 w 576"/>
                <a:gd name="T11" fmla="*/ 126 h 360"/>
                <a:gd name="T12" fmla="*/ 24 w 576"/>
                <a:gd name="T13" fmla="*/ 174 h 360"/>
                <a:gd name="T14" fmla="*/ 6 w 576"/>
                <a:gd name="T15" fmla="*/ 228 h 360"/>
                <a:gd name="T16" fmla="*/ 0 w 576"/>
                <a:gd name="T17" fmla="*/ 286 h 360"/>
                <a:gd name="T18" fmla="*/ 0 w 576"/>
                <a:gd name="T19" fmla="*/ 360 h 360"/>
                <a:gd name="T20" fmla="*/ 58 w 576"/>
                <a:gd name="T21" fmla="*/ 360 h 360"/>
                <a:gd name="T22" fmla="*/ 58 w 576"/>
                <a:gd name="T23" fmla="*/ 286 h 360"/>
                <a:gd name="T24" fmla="*/ 64 w 576"/>
                <a:gd name="T25" fmla="*/ 240 h 360"/>
                <a:gd name="T26" fmla="*/ 78 w 576"/>
                <a:gd name="T27" fmla="*/ 196 h 360"/>
                <a:gd name="T28" fmla="*/ 98 w 576"/>
                <a:gd name="T29" fmla="*/ 158 h 360"/>
                <a:gd name="T30" fmla="*/ 126 w 576"/>
                <a:gd name="T31" fmla="*/ 124 h 360"/>
                <a:gd name="T32" fmla="*/ 160 w 576"/>
                <a:gd name="T33" fmla="*/ 96 h 360"/>
                <a:gd name="T34" fmla="*/ 200 w 576"/>
                <a:gd name="T35" fmla="*/ 76 h 360"/>
                <a:gd name="T36" fmla="*/ 242 w 576"/>
                <a:gd name="T37" fmla="*/ 62 h 360"/>
                <a:gd name="T38" fmla="*/ 288 w 576"/>
                <a:gd name="T39" fmla="*/ 58 h 360"/>
                <a:gd name="T40" fmla="*/ 312 w 576"/>
                <a:gd name="T41" fmla="*/ 60 h 360"/>
                <a:gd name="T42" fmla="*/ 356 w 576"/>
                <a:gd name="T43" fmla="*/ 68 h 360"/>
                <a:gd name="T44" fmla="*/ 398 w 576"/>
                <a:gd name="T45" fmla="*/ 86 h 360"/>
                <a:gd name="T46" fmla="*/ 434 w 576"/>
                <a:gd name="T47" fmla="*/ 110 h 360"/>
                <a:gd name="T48" fmla="*/ 464 w 576"/>
                <a:gd name="T49" fmla="*/ 140 h 360"/>
                <a:gd name="T50" fmla="*/ 490 w 576"/>
                <a:gd name="T51" fmla="*/ 176 h 360"/>
                <a:gd name="T52" fmla="*/ 508 w 576"/>
                <a:gd name="T53" fmla="*/ 218 h 360"/>
                <a:gd name="T54" fmla="*/ 516 w 576"/>
                <a:gd name="T55" fmla="*/ 262 h 360"/>
                <a:gd name="T56" fmla="*/ 518 w 576"/>
                <a:gd name="T57" fmla="*/ 286 h 360"/>
                <a:gd name="T58" fmla="*/ 576 w 576"/>
                <a:gd name="T59" fmla="*/ 360 h 360"/>
                <a:gd name="T60" fmla="*/ 576 w 576"/>
                <a:gd name="T61" fmla="*/ 286 h 360"/>
                <a:gd name="T62" fmla="*/ 574 w 576"/>
                <a:gd name="T63" fmla="*/ 256 h 360"/>
                <a:gd name="T64" fmla="*/ 562 w 576"/>
                <a:gd name="T65" fmla="*/ 200 h 360"/>
                <a:gd name="T66" fmla="*/ 540 w 576"/>
                <a:gd name="T67" fmla="*/ 150 h 360"/>
                <a:gd name="T68" fmla="*/ 510 w 576"/>
                <a:gd name="T69" fmla="*/ 104 h 360"/>
                <a:gd name="T70" fmla="*/ 470 w 576"/>
                <a:gd name="T71" fmla="*/ 66 h 360"/>
                <a:gd name="T72" fmla="*/ 424 w 576"/>
                <a:gd name="T73" fmla="*/ 34 h 360"/>
                <a:gd name="T74" fmla="*/ 374 w 576"/>
                <a:gd name="T75" fmla="*/ 14 h 360"/>
                <a:gd name="T76" fmla="*/ 318 w 576"/>
                <a:gd name="T77" fmla="*/ 2 h 360"/>
                <a:gd name="T78" fmla="*/ 288 w 576"/>
                <a:gd name="T7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76" h="360">
                  <a:moveTo>
                    <a:pt x="288" y="0"/>
                  </a:moveTo>
                  <a:lnTo>
                    <a:pt x="288" y="0"/>
                  </a:lnTo>
                  <a:lnTo>
                    <a:pt x="258" y="2"/>
                  </a:lnTo>
                  <a:lnTo>
                    <a:pt x="230" y="6"/>
                  </a:lnTo>
                  <a:lnTo>
                    <a:pt x="204" y="14"/>
                  </a:lnTo>
                  <a:lnTo>
                    <a:pt x="176" y="22"/>
                  </a:lnTo>
                  <a:lnTo>
                    <a:pt x="152" y="34"/>
                  </a:lnTo>
                  <a:lnTo>
                    <a:pt x="128" y="50"/>
                  </a:lnTo>
                  <a:lnTo>
                    <a:pt x="106" y="66"/>
                  </a:lnTo>
                  <a:lnTo>
                    <a:pt x="86" y="84"/>
                  </a:lnTo>
                  <a:lnTo>
                    <a:pt x="66" y="104"/>
                  </a:lnTo>
                  <a:lnTo>
                    <a:pt x="50" y="126"/>
                  </a:lnTo>
                  <a:lnTo>
                    <a:pt x="36" y="150"/>
                  </a:lnTo>
                  <a:lnTo>
                    <a:pt x="24" y="174"/>
                  </a:lnTo>
                  <a:lnTo>
                    <a:pt x="14" y="200"/>
                  </a:lnTo>
                  <a:lnTo>
                    <a:pt x="6" y="228"/>
                  </a:lnTo>
                  <a:lnTo>
                    <a:pt x="2" y="256"/>
                  </a:lnTo>
                  <a:lnTo>
                    <a:pt x="0" y="286"/>
                  </a:lnTo>
                  <a:lnTo>
                    <a:pt x="0" y="286"/>
                  </a:lnTo>
                  <a:lnTo>
                    <a:pt x="0" y="360"/>
                  </a:lnTo>
                  <a:lnTo>
                    <a:pt x="58" y="360"/>
                  </a:lnTo>
                  <a:lnTo>
                    <a:pt x="58" y="360"/>
                  </a:lnTo>
                  <a:lnTo>
                    <a:pt x="58" y="286"/>
                  </a:lnTo>
                  <a:lnTo>
                    <a:pt x="58" y="286"/>
                  </a:lnTo>
                  <a:lnTo>
                    <a:pt x="60" y="262"/>
                  </a:lnTo>
                  <a:lnTo>
                    <a:pt x="64" y="240"/>
                  </a:lnTo>
                  <a:lnTo>
                    <a:pt x="70" y="218"/>
                  </a:lnTo>
                  <a:lnTo>
                    <a:pt x="78" y="196"/>
                  </a:lnTo>
                  <a:lnTo>
                    <a:pt x="86" y="176"/>
                  </a:lnTo>
                  <a:lnTo>
                    <a:pt x="98" y="158"/>
                  </a:lnTo>
                  <a:lnTo>
                    <a:pt x="112" y="140"/>
                  </a:lnTo>
                  <a:lnTo>
                    <a:pt x="126" y="124"/>
                  </a:lnTo>
                  <a:lnTo>
                    <a:pt x="142" y="110"/>
                  </a:lnTo>
                  <a:lnTo>
                    <a:pt x="160" y="96"/>
                  </a:lnTo>
                  <a:lnTo>
                    <a:pt x="180" y="86"/>
                  </a:lnTo>
                  <a:lnTo>
                    <a:pt x="200" y="76"/>
                  </a:lnTo>
                  <a:lnTo>
                    <a:pt x="220" y="68"/>
                  </a:lnTo>
                  <a:lnTo>
                    <a:pt x="242" y="62"/>
                  </a:lnTo>
                  <a:lnTo>
                    <a:pt x="264" y="60"/>
                  </a:lnTo>
                  <a:lnTo>
                    <a:pt x="288" y="58"/>
                  </a:lnTo>
                  <a:lnTo>
                    <a:pt x="288" y="58"/>
                  </a:lnTo>
                  <a:lnTo>
                    <a:pt x="312" y="60"/>
                  </a:lnTo>
                  <a:lnTo>
                    <a:pt x="334" y="62"/>
                  </a:lnTo>
                  <a:lnTo>
                    <a:pt x="356" y="68"/>
                  </a:lnTo>
                  <a:lnTo>
                    <a:pt x="378" y="76"/>
                  </a:lnTo>
                  <a:lnTo>
                    <a:pt x="398" y="86"/>
                  </a:lnTo>
                  <a:lnTo>
                    <a:pt x="416" y="96"/>
                  </a:lnTo>
                  <a:lnTo>
                    <a:pt x="434" y="110"/>
                  </a:lnTo>
                  <a:lnTo>
                    <a:pt x="450" y="124"/>
                  </a:lnTo>
                  <a:lnTo>
                    <a:pt x="464" y="140"/>
                  </a:lnTo>
                  <a:lnTo>
                    <a:pt x="478" y="158"/>
                  </a:lnTo>
                  <a:lnTo>
                    <a:pt x="490" y="176"/>
                  </a:lnTo>
                  <a:lnTo>
                    <a:pt x="500" y="196"/>
                  </a:lnTo>
                  <a:lnTo>
                    <a:pt x="508" y="218"/>
                  </a:lnTo>
                  <a:lnTo>
                    <a:pt x="514" y="240"/>
                  </a:lnTo>
                  <a:lnTo>
                    <a:pt x="516" y="262"/>
                  </a:lnTo>
                  <a:lnTo>
                    <a:pt x="518" y="286"/>
                  </a:lnTo>
                  <a:lnTo>
                    <a:pt x="518" y="286"/>
                  </a:lnTo>
                  <a:lnTo>
                    <a:pt x="518" y="360"/>
                  </a:lnTo>
                  <a:lnTo>
                    <a:pt x="576" y="360"/>
                  </a:lnTo>
                  <a:lnTo>
                    <a:pt x="576" y="360"/>
                  </a:lnTo>
                  <a:lnTo>
                    <a:pt x="576" y="286"/>
                  </a:lnTo>
                  <a:lnTo>
                    <a:pt x="576" y="286"/>
                  </a:lnTo>
                  <a:lnTo>
                    <a:pt x="574" y="256"/>
                  </a:lnTo>
                  <a:lnTo>
                    <a:pt x="570" y="228"/>
                  </a:lnTo>
                  <a:lnTo>
                    <a:pt x="562" y="200"/>
                  </a:lnTo>
                  <a:lnTo>
                    <a:pt x="552" y="174"/>
                  </a:lnTo>
                  <a:lnTo>
                    <a:pt x="540" y="150"/>
                  </a:lnTo>
                  <a:lnTo>
                    <a:pt x="526" y="126"/>
                  </a:lnTo>
                  <a:lnTo>
                    <a:pt x="510" y="104"/>
                  </a:lnTo>
                  <a:lnTo>
                    <a:pt x="490" y="84"/>
                  </a:lnTo>
                  <a:lnTo>
                    <a:pt x="470" y="66"/>
                  </a:lnTo>
                  <a:lnTo>
                    <a:pt x="448" y="48"/>
                  </a:lnTo>
                  <a:lnTo>
                    <a:pt x="424" y="34"/>
                  </a:lnTo>
                  <a:lnTo>
                    <a:pt x="400" y="22"/>
                  </a:lnTo>
                  <a:lnTo>
                    <a:pt x="374" y="14"/>
                  </a:lnTo>
                  <a:lnTo>
                    <a:pt x="346" y="6"/>
                  </a:lnTo>
                  <a:lnTo>
                    <a:pt x="318" y="2"/>
                  </a:lnTo>
                  <a:lnTo>
                    <a:pt x="288" y="0"/>
                  </a:lnTo>
                  <a:lnTo>
                    <a:pt x="28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200"/>
              <a:endParaRPr lang="en-US" sz="2400">
                <a:solidFill>
                  <a:prstClr val="black"/>
                </a:solidFill>
                <a:latin typeface="zihun111hao-jibangzhaopaiti" panose="00000500000000000000" pitchFamily="2" charset="-122"/>
                <a:ea typeface="zihun105hao-jianyahei" panose="00000500000000000000" pitchFamily="2" charset="-122"/>
                <a:sym typeface="zihun111hao-jibangzhaopaiti" panose="00000500000000000000" pitchFamily="2" charset="-122"/>
              </a:endParaRPr>
            </a:p>
          </p:txBody>
        </p:sp>
        <p:sp>
          <p:nvSpPr>
            <p:cNvPr id="56" name="Freeform 199"/>
            <p:cNvSpPr/>
            <p:nvPr/>
          </p:nvSpPr>
          <p:spPr bwMode="auto">
            <a:xfrm>
              <a:off x="2517775" y="1590675"/>
              <a:ext cx="133350" cy="342900"/>
            </a:xfrm>
            <a:custGeom>
              <a:avLst/>
              <a:gdLst>
                <a:gd name="T0" fmla="*/ 60 w 84"/>
                <a:gd name="T1" fmla="*/ 0 h 216"/>
                <a:gd name="T2" fmla="*/ 24 w 84"/>
                <a:gd name="T3" fmla="*/ 0 h 216"/>
                <a:gd name="T4" fmla="*/ 24 w 84"/>
                <a:gd name="T5" fmla="*/ 0 h 216"/>
                <a:gd name="T6" fmla="*/ 14 w 84"/>
                <a:gd name="T7" fmla="*/ 2 h 216"/>
                <a:gd name="T8" fmla="*/ 6 w 84"/>
                <a:gd name="T9" fmla="*/ 8 h 216"/>
                <a:gd name="T10" fmla="*/ 2 w 84"/>
                <a:gd name="T11" fmla="*/ 16 h 216"/>
                <a:gd name="T12" fmla="*/ 0 w 84"/>
                <a:gd name="T13" fmla="*/ 24 h 216"/>
                <a:gd name="T14" fmla="*/ 0 w 84"/>
                <a:gd name="T15" fmla="*/ 192 h 216"/>
                <a:gd name="T16" fmla="*/ 0 w 84"/>
                <a:gd name="T17" fmla="*/ 192 h 216"/>
                <a:gd name="T18" fmla="*/ 2 w 84"/>
                <a:gd name="T19" fmla="*/ 202 h 216"/>
                <a:gd name="T20" fmla="*/ 6 w 84"/>
                <a:gd name="T21" fmla="*/ 210 h 216"/>
                <a:gd name="T22" fmla="*/ 14 w 84"/>
                <a:gd name="T23" fmla="*/ 214 h 216"/>
                <a:gd name="T24" fmla="*/ 24 w 84"/>
                <a:gd name="T25" fmla="*/ 216 h 216"/>
                <a:gd name="T26" fmla="*/ 60 w 84"/>
                <a:gd name="T27" fmla="*/ 216 h 216"/>
                <a:gd name="T28" fmla="*/ 60 w 84"/>
                <a:gd name="T29" fmla="*/ 216 h 216"/>
                <a:gd name="T30" fmla="*/ 70 w 84"/>
                <a:gd name="T31" fmla="*/ 214 h 216"/>
                <a:gd name="T32" fmla="*/ 76 w 84"/>
                <a:gd name="T33" fmla="*/ 210 h 216"/>
                <a:gd name="T34" fmla="*/ 82 w 84"/>
                <a:gd name="T35" fmla="*/ 202 h 216"/>
                <a:gd name="T36" fmla="*/ 84 w 84"/>
                <a:gd name="T37" fmla="*/ 192 h 216"/>
                <a:gd name="T38" fmla="*/ 84 w 84"/>
                <a:gd name="T39" fmla="*/ 24 h 216"/>
                <a:gd name="T40" fmla="*/ 84 w 84"/>
                <a:gd name="T41" fmla="*/ 24 h 216"/>
                <a:gd name="T42" fmla="*/ 82 w 84"/>
                <a:gd name="T43" fmla="*/ 16 h 216"/>
                <a:gd name="T44" fmla="*/ 76 w 84"/>
                <a:gd name="T45" fmla="*/ 8 h 216"/>
                <a:gd name="T46" fmla="*/ 70 w 84"/>
                <a:gd name="T47" fmla="*/ 2 h 216"/>
                <a:gd name="T48" fmla="*/ 60 w 84"/>
                <a:gd name="T49" fmla="*/ 0 h 216"/>
                <a:gd name="T50" fmla="*/ 60 w 84"/>
                <a:gd name="T51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216">
                  <a:moveTo>
                    <a:pt x="60" y="0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14" y="2"/>
                  </a:lnTo>
                  <a:lnTo>
                    <a:pt x="6" y="8"/>
                  </a:lnTo>
                  <a:lnTo>
                    <a:pt x="2" y="16"/>
                  </a:lnTo>
                  <a:lnTo>
                    <a:pt x="0" y="24"/>
                  </a:lnTo>
                  <a:lnTo>
                    <a:pt x="0" y="192"/>
                  </a:lnTo>
                  <a:lnTo>
                    <a:pt x="0" y="192"/>
                  </a:lnTo>
                  <a:lnTo>
                    <a:pt x="2" y="202"/>
                  </a:lnTo>
                  <a:lnTo>
                    <a:pt x="6" y="210"/>
                  </a:lnTo>
                  <a:lnTo>
                    <a:pt x="14" y="214"/>
                  </a:lnTo>
                  <a:lnTo>
                    <a:pt x="24" y="216"/>
                  </a:lnTo>
                  <a:lnTo>
                    <a:pt x="60" y="216"/>
                  </a:lnTo>
                  <a:lnTo>
                    <a:pt x="60" y="216"/>
                  </a:lnTo>
                  <a:lnTo>
                    <a:pt x="70" y="214"/>
                  </a:lnTo>
                  <a:lnTo>
                    <a:pt x="76" y="210"/>
                  </a:lnTo>
                  <a:lnTo>
                    <a:pt x="82" y="202"/>
                  </a:lnTo>
                  <a:lnTo>
                    <a:pt x="84" y="192"/>
                  </a:lnTo>
                  <a:lnTo>
                    <a:pt x="84" y="24"/>
                  </a:lnTo>
                  <a:lnTo>
                    <a:pt x="84" y="24"/>
                  </a:lnTo>
                  <a:lnTo>
                    <a:pt x="82" y="16"/>
                  </a:lnTo>
                  <a:lnTo>
                    <a:pt x="76" y="8"/>
                  </a:lnTo>
                  <a:lnTo>
                    <a:pt x="70" y="2"/>
                  </a:lnTo>
                  <a:lnTo>
                    <a:pt x="60" y="0"/>
                  </a:lnTo>
                  <a:lnTo>
                    <a:pt x="6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200"/>
              <a:endParaRPr lang="en-US" sz="2400">
                <a:solidFill>
                  <a:prstClr val="black"/>
                </a:solidFill>
                <a:latin typeface="zihun111hao-jibangzhaopaiti" panose="00000500000000000000" pitchFamily="2" charset="-122"/>
                <a:ea typeface="zihun105hao-jianyahei" panose="00000500000000000000" pitchFamily="2" charset="-122"/>
                <a:sym typeface="zihun111hao-jibangzhaopaiti" panose="00000500000000000000" pitchFamily="2" charset="-122"/>
              </a:endParaRPr>
            </a:p>
          </p:txBody>
        </p:sp>
        <p:sp>
          <p:nvSpPr>
            <p:cNvPr id="57" name="Freeform 200"/>
            <p:cNvSpPr/>
            <p:nvPr/>
          </p:nvSpPr>
          <p:spPr bwMode="auto">
            <a:xfrm>
              <a:off x="2990850" y="1590675"/>
              <a:ext cx="133350" cy="342900"/>
            </a:xfrm>
            <a:custGeom>
              <a:avLst/>
              <a:gdLst>
                <a:gd name="T0" fmla="*/ 60 w 84"/>
                <a:gd name="T1" fmla="*/ 0 h 216"/>
                <a:gd name="T2" fmla="*/ 22 w 84"/>
                <a:gd name="T3" fmla="*/ 0 h 216"/>
                <a:gd name="T4" fmla="*/ 22 w 84"/>
                <a:gd name="T5" fmla="*/ 0 h 216"/>
                <a:gd name="T6" fmla="*/ 14 w 84"/>
                <a:gd name="T7" fmla="*/ 2 h 216"/>
                <a:gd name="T8" fmla="*/ 6 w 84"/>
                <a:gd name="T9" fmla="*/ 8 h 216"/>
                <a:gd name="T10" fmla="*/ 2 w 84"/>
                <a:gd name="T11" fmla="*/ 16 h 216"/>
                <a:gd name="T12" fmla="*/ 0 w 84"/>
                <a:gd name="T13" fmla="*/ 24 h 216"/>
                <a:gd name="T14" fmla="*/ 0 w 84"/>
                <a:gd name="T15" fmla="*/ 192 h 216"/>
                <a:gd name="T16" fmla="*/ 0 w 84"/>
                <a:gd name="T17" fmla="*/ 192 h 216"/>
                <a:gd name="T18" fmla="*/ 2 w 84"/>
                <a:gd name="T19" fmla="*/ 202 h 216"/>
                <a:gd name="T20" fmla="*/ 6 w 84"/>
                <a:gd name="T21" fmla="*/ 210 h 216"/>
                <a:gd name="T22" fmla="*/ 14 w 84"/>
                <a:gd name="T23" fmla="*/ 214 h 216"/>
                <a:gd name="T24" fmla="*/ 22 w 84"/>
                <a:gd name="T25" fmla="*/ 216 h 216"/>
                <a:gd name="T26" fmla="*/ 60 w 84"/>
                <a:gd name="T27" fmla="*/ 216 h 216"/>
                <a:gd name="T28" fmla="*/ 60 w 84"/>
                <a:gd name="T29" fmla="*/ 216 h 216"/>
                <a:gd name="T30" fmla="*/ 68 w 84"/>
                <a:gd name="T31" fmla="*/ 214 h 216"/>
                <a:gd name="T32" fmla="*/ 76 w 84"/>
                <a:gd name="T33" fmla="*/ 210 h 216"/>
                <a:gd name="T34" fmla="*/ 82 w 84"/>
                <a:gd name="T35" fmla="*/ 202 h 216"/>
                <a:gd name="T36" fmla="*/ 84 w 84"/>
                <a:gd name="T37" fmla="*/ 192 h 216"/>
                <a:gd name="T38" fmla="*/ 84 w 84"/>
                <a:gd name="T39" fmla="*/ 24 h 216"/>
                <a:gd name="T40" fmla="*/ 84 w 84"/>
                <a:gd name="T41" fmla="*/ 24 h 216"/>
                <a:gd name="T42" fmla="*/ 82 w 84"/>
                <a:gd name="T43" fmla="*/ 16 h 216"/>
                <a:gd name="T44" fmla="*/ 76 w 84"/>
                <a:gd name="T45" fmla="*/ 8 h 216"/>
                <a:gd name="T46" fmla="*/ 68 w 84"/>
                <a:gd name="T47" fmla="*/ 2 h 216"/>
                <a:gd name="T48" fmla="*/ 60 w 84"/>
                <a:gd name="T49" fmla="*/ 0 h 216"/>
                <a:gd name="T50" fmla="*/ 60 w 84"/>
                <a:gd name="T51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216">
                  <a:moveTo>
                    <a:pt x="60" y="0"/>
                  </a:moveTo>
                  <a:lnTo>
                    <a:pt x="22" y="0"/>
                  </a:lnTo>
                  <a:lnTo>
                    <a:pt x="22" y="0"/>
                  </a:lnTo>
                  <a:lnTo>
                    <a:pt x="14" y="2"/>
                  </a:lnTo>
                  <a:lnTo>
                    <a:pt x="6" y="8"/>
                  </a:lnTo>
                  <a:lnTo>
                    <a:pt x="2" y="16"/>
                  </a:lnTo>
                  <a:lnTo>
                    <a:pt x="0" y="24"/>
                  </a:lnTo>
                  <a:lnTo>
                    <a:pt x="0" y="192"/>
                  </a:lnTo>
                  <a:lnTo>
                    <a:pt x="0" y="192"/>
                  </a:lnTo>
                  <a:lnTo>
                    <a:pt x="2" y="202"/>
                  </a:lnTo>
                  <a:lnTo>
                    <a:pt x="6" y="210"/>
                  </a:lnTo>
                  <a:lnTo>
                    <a:pt x="14" y="214"/>
                  </a:lnTo>
                  <a:lnTo>
                    <a:pt x="22" y="216"/>
                  </a:lnTo>
                  <a:lnTo>
                    <a:pt x="60" y="216"/>
                  </a:lnTo>
                  <a:lnTo>
                    <a:pt x="60" y="216"/>
                  </a:lnTo>
                  <a:lnTo>
                    <a:pt x="68" y="214"/>
                  </a:lnTo>
                  <a:lnTo>
                    <a:pt x="76" y="210"/>
                  </a:lnTo>
                  <a:lnTo>
                    <a:pt x="82" y="202"/>
                  </a:lnTo>
                  <a:lnTo>
                    <a:pt x="84" y="192"/>
                  </a:lnTo>
                  <a:lnTo>
                    <a:pt x="84" y="24"/>
                  </a:lnTo>
                  <a:lnTo>
                    <a:pt x="84" y="24"/>
                  </a:lnTo>
                  <a:lnTo>
                    <a:pt x="82" y="16"/>
                  </a:lnTo>
                  <a:lnTo>
                    <a:pt x="76" y="8"/>
                  </a:lnTo>
                  <a:lnTo>
                    <a:pt x="68" y="2"/>
                  </a:lnTo>
                  <a:lnTo>
                    <a:pt x="60" y="0"/>
                  </a:lnTo>
                  <a:lnTo>
                    <a:pt x="6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200"/>
              <a:endParaRPr lang="en-US" sz="2400">
                <a:solidFill>
                  <a:prstClr val="black"/>
                </a:solidFill>
                <a:latin typeface="zihun111hao-jibangzhaopaiti" panose="00000500000000000000" pitchFamily="2" charset="-122"/>
                <a:ea typeface="zihun105hao-jianyahei" panose="00000500000000000000" pitchFamily="2" charset="-122"/>
                <a:sym typeface="zihun111hao-jibangzhaopaiti" panose="00000500000000000000" pitchFamily="2" charset="-122"/>
              </a:endParaRPr>
            </a:p>
          </p:txBody>
        </p:sp>
      </p:grpSp>
      <p:grpSp>
        <p:nvGrpSpPr>
          <p:cNvPr id="58" name="Group 130"/>
          <p:cNvGrpSpPr/>
          <p:nvPr/>
        </p:nvGrpSpPr>
        <p:grpSpPr>
          <a:xfrm>
            <a:off x="1645560" y="3466576"/>
            <a:ext cx="516008" cy="357099"/>
            <a:chOff x="7162800" y="1309688"/>
            <a:chExt cx="917575" cy="635000"/>
          </a:xfrm>
          <a:solidFill>
            <a:schemeClr val="bg1"/>
          </a:solidFill>
        </p:grpSpPr>
        <p:sp>
          <p:nvSpPr>
            <p:cNvPr id="59" name="Freeform 231"/>
            <p:cNvSpPr/>
            <p:nvPr/>
          </p:nvSpPr>
          <p:spPr bwMode="auto">
            <a:xfrm>
              <a:off x="7162800" y="1477963"/>
              <a:ext cx="917575" cy="466725"/>
            </a:xfrm>
            <a:custGeom>
              <a:avLst/>
              <a:gdLst>
                <a:gd name="T0" fmla="*/ 36 w 578"/>
                <a:gd name="T1" fmla="*/ 278 h 294"/>
                <a:gd name="T2" fmla="*/ 36 w 578"/>
                <a:gd name="T3" fmla="*/ 278 h 294"/>
                <a:gd name="T4" fmla="*/ 36 w 578"/>
                <a:gd name="T5" fmla="*/ 284 h 294"/>
                <a:gd name="T6" fmla="*/ 40 w 578"/>
                <a:gd name="T7" fmla="*/ 288 h 294"/>
                <a:gd name="T8" fmla="*/ 44 w 578"/>
                <a:gd name="T9" fmla="*/ 292 h 294"/>
                <a:gd name="T10" fmla="*/ 50 w 578"/>
                <a:gd name="T11" fmla="*/ 294 h 294"/>
                <a:gd name="T12" fmla="*/ 528 w 578"/>
                <a:gd name="T13" fmla="*/ 294 h 294"/>
                <a:gd name="T14" fmla="*/ 528 w 578"/>
                <a:gd name="T15" fmla="*/ 294 h 294"/>
                <a:gd name="T16" fmla="*/ 534 w 578"/>
                <a:gd name="T17" fmla="*/ 292 h 294"/>
                <a:gd name="T18" fmla="*/ 538 w 578"/>
                <a:gd name="T19" fmla="*/ 288 h 294"/>
                <a:gd name="T20" fmla="*/ 542 w 578"/>
                <a:gd name="T21" fmla="*/ 284 h 294"/>
                <a:gd name="T22" fmla="*/ 542 w 578"/>
                <a:gd name="T23" fmla="*/ 278 h 294"/>
                <a:gd name="T24" fmla="*/ 578 w 578"/>
                <a:gd name="T25" fmla="*/ 0 h 294"/>
                <a:gd name="T26" fmla="*/ 0 w 578"/>
                <a:gd name="T27" fmla="*/ 0 h 294"/>
                <a:gd name="T28" fmla="*/ 36 w 578"/>
                <a:gd name="T29" fmla="*/ 278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78" h="294">
                  <a:moveTo>
                    <a:pt x="36" y="278"/>
                  </a:moveTo>
                  <a:lnTo>
                    <a:pt x="36" y="278"/>
                  </a:lnTo>
                  <a:lnTo>
                    <a:pt x="36" y="284"/>
                  </a:lnTo>
                  <a:lnTo>
                    <a:pt x="40" y="288"/>
                  </a:lnTo>
                  <a:lnTo>
                    <a:pt x="44" y="292"/>
                  </a:lnTo>
                  <a:lnTo>
                    <a:pt x="50" y="294"/>
                  </a:lnTo>
                  <a:lnTo>
                    <a:pt x="528" y="294"/>
                  </a:lnTo>
                  <a:lnTo>
                    <a:pt x="528" y="294"/>
                  </a:lnTo>
                  <a:lnTo>
                    <a:pt x="534" y="292"/>
                  </a:lnTo>
                  <a:lnTo>
                    <a:pt x="538" y="288"/>
                  </a:lnTo>
                  <a:lnTo>
                    <a:pt x="542" y="284"/>
                  </a:lnTo>
                  <a:lnTo>
                    <a:pt x="542" y="278"/>
                  </a:lnTo>
                  <a:lnTo>
                    <a:pt x="578" y="0"/>
                  </a:lnTo>
                  <a:lnTo>
                    <a:pt x="0" y="0"/>
                  </a:lnTo>
                  <a:lnTo>
                    <a:pt x="36" y="2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200"/>
              <a:endParaRPr lang="en-US" sz="2400">
                <a:solidFill>
                  <a:prstClr val="black"/>
                </a:solidFill>
                <a:latin typeface="zihun111hao-jibangzhaopaiti" panose="00000500000000000000" pitchFamily="2" charset="-122"/>
                <a:ea typeface="zihun105hao-jianyahei" panose="00000500000000000000" pitchFamily="2" charset="-122"/>
                <a:sym typeface="zihun111hao-jibangzhaopaiti" panose="00000500000000000000" pitchFamily="2" charset="-122"/>
              </a:endParaRPr>
            </a:p>
          </p:txBody>
        </p:sp>
        <p:sp>
          <p:nvSpPr>
            <p:cNvPr id="60" name="Freeform 232"/>
            <p:cNvSpPr/>
            <p:nvPr/>
          </p:nvSpPr>
          <p:spPr bwMode="auto">
            <a:xfrm>
              <a:off x="7219950" y="1309688"/>
              <a:ext cx="803275" cy="111125"/>
            </a:xfrm>
            <a:custGeom>
              <a:avLst/>
              <a:gdLst>
                <a:gd name="T0" fmla="*/ 506 w 506"/>
                <a:gd name="T1" fmla="*/ 64 h 70"/>
                <a:gd name="T2" fmla="*/ 506 w 506"/>
                <a:gd name="T3" fmla="*/ 64 h 70"/>
                <a:gd name="T4" fmla="*/ 506 w 506"/>
                <a:gd name="T5" fmla="*/ 58 h 70"/>
                <a:gd name="T6" fmla="*/ 502 w 506"/>
                <a:gd name="T7" fmla="*/ 54 h 70"/>
                <a:gd name="T8" fmla="*/ 498 w 506"/>
                <a:gd name="T9" fmla="*/ 50 h 70"/>
                <a:gd name="T10" fmla="*/ 492 w 506"/>
                <a:gd name="T11" fmla="*/ 50 h 70"/>
                <a:gd name="T12" fmla="*/ 212 w 506"/>
                <a:gd name="T13" fmla="*/ 50 h 70"/>
                <a:gd name="T14" fmla="*/ 196 w 506"/>
                <a:gd name="T15" fmla="*/ 14 h 70"/>
                <a:gd name="T16" fmla="*/ 196 w 506"/>
                <a:gd name="T17" fmla="*/ 14 h 70"/>
                <a:gd name="T18" fmla="*/ 192 w 506"/>
                <a:gd name="T19" fmla="*/ 8 h 70"/>
                <a:gd name="T20" fmla="*/ 186 w 506"/>
                <a:gd name="T21" fmla="*/ 4 h 70"/>
                <a:gd name="T22" fmla="*/ 180 w 506"/>
                <a:gd name="T23" fmla="*/ 2 h 70"/>
                <a:gd name="T24" fmla="*/ 174 w 506"/>
                <a:gd name="T25" fmla="*/ 0 h 70"/>
                <a:gd name="T26" fmla="*/ 78 w 506"/>
                <a:gd name="T27" fmla="*/ 0 h 70"/>
                <a:gd name="T28" fmla="*/ 78 w 506"/>
                <a:gd name="T29" fmla="*/ 0 h 70"/>
                <a:gd name="T30" fmla="*/ 70 w 506"/>
                <a:gd name="T31" fmla="*/ 2 h 70"/>
                <a:gd name="T32" fmla="*/ 64 w 506"/>
                <a:gd name="T33" fmla="*/ 4 h 70"/>
                <a:gd name="T34" fmla="*/ 58 w 506"/>
                <a:gd name="T35" fmla="*/ 8 h 70"/>
                <a:gd name="T36" fmla="*/ 56 w 506"/>
                <a:gd name="T37" fmla="*/ 14 h 70"/>
                <a:gd name="T38" fmla="*/ 38 w 506"/>
                <a:gd name="T39" fmla="*/ 50 h 70"/>
                <a:gd name="T40" fmla="*/ 14 w 506"/>
                <a:gd name="T41" fmla="*/ 50 h 70"/>
                <a:gd name="T42" fmla="*/ 14 w 506"/>
                <a:gd name="T43" fmla="*/ 50 h 70"/>
                <a:gd name="T44" fmla="*/ 8 w 506"/>
                <a:gd name="T45" fmla="*/ 50 h 70"/>
                <a:gd name="T46" fmla="*/ 4 w 506"/>
                <a:gd name="T47" fmla="*/ 54 h 70"/>
                <a:gd name="T48" fmla="*/ 0 w 506"/>
                <a:gd name="T49" fmla="*/ 58 h 70"/>
                <a:gd name="T50" fmla="*/ 0 w 506"/>
                <a:gd name="T51" fmla="*/ 64 h 70"/>
                <a:gd name="T52" fmla="*/ 0 w 506"/>
                <a:gd name="T53" fmla="*/ 70 h 70"/>
                <a:gd name="T54" fmla="*/ 506 w 506"/>
                <a:gd name="T55" fmla="*/ 70 h 70"/>
                <a:gd name="T56" fmla="*/ 506 w 506"/>
                <a:gd name="T57" fmla="*/ 64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06" h="70">
                  <a:moveTo>
                    <a:pt x="506" y="64"/>
                  </a:moveTo>
                  <a:lnTo>
                    <a:pt x="506" y="64"/>
                  </a:lnTo>
                  <a:lnTo>
                    <a:pt x="506" y="58"/>
                  </a:lnTo>
                  <a:lnTo>
                    <a:pt x="502" y="54"/>
                  </a:lnTo>
                  <a:lnTo>
                    <a:pt x="498" y="50"/>
                  </a:lnTo>
                  <a:lnTo>
                    <a:pt x="492" y="50"/>
                  </a:lnTo>
                  <a:lnTo>
                    <a:pt x="212" y="50"/>
                  </a:lnTo>
                  <a:lnTo>
                    <a:pt x="196" y="14"/>
                  </a:lnTo>
                  <a:lnTo>
                    <a:pt x="196" y="14"/>
                  </a:lnTo>
                  <a:lnTo>
                    <a:pt x="192" y="8"/>
                  </a:lnTo>
                  <a:lnTo>
                    <a:pt x="186" y="4"/>
                  </a:lnTo>
                  <a:lnTo>
                    <a:pt x="180" y="2"/>
                  </a:lnTo>
                  <a:lnTo>
                    <a:pt x="174" y="0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70" y="2"/>
                  </a:lnTo>
                  <a:lnTo>
                    <a:pt x="64" y="4"/>
                  </a:lnTo>
                  <a:lnTo>
                    <a:pt x="58" y="8"/>
                  </a:lnTo>
                  <a:lnTo>
                    <a:pt x="56" y="14"/>
                  </a:lnTo>
                  <a:lnTo>
                    <a:pt x="38" y="50"/>
                  </a:lnTo>
                  <a:lnTo>
                    <a:pt x="14" y="50"/>
                  </a:lnTo>
                  <a:lnTo>
                    <a:pt x="14" y="50"/>
                  </a:lnTo>
                  <a:lnTo>
                    <a:pt x="8" y="50"/>
                  </a:lnTo>
                  <a:lnTo>
                    <a:pt x="4" y="54"/>
                  </a:lnTo>
                  <a:lnTo>
                    <a:pt x="0" y="58"/>
                  </a:lnTo>
                  <a:lnTo>
                    <a:pt x="0" y="64"/>
                  </a:lnTo>
                  <a:lnTo>
                    <a:pt x="0" y="70"/>
                  </a:lnTo>
                  <a:lnTo>
                    <a:pt x="506" y="70"/>
                  </a:lnTo>
                  <a:lnTo>
                    <a:pt x="506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200"/>
              <a:endParaRPr lang="en-US" sz="2400">
                <a:solidFill>
                  <a:prstClr val="black"/>
                </a:solidFill>
                <a:latin typeface="zihun111hao-jibangzhaopaiti" panose="00000500000000000000" pitchFamily="2" charset="-122"/>
                <a:ea typeface="zihun105hao-jianyahei" panose="00000500000000000000" pitchFamily="2" charset="-122"/>
                <a:sym typeface="zihun111hao-jibangzhaopaiti" panose="00000500000000000000" pitchFamily="2" charset="-122"/>
              </a:endParaRPr>
            </a:p>
          </p:txBody>
        </p:sp>
      </p:grpSp>
      <p:sp>
        <p:nvSpPr>
          <p:cNvPr id="61" name="Freeform 312"/>
          <p:cNvSpPr/>
          <p:nvPr/>
        </p:nvSpPr>
        <p:spPr bwMode="auto">
          <a:xfrm>
            <a:off x="1600365" y="2289003"/>
            <a:ext cx="561204" cy="407263"/>
          </a:xfrm>
          <a:custGeom>
            <a:avLst/>
            <a:gdLst>
              <a:gd name="T0" fmla="*/ 576 w 576"/>
              <a:gd name="T1" fmla="*/ 140 h 418"/>
              <a:gd name="T2" fmla="*/ 564 w 576"/>
              <a:gd name="T3" fmla="*/ 96 h 418"/>
              <a:gd name="T4" fmla="*/ 540 w 576"/>
              <a:gd name="T5" fmla="*/ 58 h 418"/>
              <a:gd name="T6" fmla="*/ 506 w 576"/>
              <a:gd name="T7" fmla="*/ 26 h 418"/>
              <a:gd name="T8" fmla="*/ 466 w 576"/>
              <a:gd name="T9" fmla="*/ 6 h 418"/>
              <a:gd name="T10" fmla="*/ 420 w 576"/>
              <a:gd name="T11" fmla="*/ 0 h 418"/>
              <a:gd name="T12" fmla="*/ 142 w 576"/>
              <a:gd name="T13" fmla="*/ 0 h 418"/>
              <a:gd name="T14" fmla="*/ 96 w 576"/>
              <a:gd name="T15" fmla="*/ 12 h 418"/>
              <a:gd name="T16" fmla="*/ 58 w 576"/>
              <a:gd name="T17" fmla="*/ 36 h 418"/>
              <a:gd name="T18" fmla="*/ 26 w 576"/>
              <a:gd name="T19" fmla="*/ 70 h 418"/>
              <a:gd name="T20" fmla="*/ 8 w 576"/>
              <a:gd name="T21" fmla="*/ 110 h 418"/>
              <a:gd name="T22" fmla="*/ 0 w 576"/>
              <a:gd name="T23" fmla="*/ 156 h 418"/>
              <a:gd name="T24" fmla="*/ 0 w 576"/>
              <a:gd name="T25" fmla="*/ 160 h 418"/>
              <a:gd name="T26" fmla="*/ 2 w 576"/>
              <a:gd name="T27" fmla="*/ 178 h 418"/>
              <a:gd name="T28" fmla="*/ 12 w 576"/>
              <a:gd name="T29" fmla="*/ 224 h 418"/>
              <a:gd name="T30" fmla="*/ 36 w 576"/>
              <a:gd name="T31" fmla="*/ 262 h 418"/>
              <a:gd name="T32" fmla="*/ 70 w 576"/>
              <a:gd name="T33" fmla="*/ 292 h 418"/>
              <a:gd name="T34" fmla="*/ 110 w 576"/>
              <a:gd name="T35" fmla="*/ 312 h 418"/>
              <a:gd name="T36" fmla="*/ 158 w 576"/>
              <a:gd name="T37" fmla="*/ 320 h 418"/>
              <a:gd name="T38" fmla="*/ 158 w 576"/>
              <a:gd name="T39" fmla="*/ 242 h 418"/>
              <a:gd name="T40" fmla="*/ 126 w 576"/>
              <a:gd name="T41" fmla="*/ 234 h 418"/>
              <a:gd name="T42" fmla="*/ 92 w 576"/>
              <a:gd name="T43" fmla="*/ 206 h 418"/>
              <a:gd name="T44" fmla="*/ 78 w 576"/>
              <a:gd name="T45" fmla="*/ 162 h 418"/>
              <a:gd name="T46" fmla="*/ 78 w 576"/>
              <a:gd name="T47" fmla="*/ 158 h 418"/>
              <a:gd name="T48" fmla="*/ 80 w 576"/>
              <a:gd name="T49" fmla="*/ 142 h 418"/>
              <a:gd name="T50" fmla="*/ 102 w 576"/>
              <a:gd name="T51" fmla="*/ 102 h 418"/>
              <a:gd name="T52" fmla="*/ 142 w 576"/>
              <a:gd name="T53" fmla="*/ 80 h 418"/>
              <a:gd name="T54" fmla="*/ 420 w 576"/>
              <a:gd name="T55" fmla="*/ 78 h 418"/>
              <a:gd name="T56" fmla="*/ 464 w 576"/>
              <a:gd name="T57" fmla="*/ 92 h 418"/>
              <a:gd name="T58" fmla="*/ 492 w 576"/>
              <a:gd name="T59" fmla="*/ 126 h 418"/>
              <a:gd name="T60" fmla="*/ 498 w 576"/>
              <a:gd name="T61" fmla="*/ 156 h 418"/>
              <a:gd name="T62" fmla="*/ 498 w 576"/>
              <a:gd name="T63" fmla="*/ 162 h 418"/>
              <a:gd name="T64" fmla="*/ 492 w 576"/>
              <a:gd name="T65" fmla="*/ 194 h 418"/>
              <a:gd name="T66" fmla="*/ 464 w 576"/>
              <a:gd name="T67" fmla="*/ 228 h 418"/>
              <a:gd name="T68" fmla="*/ 420 w 576"/>
              <a:gd name="T69" fmla="*/ 242 h 418"/>
              <a:gd name="T70" fmla="*/ 228 w 576"/>
              <a:gd name="T71" fmla="*/ 280 h 418"/>
              <a:gd name="T72" fmla="*/ 420 w 576"/>
              <a:gd name="T73" fmla="*/ 320 h 418"/>
              <a:gd name="T74" fmla="*/ 450 w 576"/>
              <a:gd name="T75" fmla="*/ 316 h 418"/>
              <a:gd name="T76" fmla="*/ 494 w 576"/>
              <a:gd name="T77" fmla="*/ 300 h 418"/>
              <a:gd name="T78" fmla="*/ 530 w 576"/>
              <a:gd name="T79" fmla="*/ 274 h 418"/>
              <a:gd name="T80" fmla="*/ 558 w 576"/>
              <a:gd name="T81" fmla="*/ 238 h 418"/>
              <a:gd name="T82" fmla="*/ 574 w 576"/>
              <a:gd name="T83" fmla="*/ 194 h 418"/>
              <a:gd name="T84" fmla="*/ 576 w 576"/>
              <a:gd name="T85" fmla="*/ 162 h 418"/>
              <a:gd name="T86" fmla="*/ 576 w 576"/>
              <a:gd name="T87" fmla="*/ 156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576" h="418">
                <a:moveTo>
                  <a:pt x="576" y="156"/>
                </a:moveTo>
                <a:lnTo>
                  <a:pt x="576" y="156"/>
                </a:lnTo>
                <a:lnTo>
                  <a:pt x="576" y="140"/>
                </a:lnTo>
                <a:lnTo>
                  <a:pt x="574" y="126"/>
                </a:lnTo>
                <a:lnTo>
                  <a:pt x="570" y="110"/>
                </a:lnTo>
                <a:lnTo>
                  <a:pt x="564" y="96"/>
                </a:lnTo>
                <a:lnTo>
                  <a:pt x="558" y="82"/>
                </a:lnTo>
                <a:lnTo>
                  <a:pt x="550" y="70"/>
                </a:lnTo>
                <a:lnTo>
                  <a:pt x="540" y="58"/>
                </a:lnTo>
                <a:lnTo>
                  <a:pt x="530" y="46"/>
                </a:lnTo>
                <a:lnTo>
                  <a:pt x="520" y="36"/>
                </a:lnTo>
                <a:lnTo>
                  <a:pt x="506" y="26"/>
                </a:lnTo>
                <a:lnTo>
                  <a:pt x="494" y="18"/>
                </a:lnTo>
                <a:lnTo>
                  <a:pt x="480" y="12"/>
                </a:lnTo>
                <a:lnTo>
                  <a:pt x="466" y="6"/>
                </a:lnTo>
                <a:lnTo>
                  <a:pt x="450" y="4"/>
                </a:lnTo>
                <a:lnTo>
                  <a:pt x="436" y="0"/>
                </a:lnTo>
                <a:lnTo>
                  <a:pt x="420" y="0"/>
                </a:lnTo>
                <a:lnTo>
                  <a:pt x="158" y="0"/>
                </a:lnTo>
                <a:lnTo>
                  <a:pt x="158" y="0"/>
                </a:lnTo>
                <a:lnTo>
                  <a:pt x="142" y="0"/>
                </a:lnTo>
                <a:lnTo>
                  <a:pt x="126" y="4"/>
                </a:lnTo>
                <a:lnTo>
                  <a:pt x="110" y="6"/>
                </a:lnTo>
                <a:lnTo>
                  <a:pt x="96" y="12"/>
                </a:lnTo>
                <a:lnTo>
                  <a:pt x="82" y="18"/>
                </a:lnTo>
                <a:lnTo>
                  <a:pt x="70" y="26"/>
                </a:lnTo>
                <a:lnTo>
                  <a:pt x="58" y="36"/>
                </a:lnTo>
                <a:lnTo>
                  <a:pt x="46" y="46"/>
                </a:lnTo>
                <a:lnTo>
                  <a:pt x="36" y="58"/>
                </a:lnTo>
                <a:lnTo>
                  <a:pt x="26" y="70"/>
                </a:lnTo>
                <a:lnTo>
                  <a:pt x="20" y="82"/>
                </a:lnTo>
                <a:lnTo>
                  <a:pt x="12" y="96"/>
                </a:lnTo>
                <a:lnTo>
                  <a:pt x="8" y="110"/>
                </a:lnTo>
                <a:lnTo>
                  <a:pt x="4" y="126"/>
                </a:lnTo>
                <a:lnTo>
                  <a:pt x="0" y="140"/>
                </a:lnTo>
                <a:lnTo>
                  <a:pt x="0" y="156"/>
                </a:lnTo>
                <a:lnTo>
                  <a:pt x="0" y="156"/>
                </a:lnTo>
                <a:lnTo>
                  <a:pt x="0" y="160"/>
                </a:lnTo>
                <a:lnTo>
                  <a:pt x="0" y="160"/>
                </a:lnTo>
                <a:lnTo>
                  <a:pt x="0" y="162"/>
                </a:lnTo>
                <a:lnTo>
                  <a:pt x="0" y="162"/>
                </a:lnTo>
                <a:lnTo>
                  <a:pt x="2" y="178"/>
                </a:lnTo>
                <a:lnTo>
                  <a:pt x="4" y="194"/>
                </a:lnTo>
                <a:lnTo>
                  <a:pt x="8" y="210"/>
                </a:lnTo>
                <a:lnTo>
                  <a:pt x="12" y="224"/>
                </a:lnTo>
                <a:lnTo>
                  <a:pt x="20" y="238"/>
                </a:lnTo>
                <a:lnTo>
                  <a:pt x="28" y="250"/>
                </a:lnTo>
                <a:lnTo>
                  <a:pt x="36" y="262"/>
                </a:lnTo>
                <a:lnTo>
                  <a:pt x="46" y="274"/>
                </a:lnTo>
                <a:lnTo>
                  <a:pt x="58" y="284"/>
                </a:lnTo>
                <a:lnTo>
                  <a:pt x="70" y="292"/>
                </a:lnTo>
                <a:lnTo>
                  <a:pt x="82" y="300"/>
                </a:lnTo>
                <a:lnTo>
                  <a:pt x="96" y="308"/>
                </a:lnTo>
                <a:lnTo>
                  <a:pt x="110" y="312"/>
                </a:lnTo>
                <a:lnTo>
                  <a:pt x="126" y="316"/>
                </a:lnTo>
                <a:lnTo>
                  <a:pt x="142" y="318"/>
                </a:lnTo>
                <a:lnTo>
                  <a:pt x="158" y="320"/>
                </a:lnTo>
                <a:lnTo>
                  <a:pt x="176" y="320"/>
                </a:lnTo>
                <a:lnTo>
                  <a:pt x="176" y="242"/>
                </a:lnTo>
                <a:lnTo>
                  <a:pt x="158" y="242"/>
                </a:lnTo>
                <a:lnTo>
                  <a:pt x="158" y="242"/>
                </a:lnTo>
                <a:lnTo>
                  <a:pt x="142" y="240"/>
                </a:lnTo>
                <a:lnTo>
                  <a:pt x="126" y="234"/>
                </a:lnTo>
                <a:lnTo>
                  <a:pt x="114" y="228"/>
                </a:lnTo>
                <a:lnTo>
                  <a:pt x="102" y="218"/>
                </a:lnTo>
                <a:lnTo>
                  <a:pt x="92" y="206"/>
                </a:lnTo>
                <a:lnTo>
                  <a:pt x="84" y="194"/>
                </a:lnTo>
                <a:lnTo>
                  <a:pt x="80" y="178"/>
                </a:lnTo>
                <a:lnTo>
                  <a:pt x="78" y="162"/>
                </a:lnTo>
                <a:lnTo>
                  <a:pt x="78" y="162"/>
                </a:lnTo>
                <a:lnTo>
                  <a:pt x="78" y="158"/>
                </a:lnTo>
                <a:lnTo>
                  <a:pt x="78" y="158"/>
                </a:lnTo>
                <a:lnTo>
                  <a:pt x="78" y="156"/>
                </a:lnTo>
                <a:lnTo>
                  <a:pt x="78" y="156"/>
                </a:lnTo>
                <a:lnTo>
                  <a:pt x="80" y="142"/>
                </a:lnTo>
                <a:lnTo>
                  <a:pt x="84" y="126"/>
                </a:lnTo>
                <a:lnTo>
                  <a:pt x="92" y="114"/>
                </a:lnTo>
                <a:lnTo>
                  <a:pt x="102" y="102"/>
                </a:lnTo>
                <a:lnTo>
                  <a:pt x="114" y="92"/>
                </a:lnTo>
                <a:lnTo>
                  <a:pt x="126" y="84"/>
                </a:lnTo>
                <a:lnTo>
                  <a:pt x="142" y="80"/>
                </a:lnTo>
                <a:lnTo>
                  <a:pt x="158" y="78"/>
                </a:lnTo>
                <a:lnTo>
                  <a:pt x="420" y="78"/>
                </a:lnTo>
                <a:lnTo>
                  <a:pt x="420" y="78"/>
                </a:lnTo>
                <a:lnTo>
                  <a:pt x="436" y="80"/>
                </a:lnTo>
                <a:lnTo>
                  <a:pt x="450" y="84"/>
                </a:lnTo>
                <a:lnTo>
                  <a:pt x="464" y="92"/>
                </a:lnTo>
                <a:lnTo>
                  <a:pt x="474" y="102"/>
                </a:lnTo>
                <a:lnTo>
                  <a:pt x="484" y="114"/>
                </a:lnTo>
                <a:lnTo>
                  <a:pt x="492" y="126"/>
                </a:lnTo>
                <a:lnTo>
                  <a:pt x="496" y="142"/>
                </a:lnTo>
                <a:lnTo>
                  <a:pt x="498" y="156"/>
                </a:lnTo>
                <a:lnTo>
                  <a:pt x="498" y="156"/>
                </a:lnTo>
                <a:lnTo>
                  <a:pt x="498" y="160"/>
                </a:lnTo>
                <a:lnTo>
                  <a:pt x="498" y="160"/>
                </a:lnTo>
                <a:lnTo>
                  <a:pt x="498" y="162"/>
                </a:lnTo>
                <a:lnTo>
                  <a:pt x="498" y="162"/>
                </a:lnTo>
                <a:lnTo>
                  <a:pt x="496" y="178"/>
                </a:lnTo>
                <a:lnTo>
                  <a:pt x="492" y="194"/>
                </a:lnTo>
                <a:lnTo>
                  <a:pt x="484" y="206"/>
                </a:lnTo>
                <a:lnTo>
                  <a:pt x="474" y="218"/>
                </a:lnTo>
                <a:lnTo>
                  <a:pt x="464" y="228"/>
                </a:lnTo>
                <a:lnTo>
                  <a:pt x="450" y="234"/>
                </a:lnTo>
                <a:lnTo>
                  <a:pt x="436" y="240"/>
                </a:lnTo>
                <a:lnTo>
                  <a:pt x="420" y="242"/>
                </a:lnTo>
                <a:lnTo>
                  <a:pt x="366" y="242"/>
                </a:lnTo>
                <a:lnTo>
                  <a:pt x="366" y="142"/>
                </a:lnTo>
                <a:lnTo>
                  <a:pt x="228" y="280"/>
                </a:lnTo>
                <a:lnTo>
                  <a:pt x="366" y="418"/>
                </a:lnTo>
                <a:lnTo>
                  <a:pt x="366" y="320"/>
                </a:lnTo>
                <a:lnTo>
                  <a:pt x="420" y="320"/>
                </a:lnTo>
                <a:lnTo>
                  <a:pt x="420" y="320"/>
                </a:lnTo>
                <a:lnTo>
                  <a:pt x="436" y="318"/>
                </a:lnTo>
                <a:lnTo>
                  <a:pt x="450" y="316"/>
                </a:lnTo>
                <a:lnTo>
                  <a:pt x="466" y="312"/>
                </a:lnTo>
                <a:lnTo>
                  <a:pt x="480" y="308"/>
                </a:lnTo>
                <a:lnTo>
                  <a:pt x="494" y="300"/>
                </a:lnTo>
                <a:lnTo>
                  <a:pt x="508" y="292"/>
                </a:lnTo>
                <a:lnTo>
                  <a:pt x="520" y="284"/>
                </a:lnTo>
                <a:lnTo>
                  <a:pt x="530" y="274"/>
                </a:lnTo>
                <a:lnTo>
                  <a:pt x="540" y="262"/>
                </a:lnTo>
                <a:lnTo>
                  <a:pt x="550" y="250"/>
                </a:lnTo>
                <a:lnTo>
                  <a:pt x="558" y="238"/>
                </a:lnTo>
                <a:lnTo>
                  <a:pt x="564" y="224"/>
                </a:lnTo>
                <a:lnTo>
                  <a:pt x="570" y="210"/>
                </a:lnTo>
                <a:lnTo>
                  <a:pt x="574" y="194"/>
                </a:lnTo>
                <a:lnTo>
                  <a:pt x="576" y="178"/>
                </a:lnTo>
                <a:lnTo>
                  <a:pt x="576" y="162"/>
                </a:lnTo>
                <a:lnTo>
                  <a:pt x="576" y="162"/>
                </a:lnTo>
                <a:lnTo>
                  <a:pt x="576" y="160"/>
                </a:lnTo>
                <a:lnTo>
                  <a:pt x="576" y="160"/>
                </a:lnTo>
                <a:lnTo>
                  <a:pt x="576" y="156"/>
                </a:lnTo>
                <a:lnTo>
                  <a:pt x="576" y="15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200"/>
            <a:endParaRPr lang="en-US" sz="2400">
              <a:solidFill>
                <a:prstClr val="black"/>
              </a:solidFill>
              <a:latin typeface="zihun111hao-jibangzhaopaiti" panose="00000500000000000000" pitchFamily="2" charset="-122"/>
              <a:ea typeface="zihun105hao-jianyahei" panose="00000500000000000000" pitchFamily="2" charset="-122"/>
              <a:sym typeface="zihun111hao-jibangzhaopaiti" panose="00000500000000000000" pitchFamily="2" charset="-122"/>
            </a:endParaRPr>
          </a:p>
        </p:txBody>
      </p:sp>
      <p:pic>
        <p:nvPicPr>
          <p:cNvPr id="62" name="图片 61" descr="D:\10.jpg10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 rot="5400000">
            <a:off x="6522720" y="1998345"/>
            <a:ext cx="6851015" cy="28543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6" grpId="0"/>
      <p:bldP spid="19" grpId="0"/>
      <p:bldP spid="7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372745" y="227330"/>
            <a:ext cx="3609975" cy="810260"/>
            <a:chOff x="587" y="358"/>
            <a:chExt cx="5685" cy="1276"/>
          </a:xfrm>
        </p:grpSpPr>
        <p:pic>
          <p:nvPicPr>
            <p:cNvPr id="2" name="图片 1" descr="10"/>
            <p:cNvPicPr>
              <a:picLocks noChangeAspect="1"/>
            </p:cNvPicPr>
            <p:nvPr/>
          </p:nvPicPr>
          <p:blipFill>
            <a:blip r:embed="rId1"/>
            <a:srcRect l="4693" t="2778" r="81649" b="64444"/>
            <a:stretch>
              <a:fillRect/>
            </a:stretch>
          </p:blipFill>
          <p:spPr>
            <a:xfrm>
              <a:off x="587" y="358"/>
              <a:ext cx="992" cy="992"/>
            </a:xfrm>
            <a:prstGeom prst="triangle">
              <a:avLst/>
            </a:prstGeom>
          </p:spPr>
        </p:pic>
        <p:sp>
          <p:nvSpPr>
            <p:cNvPr id="28" name="文本占位符 18"/>
            <p:cNvSpPr txBox="1"/>
            <p:nvPr/>
          </p:nvSpPr>
          <p:spPr>
            <a:xfrm>
              <a:off x="1730" y="358"/>
              <a:ext cx="4542" cy="1277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zh-CN" sz="1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ADD YOUR TITLE HERE</a:t>
              </a:r>
              <a:endParaRPr lang="en-US" altLang="zh-CN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0" indent="0">
                <a:buNone/>
              </a:pPr>
              <a:r>
                <a:rPr lang="zh-CN" altLang="en-US" sz="1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点击此处添加标题</a:t>
              </a:r>
              <a:endPara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29513" y="2434216"/>
            <a:ext cx="10729363" cy="2784625"/>
            <a:chOff x="1306" y="3833"/>
            <a:chExt cx="16897" cy="4385"/>
          </a:xfrm>
        </p:grpSpPr>
        <p:sp>
          <p:nvSpPr>
            <p:cNvPr id="3" name="PA_淘宝店chenying0907: 圆角 5"/>
            <p:cNvSpPr/>
            <p:nvPr>
              <p:custDataLst>
                <p:tags r:id="rId2"/>
              </p:custDataLst>
            </p:nvPr>
          </p:nvSpPr>
          <p:spPr>
            <a:xfrm>
              <a:off x="1752" y="3906"/>
              <a:ext cx="2810" cy="754"/>
            </a:xfrm>
            <a:prstGeom prst="roundRect">
              <a:avLst>
                <a:gd name="adj" fmla="val 50000"/>
              </a:avLst>
            </a:prstGeom>
            <a:solidFill>
              <a:srgbClr val="61D0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96" tIns="45698" rIns="91396" bIns="45698" rtlCol="0" anchor="ctr"/>
            <a:p>
              <a:pPr algn="ctr"/>
              <a:r>
                <a:rPr lang="en-US" altLang="zh-CN" sz="2800" dirty="0">
                  <a:latin typeface="微软雅黑" panose="020B0503020204020204" charset="-122"/>
                  <a:ea typeface="微软雅黑" panose="020B0503020204020204" charset="-122"/>
                  <a:sym typeface="zihun111hao-jibangzhaopaiti" panose="00000500000000000000" pitchFamily="2" charset="-122"/>
                </a:rPr>
                <a:t>201X</a:t>
              </a:r>
              <a:endParaRPr lang="en-US" altLang="zh-CN" sz="2800" dirty="0">
                <a:latin typeface="微软雅黑" panose="020B0503020204020204" charset="-122"/>
                <a:ea typeface="微软雅黑" panose="020B0503020204020204" charset="-122"/>
                <a:sym typeface="zihun111hao-jibangzhaopaiti" panose="00000500000000000000" pitchFamily="2" charset="-122"/>
              </a:endParaRPr>
            </a:p>
          </p:txBody>
        </p:sp>
        <p:sp>
          <p:nvSpPr>
            <p:cNvPr id="18" name="PA_淘宝店chenying0907: 圆角 17"/>
            <p:cNvSpPr/>
            <p:nvPr>
              <p:custDataLst>
                <p:tags r:id="rId3"/>
              </p:custDataLst>
            </p:nvPr>
          </p:nvSpPr>
          <p:spPr>
            <a:xfrm>
              <a:off x="13409" y="3833"/>
              <a:ext cx="2810" cy="754"/>
            </a:xfrm>
            <a:prstGeom prst="roundRect">
              <a:avLst>
                <a:gd name="adj" fmla="val 50000"/>
              </a:avLst>
            </a:prstGeom>
            <a:solidFill>
              <a:srgbClr val="745B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96" tIns="45698" rIns="91396" bIns="45698" rtlCol="0" anchor="ctr"/>
            <a:p>
              <a:pPr algn="ctr"/>
              <a:r>
                <a:rPr lang="en-US" altLang="zh-CN" sz="2800" dirty="0">
                  <a:latin typeface="微软雅黑" panose="020B0503020204020204" charset="-122"/>
                  <a:ea typeface="微软雅黑" panose="020B0503020204020204" charset="-122"/>
                  <a:sym typeface="zihun111hao-jibangzhaopaiti" panose="00000500000000000000" pitchFamily="2" charset="-122"/>
                </a:rPr>
                <a:t>201X</a:t>
              </a:r>
              <a:endParaRPr lang="en-US" altLang="zh-CN" sz="2800" dirty="0">
                <a:latin typeface="微软雅黑" panose="020B0503020204020204" charset="-122"/>
                <a:ea typeface="微软雅黑" panose="020B0503020204020204" charset="-122"/>
                <a:sym typeface="zihun111hao-jibangzhaopaiti" panose="00000500000000000000" pitchFamily="2" charset="-122"/>
              </a:endParaRPr>
            </a:p>
          </p:txBody>
        </p:sp>
        <p:sp>
          <p:nvSpPr>
            <p:cNvPr id="20" name="PA_淘宝店chenying0907 19"/>
            <p:cNvSpPr/>
            <p:nvPr>
              <p:custDataLst>
                <p:tags r:id="rId4"/>
              </p:custDataLst>
            </p:nvPr>
          </p:nvSpPr>
          <p:spPr>
            <a:xfrm>
              <a:off x="1332" y="5825"/>
              <a:ext cx="5092" cy="855"/>
            </a:xfrm>
            <a:prstGeom prst="rect">
              <a:avLst/>
            </a:prstGeom>
          </p:spPr>
          <p:txBody>
            <a:bodyPr wrap="square" lIns="91396" tIns="45698" rIns="91396" bIns="45698">
              <a:spAutoFit/>
            </a:bodyPr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zihun111hao-jibangzhaopaiti" panose="00000500000000000000" pitchFamily="2" charset="-122"/>
                </a:rPr>
                <a:t>您的内容打在这里，或者通过复制您的文本后，在此框中选择粘贴，并选择只保留文字。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111hao-jibangzhaopaiti" panose="00000500000000000000" pitchFamily="2" charset="-122"/>
              </a:endParaRPr>
            </a:p>
          </p:txBody>
        </p:sp>
        <p:sp>
          <p:nvSpPr>
            <p:cNvPr id="21" name="PA_淘宝店chenying0907 20"/>
            <p:cNvSpPr/>
            <p:nvPr>
              <p:custDataLst>
                <p:tags r:id="rId5"/>
              </p:custDataLst>
            </p:nvPr>
          </p:nvSpPr>
          <p:spPr>
            <a:xfrm>
              <a:off x="1332" y="5098"/>
              <a:ext cx="3909" cy="628"/>
            </a:xfrm>
            <a:prstGeom prst="rect">
              <a:avLst/>
            </a:prstGeom>
          </p:spPr>
          <p:txBody>
            <a:bodyPr wrap="square" lIns="91396" tIns="45698" rIns="91396" bIns="45698">
              <a:spAutoFit/>
            </a:bodyPr>
            <a:p>
              <a:pPr algn="ctr" defTabSz="913765">
                <a:lnSpc>
                  <a:spcPct val="80000"/>
                </a:lnSpc>
                <a:defRPr/>
              </a:pPr>
              <a:r>
                <a:rPr lang="zh-CN" alt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zihun111hao-jibangzhaopaiti" panose="00000500000000000000" pitchFamily="2" charset="-122"/>
                </a:rPr>
                <a:t>单击添加标题</a:t>
              </a:r>
              <a:endPara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zihun111hao-jibangzhaopaiti" panose="00000500000000000000" pitchFamily="2" charset="-122"/>
              </a:endParaRPr>
            </a:p>
          </p:txBody>
        </p:sp>
        <p:sp>
          <p:nvSpPr>
            <p:cNvPr id="22" name="PA_淘宝店chenying0907 21"/>
            <p:cNvSpPr/>
            <p:nvPr>
              <p:custDataLst>
                <p:tags r:id="rId6"/>
              </p:custDataLst>
            </p:nvPr>
          </p:nvSpPr>
          <p:spPr>
            <a:xfrm>
              <a:off x="1306" y="6965"/>
              <a:ext cx="5092" cy="855"/>
            </a:xfrm>
            <a:prstGeom prst="rect">
              <a:avLst/>
            </a:prstGeom>
          </p:spPr>
          <p:txBody>
            <a:bodyPr wrap="square" lIns="91396" tIns="45698" rIns="91396" bIns="45698">
              <a:spAutoFit/>
            </a:bodyPr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zihun111hao-jibangzhaopaiti" panose="00000500000000000000" pitchFamily="2" charset="-122"/>
                </a:rPr>
                <a:t>您的内容打在这里，或者通过复制您的文本后，在此框中选择粘贴，并选择只保留文字。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111hao-jibangzhaopaiti" panose="00000500000000000000" pitchFamily="2" charset="-122"/>
              </a:endParaRPr>
            </a:p>
          </p:txBody>
        </p:sp>
        <p:sp>
          <p:nvSpPr>
            <p:cNvPr id="23" name="PA_淘宝店chenying0907 22"/>
            <p:cNvSpPr/>
            <p:nvPr>
              <p:custDataLst>
                <p:tags r:id="rId7"/>
              </p:custDataLst>
            </p:nvPr>
          </p:nvSpPr>
          <p:spPr>
            <a:xfrm>
              <a:off x="13409" y="5799"/>
              <a:ext cx="4794" cy="1280"/>
            </a:xfrm>
            <a:prstGeom prst="rect">
              <a:avLst/>
            </a:prstGeom>
          </p:spPr>
          <p:txBody>
            <a:bodyPr wrap="square" lIns="91396" tIns="45698" rIns="91396" bIns="45698">
              <a:spAutoFit/>
            </a:bodyPr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zihun111hao-jibangzhaopaiti" panose="00000500000000000000" pitchFamily="2" charset="-122"/>
                </a:rPr>
                <a:t>您的内容打在这里，或者通过复制您的文本后，在此框中选择粘贴，并选择只保留文字。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111hao-jibangzhaopaiti" panose="00000500000000000000" pitchFamily="2" charset="-122"/>
              </a:endParaRPr>
            </a:p>
          </p:txBody>
        </p:sp>
        <p:sp>
          <p:nvSpPr>
            <p:cNvPr id="24" name="PA_淘宝店chenying0907 23"/>
            <p:cNvSpPr/>
            <p:nvPr>
              <p:custDataLst>
                <p:tags r:id="rId8"/>
              </p:custDataLst>
            </p:nvPr>
          </p:nvSpPr>
          <p:spPr>
            <a:xfrm>
              <a:off x="13409" y="5072"/>
              <a:ext cx="3909" cy="628"/>
            </a:xfrm>
            <a:prstGeom prst="rect">
              <a:avLst/>
            </a:prstGeom>
          </p:spPr>
          <p:txBody>
            <a:bodyPr wrap="square" lIns="91396" tIns="45698" rIns="91396" bIns="45698">
              <a:spAutoFit/>
            </a:bodyPr>
            <a:p>
              <a:pPr algn="ctr" defTabSz="913765">
                <a:lnSpc>
                  <a:spcPct val="80000"/>
                </a:lnSpc>
                <a:defRPr/>
              </a:pPr>
              <a:r>
                <a:rPr lang="zh-CN" alt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zihun111hao-jibangzhaopaiti" panose="00000500000000000000" pitchFamily="2" charset="-122"/>
                </a:rPr>
                <a:t>单击添加标题</a:t>
              </a:r>
              <a:endPara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zihun111hao-jibangzhaopaiti" panose="00000500000000000000" pitchFamily="2" charset="-122"/>
              </a:endParaRPr>
            </a:p>
          </p:txBody>
        </p:sp>
        <p:sp>
          <p:nvSpPr>
            <p:cNvPr id="25" name="PA_淘宝店chenying0907 24"/>
            <p:cNvSpPr/>
            <p:nvPr>
              <p:custDataLst>
                <p:tags r:id="rId9"/>
              </p:custDataLst>
            </p:nvPr>
          </p:nvSpPr>
          <p:spPr>
            <a:xfrm>
              <a:off x="13383" y="6939"/>
              <a:ext cx="4820" cy="1280"/>
            </a:xfrm>
            <a:prstGeom prst="rect">
              <a:avLst/>
            </a:prstGeom>
          </p:spPr>
          <p:txBody>
            <a:bodyPr wrap="square" lIns="91396" tIns="45698" rIns="91396" bIns="45698">
              <a:spAutoFit/>
            </a:bodyPr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zihun111hao-jibangzhaopaiti" panose="00000500000000000000" pitchFamily="2" charset="-122"/>
                </a:rPr>
                <a:t>您的内容打在这里，或者通过复制您的文本后，在此框中选择粘贴，并选择只保留文字。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111hao-jibangzhaopaiti" panose="00000500000000000000" pitchFamily="2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7041" y="4211"/>
              <a:ext cx="5118" cy="3154"/>
            </a:xfrm>
            <a:prstGeom prst="rect">
              <a:avLst/>
            </a:prstGeom>
            <a:blipFill dpi="0" rotWithShape="1">
              <a:blip r:embed="rId10"/>
              <a:srcRect/>
              <a:tile tx="0" ty="0" sx="30000" sy="30000" flip="none" algn="ctr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sym typeface="zihun111hao-jibangzhaopaiti" panose="000005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10"/>
          <p:cNvPicPr>
            <a:picLocks noChangeAspect="1"/>
          </p:cNvPicPr>
          <p:nvPr/>
        </p:nvPicPr>
        <p:blipFill>
          <a:blip r:embed="rId1"/>
          <a:srcRect r="25463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05081" y="5949138"/>
            <a:ext cx="17371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YOUR LOGO</a:t>
            </a:r>
            <a:endParaRPr lang="zh-CN" altLang="en-US" sz="2800" b="1" dirty="0">
              <a:solidFill>
                <a:schemeClr val="bg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671131" y="3651548"/>
            <a:ext cx="483330" cy="1223135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129423" y="225370"/>
            <a:ext cx="483330" cy="1223135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310595" y="409928"/>
            <a:ext cx="3602201" cy="5858933"/>
          </a:xfrm>
          <a:prstGeom prst="rect">
            <a:avLst/>
          </a:prstGeom>
          <a:solidFill>
            <a:schemeClr val="bg1"/>
          </a:solidFill>
          <a:ln w="76200">
            <a:solidFill>
              <a:srgbClr val="61D0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543354" y="1254101"/>
            <a:ext cx="1106170" cy="490107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400000000000000" pitchFamily="34" charset="-122"/>
              </a:rPr>
              <a:t>输入标题 </a:t>
            </a:r>
            <a:r>
              <a:rPr lang="en-US" altLang="zh-CN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400000000000000" pitchFamily="34" charset="-122"/>
              </a:rPr>
              <a:t>04</a:t>
            </a:r>
            <a:endParaRPr lang="en-US" altLang="zh-CN" sz="6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思源黑体" panose="020B04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2000">
        <p:fade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6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 bldLvl="0" animBg="1"/>
      <p:bldP spid="15" grpId="0" bldLvl="0" animBg="1"/>
      <p:bldP spid="16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372745" y="227330"/>
            <a:ext cx="3609975" cy="810260"/>
            <a:chOff x="587" y="358"/>
            <a:chExt cx="5685" cy="1276"/>
          </a:xfrm>
        </p:grpSpPr>
        <p:pic>
          <p:nvPicPr>
            <p:cNvPr id="2" name="图片 1" descr="10"/>
            <p:cNvPicPr>
              <a:picLocks noChangeAspect="1"/>
            </p:cNvPicPr>
            <p:nvPr/>
          </p:nvPicPr>
          <p:blipFill>
            <a:blip r:embed="rId1"/>
            <a:srcRect l="4693" t="2778" r="81649" b="64444"/>
            <a:stretch>
              <a:fillRect/>
            </a:stretch>
          </p:blipFill>
          <p:spPr>
            <a:xfrm>
              <a:off x="587" y="358"/>
              <a:ext cx="992" cy="992"/>
            </a:xfrm>
            <a:prstGeom prst="triangle">
              <a:avLst/>
            </a:prstGeom>
          </p:spPr>
        </p:pic>
        <p:sp>
          <p:nvSpPr>
            <p:cNvPr id="28" name="文本占位符 18"/>
            <p:cNvSpPr txBox="1"/>
            <p:nvPr/>
          </p:nvSpPr>
          <p:spPr>
            <a:xfrm>
              <a:off x="1730" y="358"/>
              <a:ext cx="4542" cy="1277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zh-CN" sz="1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ADD YOUR TITLE HERE</a:t>
              </a:r>
              <a:endParaRPr lang="en-US" altLang="zh-CN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0" indent="0">
                <a:buNone/>
              </a:pPr>
              <a:r>
                <a:rPr lang="zh-CN" altLang="en-US" sz="1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点击此处添加标题</a:t>
              </a:r>
              <a:endPara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310005" y="1840230"/>
            <a:ext cx="9908540" cy="3527425"/>
            <a:chOff x="2063" y="2898"/>
            <a:chExt cx="15604" cy="5555"/>
          </a:xfrm>
        </p:grpSpPr>
        <p:sp>
          <p:nvSpPr>
            <p:cNvPr id="6" name="矩形: 折角 1"/>
            <p:cNvSpPr/>
            <p:nvPr/>
          </p:nvSpPr>
          <p:spPr>
            <a:xfrm rot="20652903">
              <a:off x="2063" y="2956"/>
              <a:ext cx="1435" cy="1628"/>
            </a:xfrm>
            <a:prstGeom prst="foldedCorner">
              <a:avLst/>
            </a:prstGeom>
            <a:solidFill>
              <a:srgbClr val="0404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" name="矩形: 折角 2"/>
            <p:cNvSpPr/>
            <p:nvPr/>
          </p:nvSpPr>
          <p:spPr>
            <a:xfrm rot="20652903">
              <a:off x="2399" y="6784"/>
              <a:ext cx="1435" cy="1628"/>
            </a:xfrm>
            <a:prstGeom prst="foldedCorner">
              <a:avLst/>
            </a:prstGeom>
            <a:solidFill>
              <a:srgbClr val="745B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矩形: 折角 3"/>
            <p:cNvSpPr/>
            <p:nvPr/>
          </p:nvSpPr>
          <p:spPr>
            <a:xfrm rot="20652903">
              <a:off x="10504" y="2956"/>
              <a:ext cx="1435" cy="1628"/>
            </a:xfrm>
            <a:prstGeom prst="foldedCorner">
              <a:avLst/>
            </a:prstGeom>
            <a:solidFill>
              <a:srgbClr val="61D0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矩形: 折角 4"/>
            <p:cNvSpPr/>
            <p:nvPr/>
          </p:nvSpPr>
          <p:spPr>
            <a:xfrm rot="20652903">
              <a:off x="10719" y="6721"/>
              <a:ext cx="1435" cy="1628"/>
            </a:xfrm>
            <a:prstGeom prst="foldedCorner">
              <a:avLst/>
            </a:prstGeom>
            <a:solidFill>
              <a:srgbClr val="0404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TextBox 17"/>
            <p:cNvSpPr txBox="1"/>
            <p:nvPr/>
          </p:nvSpPr>
          <p:spPr>
            <a:xfrm>
              <a:off x="4409" y="2898"/>
              <a:ext cx="1593" cy="4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/>
              <a:r>
                <a:rPr lang="en-US" altLang="zh-CN" sz="1400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TEXT HERE</a:t>
              </a:r>
              <a:endParaRPr lang="en-US" altLang="zh-CN" sz="14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1" name="TextBox 17"/>
            <p:cNvSpPr txBox="1"/>
            <p:nvPr/>
          </p:nvSpPr>
          <p:spPr>
            <a:xfrm>
              <a:off x="12349" y="2898"/>
              <a:ext cx="1593" cy="4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/>
              <a:r>
                <a:rPr lang="en-US" altLang="zh-CN" sz="1400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TEXT HERE</a:t>
              </a:r>
              <a:endParaRPr lang="en-US" altLang="zh-CN" sz="14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2" name="TextBox 17"/>
            <p:cNvSpPr txBox="1"/>
            <p:nvPr/>
          </p:nvSpPr>
          <p:spPr>
            <a:xfrm>
              <a:off x="4409" y="6378"/>
              <a:ext cx="1593" cy="4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/>
              <a:r>
                <a:rPr lang="en-US" altLang="zh-CN" sz="1400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TEXT HERE</a:t>
              </a:r>
              <a:endParaRPr lang="en-US" altLang="zh-CN" sz="14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3" name="TextBox 17"/>
            <p:cNvSpPr txBox="1"/>
            <p:nvPr/>
          </p:nvSpPr>
          <p:spPr>
            <a:xfrm>
              <a:off x="12349" y="6378"/>
              <a:ext cx="1593" cy="4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/>
              <a:r>
                <a:rPr lang="en-US" altLang="zh-CN" sz="1400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TEXT HERE</a:t>
              </a:r>
              <a:endParaRPr lang="en-US" altLang="zh-CN" sz="14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4" name="文本框 6"/>
            <p:cNvSpPr txBox="1"/>
            <p:nvPr/>
          </p:nvSpPr>
          <p:spPr>
            <a:xfrm>
              <a:off x="4409" y="3563"/>
              <a:ext cx="5319" cy="1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zihun111hao-jibangzhaopaiti" panose="00000500000000000000" pitchFamily="2" charset="-122"/>
                </a:rPr>
                <a:t>您的内容打在这里，或者通过复制您的文本后，在此框中选择粘贴，并选择只保留文字。</a:t>
              </a:r>
              <a:endParaRPr lang="zh-CN" altLang="en-US" sz="133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endParaRPr>
            </a:p>
          </p:txBody>
        </p:sp>
        <p:sp>
          <p:nvSpPr>
            <p:cNvPr id="15" name="文本框 6"/>
            <p:cNvSpPr txBox="1"/>
            <p:nvPr/>
          </p:nvSpPr>
          <p:spPr>
            <a:xfrm>
              <a:off x="12349" y="7043"/>
              <a:ext cx="5319" cy="1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zihun111hao-jibangzhaopaiti" panose="00000500000000000000" pitchFamily="2" charset="-122"/>
                </a:rPr>
                <a:t>您的内容打在这里，或者通过复制您的文本后，在此框中选择粘贴，并选择只保留文字。</a:t>
              </a:r>
              <a:endParaRPr lang="zh-CN" altLang="en-US" sz="133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endParaRPr>
            </a:p>
          </p:txBody>
        </p:sp>
        <p:sp>
          <p:nvSpPr>
            <p:cNvPr id="16" name="文本框 6"/>
            <p:cNvSpPr txBox="1"/>
            <p:nvPr/>
          </p:nvSpPr>
          <p:spPr>
            <a:xfrm>
              <a:off x="4409" y="7043"/>
              <a:ext cx="5319" cy="1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zihun111hao-jibangzhaopaiti" panose="00000500000000000000" pitchFamily="2" charset="-122"/>
                </a:rPr>
                <a:t>您的内容打在这里，或者通过复制您的文本后，在此框中选择粘贴，并选择只保留文字。</a:t>
              </a:r>
              <a:endParaRPr lang="zh-CN" altLang="en-US" sz="133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endParaRPr>
            </a:p>
          </p:txBody>
        </p:sp>
        <p:sp>
          <p:nvSpPr>
            <p:cNvPr id="17" name="文本框 6"/>
            <p:cNvSpPr txBox="1"/>
            <p:nvPr/>
          </p:nvSpPr>
          <p:spPr>
            <a:xfrm>
              <a:off x="12349" y="3563"/>
              <a:ext cx="5319" cy="1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zihun111hao-jibangzhaopaiti" panose="00000500000000000000" pitchFamily="2" charset="-122"/>
                </a:rPr>
                <a:t>您的内容打在这里，或者通过复制您的文本后，在此框中选择粘贴，并选择只保留文字。</a:t>
              </a:r>
              <a:endParaRPr lang="zh-CN" altLang="en-US" sz="133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endParaRPr>
            </a:p>
          </p:txBody>
        </p:sp>
        <p:sp>
          <p:nvSpPr>
            <p:cNvPr id="19" name="出自【趣你的PPT】(微信:qunideppt)：最优质的PPT资源库"/>
            <p:cNvSpPr/>
            <p:nvPr/>
          </p:nvSpPr>
          <p:spPr>
            <a:xfrm>
              <a:off x="2573" y="3464"/>
              <a:ext cx="415" cy="5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86" y="8400"/>
                  </a:moveTo>
                  <a:lnTo>
                    <a:pt x="7714" y="8400"/>
                  </a:lnTo>
                  <a:lnTo>
                    <a:pt x="7714" y="5039"/>
                  </a:lnTo>
                  <a:cubicBezTo>
                    <a:pt x="7714" y="3304"/>
                    <a:pt x="8944" y="2400"/>
                    <a:pt x="10800" y="2400"/>
                  </a:cubicBezTo>
                  <a:cubicBezTo>
                    <a:pt x="12656" y="2400"/>
                    <a:pt x="13886" y="3304"/>
                    <a:pt x="13886" y="5039"/>
                  </a:cubicBezTo>
                  <a:cubicBezTo>
                    <a:pt x="13886" y="5039"/>
                    <a:pt x="13886" y="8400"/>
                    <a:pt x="13886" y="8400"/>
                  </a:cubicBezTo>
                  <a:close/>
                  <a:moveTo>
                    <a:pt x="19748" y="8400"/>
                  </a:moveTo>
                  <a:lnTo>
                    <a:pt x="16971" y="8400"/>
                  </a:lnTo>
                  <a:lnTo>
                    <a:pt x="16971" y="5520"/>
                  </a:lnTo>
                  <a:cubicBezTo>
                    <a:pt x="16971" y="2044"/>
                    <a:pt x="14912" y="0"/>
                    <a:pt x="10800" y="0"/>
                  </a:cubicBezTo>
                  <a:cubicBezTo>
                    <a:pt x="6687" y="0"/>
                    <a:pt x="4629" y="2044"/>
                    <a:pt x="4629" y="5520"/>
                  </a:cubicBezTo>
                  <a:lnTo>
                    <a:pt x="4629" y="8400"/>
                  </a:lnTo>
                  <a:lnTo>
                    <a:pt x="1543" y="8400"/>
                  </a:lnTo>
                  <a:cubicBezTo>
                    <a:pt x="690" y="8400"/>
                    <a:pt x="0" y="9175"/>
                    <a:pt x="0" y="9839"/>
                  </a:cubicBezTo>
                  <a:lnTo>
                    <a:pt x="0" y="19200"/>
                  </a:lnTo>
                  <a:cubicBezTo>
                    <a:pt x="0" y="19859"/>
                    <a:pt x="660" y="20567"/>
                    <a:pt x="1467" y="20768"/>
                  </a:cubicBezTo>
                  <a:lnTo>
                    <a:pt x="3314" y="21232"/>
                  </a:lnTo>
                  <a:cubicBezTo>
                    <a:pt x="4122" y="21433"/>
                    <a:pt x="5477" y="21600"/>
                    <a:pt x="6326" y="21600"/>
                  </a:cubicBezTo>
                  <a:lnTo>
                    <a:pt x="15274" y="21600"/>
                  </a:lnTo>
                  <a:cubicBezTo>
                    <a:pt x="16121" y="21600"/>
                    <a:pt x="17477" y="21433"/>
                    <a:pt x="18284" y="21232"/>
                  </a:cubicBezTo>
                  <a:lnTo>
                    <a:pt x="20129" y="20767"/>
                  </a:lnTo>
                  <a:cubicBezTo>
                    <a:pt x="20938" y="20567"/>
                    <a:pt x="21600" y="19859"/>
                    <a:pt x="21600" y="19200"/>
                  </a:cubicBezTo>
                  <a:lnTo>
                    <a:pt x="21600" y="9839"/>
                  </a:lnTo>
                  <a:cubicBezTo>
                    <a:pt x="21600" y="9175"/>
                    <a:pt x="20600" y="8400"/>
                    <a:pt x="19748" y="840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lIns="22860" tIns="22860" rIns="22860" bIns="22860" anchor="ctr"/>
            <a:lstStyle/>
            <a:p>
              <a:pPr defTabSz="91313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sz="222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" name="出自【趣你的PPT】(微信:qunideppt)：最优质的PPT资源库"/>
            <p:cNvSpPr/>
            <p:nvPr/>
          </p:nvSpPr>
          <p:spPr>
            <a:xfrm>
              <a:off x="2939" y="7336"/>
              <a:ext cx="355" cy="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8" h="21528" extrusionOk="0">
                  <a:moveTo>
                    <a:pt x="18320" y="12415"/>
                  </a:moveTo>
                  <a:cubicBezTo>
                    <a:pt x="17718" y="12671"/>
                    <a:pt x="17077" y="12897"/>
                    <a:pt x="16403" y="13091"/>
                  </a:cubicBezTo>
                  <a:lnTo>
                    <a:pt x="14954" y="17891"/>
                  </a:lnTo>
                  <a:lnTo>
                    <a:pt x="21478" y="15820"/>
                  </a:lnTo>
                  <a:cubicBezTo>
                    <a:pt x="21478" y="15820"/>
                    <a:pt x="18320" y="12415"/>
                    <a:pt x="18320" y="12415"/>
                  </a:cubicBezTo>
                  <a:close/>
                  <a:moveTo>
                    <a:pt x="2856" y="12360"/>
                  </a:moveTo>
                  <a:lnTo>
                    <a:pt x="449" y="20347"/>
                  </a:lnTo>
                  <a:lnTo>
                    <a:pt x="6506" y="19822"/>
                  </a:lnTo>
                  <a:lnTo>
                    <a:pt x="11891" y="21528"/>
                  </a:lnTo>
                  <a:lnTo>
                    <a:pt x="14289" y="13573"/>
                  </a:lnTo>
                  <a:cubicBezTo>
                    <a:pt x="13132" y="13769"/>
                    <a:pt x="11912" y="13880"/>
                    <a:pt x="10648" y="13880"/>
                  </a:cubicBezTo>
                  <a:cubicBezTo>
                    <a:pt x="7726" y="13880"/>
                    <a:pt x="5035" y="13311"/>
                    <a:pt x="2856" y="12360"/>
                  </a:cubicBezTo>
                  <a:close/>
                  <a:moveTo>
                    <a:pt x="10650" y="10083"/>
                  </a:moveTo>
                  <a:cubicBezTo>
                    <a:pt x="7013" y="10083"/>
                    <a:pt x="4066" y="8357"/>
                    <a:pt x="4066" y="6231"/>
                  </a:cubicBezTo>
                  <a:cubicBezTo>
                    <a:pt x="4066" y="4103"/>
                    <a:pt x="7013" y="2378"/>
                    <a:pt x="10650" y="2378"/>
                  </a:cubicBezTo>
                  <a:cubicBezTo>
                    <a:pt x="14287" y="2378"/>
                    <a:pt x="17234" y="4103"/>
                    <a:pt x="17234" y="6231"/>
                  </a:cubicBezTo>
                  <a:cubicBezTo>
                    <a:pt x="17234" y="8357"/>
                    <a:pt x="14284" y="10083"/>
                    <a:pt x="10650" y="10083"/>
                  </a:cubicBezTo>
                  <a:close/>
                  <a:moveTo>
                    <a:pt x="16120" y="11504"/>
                  </a:moveTo>
                  <a:cubicBezTo>
                    <a:pt x="16349" y="11211"/>
                    <a:pt x="16982" y="10941"/>
                    <a:pt x="17528" y="10904"/>
                  </a:cubicBezTo>
                  <a:cubicBezTo>
                    <a:pt x="18074" y="10868"/>
                    <a:pt x="18572" y="10576"/>
                    <a:pt x="18634" y="10256"/>
                  </a:cubicBezTo>
                  <a:cubicBezTo>
                    <a:pt x="18699" y="9939"/>
                    <a:pt x="19160" y="9567"/>
                    <a:pt x="19658" y="9432"/>
                  </a:cubicBezTo>
                  <a:cubicBezTo>
                    <a:pt x="20157" y="9298"/>
                    <a:pt x="20477" y="8930"/>
                    <a:pt x="20373" y="8617"/>
                  </a:cubicBezTo>
                  <a:cubicBezTo>
                    <a:pt x="20260" y="8301"/>
                    <a:pt x="20504" y="7865"/>
                    <a:pt x="20907" y="7649"/>
                  </a:cubicBezTo>
                  <a:cubicBezTo>
                    <a:pt x="21312" y="7429"/>
                    <a:pt x="21422" y="7022"/>
                    <a:pt x="21153" y="6741"/>
                  </a:cubicBezTo>
                  <a:cubicBezTo>
                    <a:pt x="20884" y="6463"/>
                    <a:pt x="20884" y="6004"/>
                    <a:pt x="21153" y="5725"/>
                  </a:cubicBezTo>
                  <a:cubicBezTo>
                    <a:pt x="21422" y="5443"/>
                    <a:pt x="21312" y="5036"/>
                    <a:pt x="20907" y="4817"/>
                  </a:cubicBezTo>
                  <a:cubicBezTo>
                    <a:pt x="20504" y="4599"/>
                    <a:pt x="20262" y="4164"/>
                    <a:pt x="20373" y="3850"/>
                  </a:cubicBezTo>
                  <a:cubicBezTo>
                    <a:pt x="20477" y="3535"/>
                    <a:pt x="20157" y="3166"/>
                    <a:pt x="19658" y="3032"/>
                  </a:cubicBezTo>
                  <a:cubicBezTo>
                    <a:pt x="19162" y="2897"/>
                    <a:pt x="18699" y="2527"/>
                    <a:pt x="18634" y="2208"/>
                  </a:cubicBezTo>
                  <a:cubicBezTo>
                    <a:pt x="18570" y="1891"/>
                    <a:pt x="18072" y="1598"/>
                    <a:pt x="17528" y="1560"/>
                  </a:cubicBezTo>
                  <a:cubicBezTo>
                    <a:pt x="16982" y="1522"/>
                    <a:pt x="16349" y="1252"/>
                    <a:pt x="16120" y="961"/>
                  </a:cubicBezTo>
                  <a:cubicBezTo>
                    <a:pt x="15888" y="669"/>
                    <a:pt x="15260" y="482"/>
                    <a:pt x="14722" y="547"/>
                  </a:cubicBezTo>
                  <a:cubicBezTo>
                    <a:pt x="14184" y="609"/>
                    <a:pt x="13440" y="467"/>
                    <a:pt x="13068" y="232"/>
                  </a:cubicBezTo>
                  <a:cubicBezTo>
                    <a:pt x="12695" y="-6"/>
                    <a:pt x="11998" y="-70"/>
                    <a:pt x="11519" y="88"/>
                  </a:cubicBezTo>
                  <a:cubicBezTo>
                    <a:pt x="11041" y="245"/>
                    <a:pt x="10257" y="245"/>
                    <a:pt x="9781" y="88"/>
                  </a:cubicBezTo>
                  <a:cubicBezTo>
                    <a:pt x="9302" y="-72"/>
                    <a:pt x="8607" y="-9"/>
                    <a:pt x="8229" y="229"/>
                  </a:cubicBezTo>
                  <a:cubicBezTo>
                    <a:pt x="7860" y="465"/>
                    <a:pt x="7116" y="607"/>
                    <a:pt x="6576" y="545"/>
                  </a:cubicBezTo>
                  <a:cubicBezTo>
                    <a:pt x="6039" y="481"/>
                    <a:pt x="5410" y="668"/>
                    <a:pt x="5182" y="960"/>
                  </a:cubicBezTo>
                  <a:cubicBezTo>
                    <a:pt x="4951" y="1250"/>
                    <a:pt x="4318" y="1521"/>
                    <a:pt x="3772" y="1557"/>
                  </a:cubicBezTo>
                  <a:cubicBezTo>
                    <a:pt x="3226" y="1597"/>
                    <a:pt x="2728" y="1888"/>
                    <a:pt x="2664" y="2207"/>
                  </a:cubicBezTo>
                  <a:cubicBezTo>
                    <a:pt x="2599" y="2525"/>
                    <a:pt x="2140" y="2896"/>
                    <a:pt x="1640" y="3029"/>
                  </a:cubicBezTo>
                  <a:cubicBezTo>
                    <a:pt x="1144" y="3164"/>
                    <a:pt x="823" y="3532"/>
                    <a:pt x="931" y="3847"/>
                  </a:cubicBezTo>
                  <a:cubicBezTo>
                    <a:pt x="1038" y="4161"/>
                    <a:pt x="796" y="4598"/>
                    <a:pt x="393" y="4815"/>
                  </a:cubicBezTo>
                  <a:cubicBezTo>
                    <a:pt x="-10" y="5033"/>
                    <a:pt x="-122" y="5440"/>
                    <a:pt x="147" y="5723"/>
                  </a:cubicBezTo>
                  <a:cubicBezTo>
                    <a:pt x="416" y="6001"/>
                    <a:pt x="416" y="6460"/>
                    <a:pt x="147" y="6739"/>
                  </a:cubicBezTo>
                  <a:cubicBezTo>
                    <a:pt x="-122" y="7020"/>
                    <a:pt x="-12" y="7427"/>
                    <a:pt x="393" y="7648"/>
                  </a:cubicBezTo>
                  <a:cubicBezTo>
                    <a:pt x="798" y="7863"/>
                    <a:pt x="1038" y="8299"/>
                    <a:pt x="931" y="8615"/>
                  </a:cubicBezTo>
                  <a:cubicBezTo>
                    <a:pt x="823" y="8929"/>
                    <a:pt x="1144" y="9298"/>
                    <a:pt x="1640" y="9431"/>
                  </a:cubicBezTo>
                  <a:cubicBezTo>
                    <a:pt x="2140" y="9566"/>
                    <a:pt x="2599" y="9938"/>
                    <a:pt x="2663" y="10255"/>
                  </a:cubicBezTo>
                  <a:cubicBezTo>
                    <a:pt x="2728" y="10575"/>
                    <a:pt x="3224" y="10867"/>
                    <a:pt x="3770" y="10903"/>
                  </a:cubicBezTo>
                  <a:cubicBezTo>
                    <a:pt x="4316" y="10939"/>
                    <a:pt x="4949" y="11211"/>
                    <a:pt x="5180" y="11502"/>
                  </a:cubicBezTo>
                  <a:cubicBezTo>
                    <a:pt x="5408" y="11793"/>
                    <a:pt x="6037" y="11980"/>
                    <a:pt x="6574" y="11917"/>
                  </a:cubicBezTo>
                  <a:cubicBezTo>
                    <a:pt x="7112" y="11855"/>
                    <a:pt x="7858" y="11995"/>
                    <a:pt x="8227" y="12232"/>
                  </a:cubicBezTo>
                  <a:cubicBezTo>
                    <a:pt x="8603" y="12468"/>
                    <a:pt x="9298" y="12534"/>
                    <a:pt x="9778" y="12376"/>
                  </a:cubicBezTo>
                  <a:cubicBezTo>
                    <a:pt x="10255" y="12219"/>
                    <a:pt x="11039" y="12219"/>
                    <a:pt x="11517" y="12376"/>
                  </a:cubicBezTo>
                  <a:cubicBezTo>
                    <a:pt x="11996" y="12534"/>
                    <a:pt x="12693" y="12468"/>
                    <a:pt x="13067" y="12232"/>
                  </a:cubicBezTo>
                  <a:cubicBezTo>
                    <a:pt x="13440" y="11994"/>
                    <a:pt x="14182" y="11855"/>
                    <a:pt x="14720" y="11917"/>
                  </a:cubicBezTo>
                  <a:cubicBezTo>
                    <a:pt x="15260" y="11981"/>
                    <a:pt x="15890" y="11794"/>
                    <a:pt x="16120" y="11504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lIns="22860" tIns="22860" rIns="22860" bIns="22860" anchor="ctr"/>
            <a:lstStyle/>
            <a:p>
              <a:pPr defTabSz="91313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sz="222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7" name="出自【趣你的PPT】(微信:qunideppt)：最优质的PPT资源库"/>
            <p:cNvSpPr/>
            <p:nvPr/>
          </p:nvSpPr>
          <p:spPr>
            <a:xfrm>
              <a:off x="10873" y="3583"/>
              <a:ext cx="697" cy="4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281" y="13211"/>
                  </a:moveTo>
                  <a:cubicBezTo>
                    <a:pt x="11747" y="14379"/>
                    <a:pt x="9457" y="18011"/>
                    <a:pt x="9360" y="18162"/>
                  </a:cubicBezTo>
                  <a:cubicBezTo>
                    <a:pt x="9248" y="18377"/>
                    <a:pt x="8938" y="18734"/>
                    <a:pt x="8644" y="18438"/>
                  </a:cubicBezTo>
                  <a:cubicBezTo>
                    <a:pt x="8559" y="18353"/>
                    <a:pt x="8458" y="18186"/>
                    <a:pt x="8458" y="17850"/>
                  </a:cubicBezTo>
                  <a:cubicBezTo>
                    <a:pt x="8458" y="17529"/>
                    <a:pt x="8554" y="17200"/>
                    <a:pt x="8564" y="17166"/>
                  </a:cubicBezTo>
                  <a:lnTo>
                    <a:pt x="9680" y="13365"/>
                  </a:lnTo>
                  <a:cubicBezTo>
                    <a:pt x="9472" y="13236"/>
                    <a:pt x="9111" y="13015"/>
                    <a:pt x="8832" y="12827"/>
                  </a:cubicBezTo>
                  <a:lnTo>
                    <a:pt x="8759" y="12779"/>
                  </a:lnTo>
                  <a:cubicBezTo>
                    <a:pt x="8476" y="12595"/>
                    <a:pt x="8124" y="12363"/>
                    <a:pt x="8124" y="11770"/>
                  </a:cubicBezTo>
                  <a:cubicBezTo>
                    <a:pt x="8124" y="11485"/>
                    <a:pt x="8211" y="11151"/>
                    <a:pt x="8393" y="10759"/>
                  </a:cubicBezTo>
                  <a:cubicBezTo>
                    <a:pt x="8927" y="9587"/>
                    <a:pt x="11216" y="5958"/>
                    <a:pt x="11314" y="5804"/>
                  </a:cubicBezTo>
                  <a:cubicBezTo>
                    <a:pt x="11425" y="5593"/>
                    <a:pt x="11735" y="5236"/>
                    <a:pt x="12030" y="5528"/>
                  </a:cubicBezTo>
                  <a:cubicBezTo>
                    <a:pt x="12114" y="5613"/>
                    <a:pt x="12215" y="5784"/>
                    <a:pt x="12215" y="6116"/>
                  </a:cubicBezTo>
                  <a:cubicBezTo>
                    <a:pt x="12215" y="6437"/>
                    <a:pt x="12120" y="6766"/>
                    <a:pt x="12109" y="6804"/>
                  </a:cubicBezTo>
                  <a:lnTo>
                    <a:pt x="10992" y="10601"/>
                  </a:lnTo>
                  <a:cubicBezTo>
                    <a:pt x="11203" y="10730"/>
                    <a:pt x="11562" y="10955"/>
                    <a:pt x="11842" y="11139"/>
                  </a:cubicBezTo>
                  <a:lnTo>
                    <a:pt x="11916" y="11187"/>
                  </a:lnTo>
                  <a:cubicBezTo>
                    <a:pt x="12198" y="11372"/>
                    <a:pt x="12551" y="11603"/>
                    <a:pt x="12551" y="12199"/>
                  </a:cubicBezTo>
                  <a:cubicBezTo>
                    <a:pt x="12551" y="12485"/>
                    <a:pt x="12462" y="12815"/>
                    <a:pt x="12281" y="13211"/>
                  </a:cubicBezTo>
                  <a:close/>
                  <a:moveTo>
                    <a:pt x="16430" y="6050"/>
                  </a:moveTo>
                  <a:cubicBezTo>
                    <a:pt x="16132" y="6050"/>
                    <a:pt x="15840" y="6088"/>
                    <a:pt x="15556" y="6159"/>
                  </a:cubicBezTo>
                  <a:cubicBezTo>
                    <a:pt x="14848" y="2595"/>
                    <a:pt x="12652" y="0"/>
                    <a:pt x="10054" y="0"/>
                  </a:cubicBezTo>
                  <a:cubicBezTo>
                    <a:pt x="6880" y="0"/>
                    <a:pt x="4308" y="3868"/>
                    <a:pt x="4308" y="8638"/>
                  </a:cubicBezTo>
                  <a:cubicBezTo>
                    <a:pt x="4308" y="9067"/>
                    <a:pt x="4330" y="9486"/>
                    <a:pt x="4370" y="9895"/>
                  </a:cubicBezTo>
                  <a:cubicBezTo>
                    <a:pt x="4216" y="9868"/>
                    <a:pt x="4063" y="9850"/>
                    <a:pt x="3906" y="9850"/>
                  </a:cubicBezTo>
                  <a:cubicBezTo>
                    <a:pt x="1749" y="9850"/>
                    <a:pt x="0" y="12482"/>
                    <a:pt x="0" y="15723"/>
                  </a:cubicBezTo>
                  <a:cubicBezTo>
                    <a:pt x="0" y="18968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4" y="21600"/>
                    <a:pt x="21600" y="18118"/>
                    <a:pt x="21600" y="13824"/>
                  </a:cubicBezTo>
                  <a:cubicBezTo>
                    <a:pt x="21600" y="9527"/>
                    <a:pt x="19284" y="6050"/>
                    <a:pt x="16430" y="605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lIns="22860" tIns="22860" rIns="22860" bIns="22860" anchor="ctr"/>
            <a:lstStyle/>
            <a:p>
              <a:pPr defTabSz="91313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sz="222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" name="出自【趣你的PPT】(微信:qunideppt)：最优质的PPT资源库"/>
            <p:cNvSpPr/>
            <p:nvPr/>
          </p:nvSpPr>
          <p:spPr>
            <a:xfrm>
              <a:off x="11172" y="7427"/>
              <a:ext cx="530" cy="4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79" y="14058"/>
                  </a:moveTo>
                  <a:lnTo>
                    <a:pt x="15594" y="21072"/>
                  </a:lnTo>
                  <a:cubicBezTo>
                    <a:pt x="15321" y="21400"/>
                    <a:pt x="14946" y="21600"/>
                    <a:pt x="14559" y="21600"/>
                  </a:cubicBezTo>
                  <a:cubicBezTo>
                    <a:pt x="13968" y="21600"/>
                    <a:pt x="13672" y="21258"/>
                    <a:pt x="13285" y="20759"/>
                  </a:cubicBezTo>
                  <a:lnTo>
                    <a:pt x="18631" y="14058"/>
                  </a:lnTo>
                  <a:cubicBezTo>
                    <a:pt x="18893" y="13730"/>
                    <a:pt x="19052" y="13259"/>
                    <a:pt x="19052" y="12775"/>
                  </a:cubicBezTo>
                  <a:cubicBezTo>
                    <a:pt x="19052" y="12290"/>
                    <a:pt x="18893" y="11819"/>
                    <a:pt x="18631" y="11477"/>
                  </a:cubicBezTo>
                  <a:lnTo>
                    <a:pt x="10499" y="1297"/>
                  </a:lnTo>
                  <a:cubicBezTo>
                    <a:pt x="9918" y="570"/>
                    <a:pt x="8815" y="0"/>
                    <a:pt x="8008" y="0"/>
                  </a:cubicBezTo>
                  <a:lnTo>
                    <a:pt x="10555" y="0"/>
                  </a:lnTo>
                  <a:cubicBezTo>
                    <a:pt x="11363" y="0"/>
                    <a:pt x="12466" y="570"/>
                    <a:pt x="13046" y="1297"/>
                  </a:cubicBezTo>
                  <a:lnTo>
                    <a:pt x="21179" y="11477"/>
                  </a:lnTo>
                  <a:cubicBezTo>
                    <a:pt x="21441" y="11819"/>
                    <a:pt x="21600" y="12290"/>
                    <a:pt x="21600" y="12775"/>
                  </a:cubicBezTo>
                  <a:cubicBezTo>
                    <a:pt x="21600" y="13259"/>
                    <a:pt x="21441" y="13730"/>
                    <a:pt x="21179" y="14058"/>
                  </a:cubicBezTo>
                  <a:close/>
                  <a:moveTo>
                    <a:pt x="3640" y="2737"/>
                  </a:moveTo>
                  <a:cubicBezTo>
                    <a:pt x="2832" y="2737"/>
                    <a:pt x="2184" y="3550"/>
                    <a:pt x="2184" y="4562"/>
                  </a:cubicBezTo>
                  <a:cubicBezTo>
                    <a:pt x="2184" y="5575"/>
                    <a:pt x="2832" y="6387"/>
                    <a:pt x="3640" y="6387"/>
                  </a:cubicBezTo>
                  <a:cubicBezTo>
                    <a:pt x="4447" y="6387"/>
                    <a:pt x="5096" y="5575"/>
                    <a:pt x="5096" y="4562"/>
                  </a:cubicBezTo>
                  <a:cubicBezTo>
                    <a:pt x="5096" y="3550"/>
                    <a:pt x="4447" y="2737"/>
                    <a:pt x="3640" y="2737"/>
                  </a:cubicBezTo>
                  <a:close/>
                  <a:moveTo>
                    <a:pt x="16811" y="14058"/>
                  </a:moveTo>
                  <a:lnTo>
                    <a:pt x="11227" y="21072"/>
                  </a:lnTo>
                  <a:cubicBezTo>
                    <a:pt x="10954" y="21400"/>
                    <a:pt x="10578" y="21600"/>
                    <a:pt x="10191" y="21600"/>
                  </a:cubicBezTo>
                  <a:cubicBezTo>
                    <a:pt x="9805" y="21600"/>
                    <a:pt x="9429" y="21400"/>
                    <a:pt x="9168" y="21072"/>
                  </a:cubicBezTo>
                  <a:lnTo>
                    <a:pt x="1035" y="10864"/>
                  </a:lnTo>
                  <a:cubicBezTo>
                    <a:pt x="455" y="10151"/>
                    <a:pt x="0" y="8768"/>
                    <a:pt x="0" y="7756"/>
                  </a:cubicBezTo>
                  <a:lnTo>
                    <a:pt x="0" y="1825"/>
                  </a:lnTo>
                  <a:cubicBezTo>
                    <a:pt x="0" y="827"/>
                    <a:pt x="660" y="0"/>
                    <a:pt x="1456" y="0"/>
                  </a:cubicBezTo>
                  <a:lnTo>
                    <a:pt x="6188" y="0"/>
                  </a:lnTo>
                  <a:cubicBezTo>
                    <a:pt x="6995" y="0"/>
                    <a:pt x="8099" y="570"/>
                    <a:pt x="8679" y="1297"/>
                  </a:cubicBezTo>
                  <a:lnTo>
                    <a:pt x="16811" y="11477"/>
                  </a:lnTo>
                  <a:cubicBezTo>
                    <a:pt x="17073" y="11819"/>
                    <a:pt x="17232" y="12290"/>
                    <a:pt x="17232" y="12775"/>
                  </a:cubicBezTo>
                  <a:cubicBezTo>
                    <a:pt x="17232" y="13259"/>
                    <a:pt x="17073" y="13730"/>
                    <a:pt x="16811" y="14058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lIns="22860" tIns="22860" rIns="22860" bIns="22860" anchor="ctr"/>
            <a:lstStyle/>
            <a:p>
              <a:pPr defTabSz="91313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sz="222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372745" y="227330"/>
            <a:ext cx="3609975" cy="810260"/>
            <a:chOff x="587" y="358"/>
            <a:chExt cx="5685" cy="1276"/>
          </a:xfrm>
        </p:grpSpPr>
        <p:pic>
          <p:nvPicPr>
            <p:cNvPr id="2" name="图片 1" descr="10"/>
            <p:cNvPicPr>
              <a:picLocks noChangeAspect="1"/>
            </p:cNvPicPr>
            <p:nvPr/>
          </p:nvPicPr>
          <p:blipFill>
            <a:blip r:embed="rId1"/>
            <a:srcRect l="4693" t="2778" r="81649" b="64444"/>
            <a:stretch>
              <a:fillRect/>
            </a:stretch>
          </p:blipFill>
          <p:spPr>
            <a:xfrm>
              <a:off x="587" y="358"/>
              <a:ext cx="992" cy="992"/>
            </a:xfrm>
            <a:prstGeom prst="triangle">
              <a:avLst/>
            </a:prstGeom>
          </p:spPr>
        </p:pic>
        <p:sp>
          <p:nvSpPr>
            <p:cNvPr id="28" name="文本占位符 18"/>
            <p:cNvSpPr txBox="1"/>
            <p:nvPr/>
          </p:nvSpPr>
          <p:spPr>
            <a:xfrm>
              <a:off x="1730" y="358"/>
              <a:ext cx="4542" cy="1277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zh-CN" sz="1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ADD YOUR TITLE HERE</a:t>
              </a:r>
              <a:endParaRPr lang="en-US" altLang="zh-CN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0" indent="0">
                <a:buNone/>
              </a:pPr>
              <a:r>
                <a:rPr lang="zh-CN" altLang="en-US" sz="1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点击此处添加标题</a:t>
              </a:r>
              <a:endPara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504315" y="1534160"/>
            <a:ext cx="9646285" cy="4183380"/>
            <a:chOff x="2369" y="2416"/>
            <a:chExt cx="15191" cy="6588"/>
          </a:xfrm>
        </p:grpSpPr>
        <p:grpSp>
          <p:nvGrpSpPr>
            <p:cNvPr id="3" name="千图PPT彼岸天：ID 8661124库_组合 1"/>
            <p:cNvGrpSpPr/>
            <p:nvPr>
              <p:custDataLst>
                <p:tags r:id="rId2"/>
              </p:custDataLst>
            </p:nvPr>
          </p:nvGrpSpPr>
          <p:grpSpPr>
            <a:xfrm>
              <a:off x="8301" y="3260"/>
              <a:ext cx="3211" cy="5744"/>
              <a:chOff x="5076444" y="2354580"/>
              <a:chExt cx="2039112" cy="3647143"/>
            </a:xfrm>
          </p:grpSpPr>
          <p:sp>
            <p:nvSpPr>
              <p:cNvPr id="4" name="矩形: 圆角 3"/>
              <p:cNvSpPr/>
              <p:nvPr/>
            </p:nvSpPr>
            <p:spPr>
              <a:xfrm>
                <a:off x="5076444" y="4184693"/>
                <a:ext cx="2039112" cy="397055"/>
              </a:xfrm>
              <a:prstGeom prst="roundRect">
                <a:avLst>
                  <a:gd name="adj" fmla="val 33617"/>
                </a:avLst>
              </a:prstGeom>
              <a:solidFill>
                <a:srgbClr val="745BD0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/>
                <a:endParaRPr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zihun111hao-jibangzhaopaiti" panose="00000500000000000000" pitchFamily="2" charset="-122"/>
                </a:endParaRPr>
              </a:p>
            </p:txBody>
          </p:sp>
          <p:sp>
            <p:nvSpPr>
              <p:cNvPr id="5" name="梯形 4"/>
              <p:cNvSpPr/>
              <p:nvPr/>
            </p:nvSpPr>
            <p:spPr>
              <a:xfrm flipV="1">
                <a:off x="5298526" y="4581748"/>
                <a:ext cx="1594949" cy="1419975"/>
              </a:xfrm>
              <a:prstGeom prst="trapezoid">
                <a:avLst>
                  <a:gd name="adj" fmla="val 15995"/>
                </a:avLst>
              </a:prstGeom>
              <a:solidFill>
                <a:srgbClr val="61D0DF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/>
                <a:endParaRPr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zihun111hao-jibangzhaopaiti" panose="00000500000000000000" pitchFamily="2" charset="-122"/>
                </a:endParaRPr>
              </a:p>
            </p:txBody>
          </p:sp>
          <p:sp>
            <p:nvSpPr>
              <p:cNvPr id="6" name="等腰三角形 5"/>
              <p:cNvSpPr/>
              <p:nvPr/>
            </p:nvSpPr>
            <p:spPr>
              <a:xfrm>
                <a:off x="5935980" y="2354580"/>
                <a:ext cx="342900" cy="1830113"/>
              </a:xfrm>
              <a:prstGeom prst="triangle">
                <a:avLst/>
              </a:prstGeom>
              <a:solidFill>
                <a:srgbClr val="EAC8E5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/>
                <a:endParaRPr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zihun111hao-jibangzhaopaiti" panose="00000500000000000000" pitchFamily="2" charset="-122"/>
                </a:endParaRPr>
              </a:p>
            </p:txBody>
          </p:sp>
        </p:grpSp>
        <p:sp>
          <p:nvSpPr>
            <p:cNvPr id="7" name="千图PPT彼岸天：ID 8661124库_任意多边形 6"/>
            <p:cNvSpPr/>
            <p:nvPr>
              <p:custDataLst>
                <p:tags r:id="rId3"/>
              </p:custDataLst>
            </p:nvPr>
          </p:nvSpPr>
          <p:spPr>
            <a:xfrm rot="3283209">
              <a:off x="10273" y="3859"/>
              <a:ext cx="1405" cy="2642"/>
            </a:xfrm>
            <a:custGeom>
              <a:avLst/>
              <a:gdLst>
                <a:gd name="connsiteX0" fmla="*/ 433578 w 867156"/>
                <a:gd name="connsiteY0" fmla="*/ 0 h 1630438"/>
                <a:gd name="connsiteX1" fmla="*/ 433770 w 867156"/>
                <a:gd name="connsiteY1" fmla="*/ 117 h 1630438"/>
                <a:gd name="connsiteX2" fmla="*/ 867156 w 867156"/>
                <a:gd name="connsiteY2" fmla="*/ 815219 h 1630438"/>
                <a:gd name="connsiteX3" fmla="*/ 433770 w 867156"/>
                <a:gd name="connsiteY3" fmla="*/ 1630322 h 1630438"/>
                <a:gd name="connsiteX4" fmla="*/ 433578 w 867156"/>
                <a:gd name="connsiteY4" fmla="*/ 1630438 h 1630438"/>
                <a:gd name="connsiteX5" fmla="*/ 433386 w 867156"/>
                <a:gd name="connsiteY5" fmla="*/ 1630322 h 1630438"/>
                <a:gd name="connsiteX6" fmla="*/ 0 w 867156"/>
                <a:gd name="connsiteY6" fmla="*/ 815219 h 1630438"/>
                <a:gd name="connsiteX7" fmla="*/ 433386 w 867156"/>
                <a:gd name="connsiteY7" fmla="*/ 117 h 1630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67156" h="1630438">
                  <a:moveTo>
                    <a:pt x="433578" y="0"/>
                  </a:moveTo>
                  <a:lnTo>
                    <a:pt x="433770" y="117"/>
                  </a:lnTo>
                  <a:cubicBezTo>
                    <a:pt x="695244" y="176765"/>
                    <a:pt x="867156" y="475916"/>
                    <a:pt x="867156" y="815219"/>
                  </a:cubicBezTo>
                  <a:cubicBezTo>
                    <a:pt x="867156" y="1154522"/>
                    <a:pt x="695244" y="1453673"/>
                    <a:pt x="433770" y="1630322"/>
                  </a:cubicBezTo>
                  <a:lnTo>
                    <a:pt x="433578" y="1630438"/>
                  </a:lnTo>
                  <a:lnTo>
                    <a:pt x="433386" y="1630322"/>
                  </a:lnTo>
                  <a:cubicBezTo>
                    <a:pt x="171912" y="1453673"/>
                    <a:pt x="0" y="1154522"/>
                    <a:pt x="0" y="815219"/>
                  </a:cubicBezTo>
                  <a:cubicBezTo>
                    <a:pt x="0" y="475916"/>
                    <a:pt x="171912" y="176765"/>
                    <a:pt x="433386" y="117"/>
                  </a:cubicBezTo>
                  <a:close/>
                </a:path>
              </a:pathLst>
            </a:custGeom>
            <a:solidFill>
              <a:srgbClr val="EAC8E5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111hao-jibangzhaopaiti" panose="00000500000000000000" pitchFamily="2" charset="-122"/>
              </a:endParaRPr>
            </a:p>
          </p:txBody>
        </p:sp>
        <p:sp>
          <p:nvSpPr>
            <p:cNvPr id="8" name="千图PPT彼岸天：ID 8661124库_任意多边形 7"/>
            <p:cNvSpPr/>
            <p:nvPr>
              <p:custDataLst>
                <p:tags r:id="rId4"/>
              </p:custDataLst>
            </p:nvPr>
          </p:nvSpPr>
          <p:spPr>
            <a:xfrm rot="3283209">
              <a:off x="10018" y="1975"/>
              <a:ext cx="1001" cy="1882"/>
            </a:xfrm>
            <a:custGeom>
              <a:avLst/>
              <a:gdLst>
                <a:gd name="connsiteX0" fmla="*/ 433578 w 867156"/>
                <a:gd name="connsiteY0" fmla="*/ 0 h 1630438"/>
                <a:gd name="connsiteX1" fmla="*/ 433770 w 867156"/>
                <a:gd name="connsiteY1" fmla="*/ 117 h 1630438"/>
                <a:gd name="connsiteX2" fmla="*/ 867156 w 867156"/>
                <a:gd name="connsiteY2" fmla="*/ 815219 h 1630438"/>
                <a:gd name="connsiteX3" fmla="*/ 433770 w 867156"/>
                <a:gd name="connsiteY3" fmla="*/ 1630322 h 1630438"/>
                <a:gd name="connsiteX4" fmla="*/ 433578 w 867156"/>
                <a:gd name="connsiteY4" fmla="*/ 1630438 h 1630438"/>
                <a:gd name="connsiteX5" fmla="*/ 433386 w 867156"/>
                <a:gd name="connsiteY5" fmla="*/ 1630322 h 1630438"/>
                <a:gd name="connsiteX6" fmla="*/ 0 w 867156"/>
                <a:gd name="connsiteY6" fmla="*/ 815219 h 1630438"/>
                <a:gd name="connsiteX7" fmla="*/ 433386 w 867156"/>
                <a:gd name="connsiteY7" fmla="*/ 117 h 1630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67156" h="1630438">
                  <a:moveTo>
                    <a:pt x="433578" y="0"/>
                  </a:moveTo>
                  <a:lnTo>
                    <a:pt x="433770" y="117"/>
                  </a:lnTo>
                  <a:cubicBezTo>
                    <a:pt x="695244" y="176765"/>
                    <a:pt x="867156" y="475916"/>
                    <a:pt x="867156" y="815219"/>
                  </a:cubicBezTo>
                  <a:cubicBezTo>
                    <a:pt x="867156" y="1154522"/>
                    <a:pt x="695244" y="1453673"/>
                    <a:pt x="433770" y="1630322"/>
                  </a:cubicBezTo>
                  <a:lnTo>
                    <a:pt x="433578" y="1630438"/>
                  </a:lnTo>
                  <a:lnTo>
                    <a:pt x="433386" y="1630322"/>
                  </a:lnTo>
                  <a:cubicBezTo>
                    <a:pt x="171912" y="1453673"/>
                    <a:pt x="0" y="1154522"/>
                    <a:pt x="0" y="815219"/>
                  </a:cubicBezTo>
                  <a:cubicBezTo>
                    <a:pt x="0" y="475916"/>
                    <a:pt x="171912" y="176765"/>
                    <a:pt x="433386" y="117"/>
                  </a:cubicBezTo>
                  <a:close/>
                </a:path>
              </a:pathLst>
            </a:custGeom>
            <a:solidFill>
              <a:srgbClr val="04044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111hao-jibangzhaopaiti" panose="00000500000000000000" pitchFamily="2" charset="-122"/>
              </a:endParaRPr>
            </a:p>
          </p:txBody>
        </p:sp>
        <p:sp>
          <p:nvSpPr>
            <p:cNvPr id="9" name="千图PPT彼岸天：ID 8661124库_任意多边形 8"/>
            <p:cNvSpPr/>
            <p:nvPr>
              <p:custDataLst>
                <p:tags r:id="rId5"/>
              </p:custDataLst>
            </p:nvPr>
          </p:nvSpPr>
          <p:spPr>
            <a:xfrm rot="18734554">
              <a:off x="8276" y="3381"/>
              <a:ext cx="1405" cy="2642"/>
            </a:xfrm>
            <a:custGeom>
              <a:avLst/>
              <a:gdLst>
                <a:gd name="connsiteX0" fmla="*/ 433578 w 867156"/>
                <a:gd name="connsiteY0" fmla="*/ 0 h 1630438"/>
                <a:gd name="connsiteX1" fmla="*/ 433770 w 867156"/>
                <a:gd name="connsiteY1" fmla="*/ 117 h 1630438"/>
                <a:gd name="connsiteX2" fmla="*/ 867156 w 867156"/>
                <a:gd name="connsiteY2" fmla="*/ 815219 h 1630438"/>
                <a:gd name="connsiteX3" fmla="*/ 433770 w 867156"/>
                <a:gd name="connsiteY3" fmla="*/ 1630322 h 1630438"/>
                <a:gd name="connsiteX4" fmla="*/ 433578 w 867156"/>
                <a:gd name="connsiteY4" fmla="*/ 1630438 h 1630438"/>
                <a:gd name="connsiteX5" fmla="*/ 433386 w 867156"/>
                <a:gd name="connsiteY5" fmla="*/ 1630322 h 1630438"/>
                <a:gd name="connsiteX6" fmla="*/ 0 w 867156"/>
                <a:gd name="connsiteY6" fmla="*/ 815219 h 1630438"/>
                <a:gd name="connsiteX7" fmla="*/ 433386 w 867156"/>
                <a:gd name="connsiteY7" fmla="*/ 117 h 1630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67156" h="1630438">
                  <a:moveTo>
                    <a:pt x="433578" y="0"/>
                  </a:moveTo>
                  <a:lnTo>
                    <a:pt x="433770" y="117"/>
                  </a:lnTo>
                  <a:cubicBezTo>
                    <a:pt x="695244" y="176765"/>
                    <a:pt x="867156" y="475916"/>
                    <a:pt x="867156" y="815219"/>
                  </a:cubicBezTo>
                  <a:cubicBezTo>
                    <a:pt x="867156" y="1154522"/>
                    <a:pt x="695244" y="1453673"/>
                    <a:pt x="433770" y="1630322"/>
                  </a:cubicBezTo>
                  <a:lnTo>
                    <a:pt x="433578" y="1630438"/>
                  </a:lnTo>
                  <a:lnTo>
                    <a:pt x="433386" y="1630322"/>
                  </a:lnTo>
                  <a:cubicBezTo>
                    <a:pt x="171912" y="1453673"/>
                    <a:pt x="0" y="1154522"/>
                    <a:pt x="0" y="815219"/>
                  </a:cubicBezTo>
                  <a:cubicBezTo>
                    <a:pt x="0" y="475916"/>
                    <a:pt x="171912" y="176765"/>
                    <a:pt x="433386" y="117"/>
                  </a:cubicBezTo>
                  <a:close/>
                </a:path>
              </a:pathLst>
            </a:custGeom>
            <a:solidFill>
              <a:srgbClr val="04044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111hao-jibangzhaopaiti" panose="00000500000000000000" pitchFamily="2" charset="-122"/>
              </a:endParaRPr>
            </a:p>
          </p:txBody>
        </p:sp>
        <p:sp>
          <p:nvSpPr>
            <p:cNvPr id="10" name="千图PPT彼岸天：ID 8661124库_任意多边形 9"/>
            <p:cNvSpPr/>
            <p:nvPr>
              <p:custDataLst>
                <p:tags r:id="rId6"/>
              </p:custDataLst>
            </p:nvPr>
          </p:nvSpPr>
          <p:spPr>
            <a:xfrm rot="18734554">
              <a:off x="8752" y="2305"/>
              <a:ext cx="1077" cy="2079"/>
            </a:xfrm>
            <a:custGeom>
              <a:avLst/>
              <a:gdLst>
                <a:gd name="connsiteX0" fmla="*/ 433578 w 867156"/>
                <a:gd name="connsiteY0" fmla="*/ 0 h 1630438"/>
                <a:gd name="connsiteX1" fmla="*/ 433770 w 867156"/>
                <a:gd name="connsiteY1" fmla="*/ 117 h 1630438"/>
                <a:gd name="connsiteX2" fmla="*/ 867156 w 867156"/>
                <a:gd name="connsiteY2" fmla="*/ 815219 h 1630438"/>
                <a:gd name="connsiteX3" fmla="*/ 433770 w 867156"/>
                <a:gd name="connsiteY3" fmla="*/ 1630322 h 1630438"/>
                <a:gd name="connsiteX4" fmla="*/ 433578 w 867156"/>
                <a:gd name="connsiteY4" fmla="*/ 1630438 h 1630438"/>
                <a:gd name="connsiteX5" fmla="*/ 433386 w 867156"/>
                <a:gd name="connsiteY5" fmla="*/ 1630322 h 1630438"/>
                <a:gd name="connsiteX6" fmla="*/ 0 w 867156"/>
                <a:gd name="connsiteY6" fmla="*/ 815219 h 1630438"/>
                <a:gd name="connsiteX7" fmla="*/ 433386 w 867156"/>
                <a:gd name="connsiteY7" fmla="*/ 117 h 1630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67156" h="1630438">
                  <a:moveTo>
                    <a:pt x="433578" y="0"/>
                  </a:moveTo>
                  <a:lnTo>
                    <a:pt x="433770" y="117"/>
                  </a:lnTo>
                  <a:cubicBezTo>
                    <a:pt x="695244" y="176765"/>
                    <a:pt x="867156" y="475916"/>
                    <a:pt x="867156" y="815219"/>
                  </a:cubicBezTo>
                  <a:cubicBezTo>
                    <a:pt x="867156" y="1154522"/>
                    <a:pt x="695244" y="1453673"/>
                    <a:pt x="433770" y="1630322"/>
                  </a:cubicBezTo>
                  <a:lnTo>
                    <a:pt x="433578" y="1630438"/>
                  </a:lnTo>
                  <a:lnTo>
                    <a:pt x="433386" y="1630322"/>
                  </a:lnTo>
                  <a:cubicBezTo>
                    <a:pt x="171912" y="1453673"/>
                    <a:pt x="0" y="1154522"/>
                    <a:pt x="0" y="815219"/>
                  </a:cubicBezTo>
                  <a:cubicBezTo>
                    <a:pt x="0" y="475916"/>
                    <a:pt x="171912" y="176765"/>
                    <a:pt x="433386" y="117"/>
                  </a:cubicBezTo>
                  <a:close/>
                </a:path>
              </a:pathLst>
            </a:custGeom>
            <a:solidFill>
              <a:srgbClr val="04044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111hao-jibangzhaopaiti" panose="00000500000000000000" pitchFamily="2" charset="-122"/>
              </a:endParaRPr>
            </a:p>
          </p:txBody>
        </p:sp>
        <p:sp>
          <p:nvSpPr>
            <p:cNvPr id="23" name="išľíďè"/>
            <p:cNvSpPr/>
            <p:nvPr/>
          </p:nvSpPr>
          <p:spPr bwMode="auto">
            <a:xfrm>
              <a:off x="2386" y="3985"/>
              <a:ext cx="4005" cy="7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zihun111hao-jibangzhaopaiti" panose="00000500000000000000" pitchFamily="2" charset="-122"/>
                </a:rPr>
                <a:t>此部分内容作为文字排版占位显示</a:t>
              </a:r>
              <a:b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zihun111hao-jibangzhaopaiti" panose="00000500000000000000" pitchFamily="2" charset="-122"/>
                </a:rPr>
              </a:b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zihun111hao-jibangzhaopaiti" panose="00000500000000000000" pitchFamily="2" charset="-122"/>
                </a:rPr>
                <a:t>（建议使用主题字体）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zihun111hao-jibangzhaopaiti" panose="00000500000000000000" pitchFamily="2" charset="-122"/>
              </a:endParaRPr>
            </a:p>
          </p:txBody>
        </p:sp>
        <p:sp>
          <p:nvSpPr>
            <p:cNvPr id="24" name="iSlíďè"/>
            <p:cNvSpPr txBox="1"/>
            <p:nvPr/>
          </p:nvSpPr>
          <p:spPr bwMode="auto">
            <a:xfrm>
              <a:off x="2397" y="3494"/>
              <a:ext cx="3045" cy="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/>
            <a:p>
              <a:pPr marL="0" marR="0" lvl="0" indent="0" algn="l" defTabSz="913765" rtl="0" eaLnBrk="1" fontAlgn="auto" latinLnBrk="0" hangingPunct="1"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zihun111hao-jibangzhaopaiti" panose="00000500000000000000" pitchFamily="2" charset="-122"/>
                </a:rPr>
                <a:t>标题文本预设</a:t>
              </a: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zihun111hao-jibangzhaopaiti" panose="00000500000000000000" pitchFamily="2" charset="-122"/>
              </a:endParaRPr>
            </a:p>
          </p:txBody>
        </p:sp>
        <p:sp>
          <p:nvSpPr>
            <p:cNvPr id="25" name="išľíďè"/>
            <p:cNvSpPr/>
            <p:nvPr/>
          </p:nvSpPr>
          <p:spPr bwMode="auto">
            <a:xfrm>
              <a:off x="2369" y="6775"/>
              <a:ext cx="4005" cy="7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zihun111hao-jibangzhaopaiti" panose="00000500000000000000" pitchFamily="2" charset="-122"/>
                </a:rPr>
                <a:t>此部分内容作为文字排版占位显示</a:t>
              </a:r>
              <a:b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zihun111hao-jibangzhaopaiti" panose="00000500000000000000" pitchFamily="2" charset="-122"/>
                </a:rPr>
              </a:b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zihun111hao-jibangzhaopaiti" panose="00000500000000000000" pitchFamily="2" charset="-122"/>
                </a:rPr>
                <a:t>（建议使用主题字体）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zihun111hao-jibangzhaopaiti" panose="00000500000000000000" pitchFamily="2" charset="-122"/>
              </a:endParaRPr>
            </a:p>
          </p:txBody>
        </p:sp>
        <p:sp>
          <p:nvSpPr>
            <p:cNvPr id="26" name="iSlíďè"/>
            <p:cNvSpPr txBox="1"/>
            <p:nvPr/>
          </p:nvSpPr>
          <p:spPr bwMode="auto">
            <a:xfrm>
              <a:off x="2380" y="6283"/>
              <a:ext cx="3045" cy="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/>
            <a:p>
              <a:pPr marL="0" marR="0" lvl="0" indent="0" algn="l" defTabSz="913765" rtl="0" eaLnBrk="1" fontAlgn="auto" latinLnBrk="0" hangingPunct="1"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zihun111hao-jibangzhaopaiti" panose="00000500000000000000" pitchFamily="2" charset="-122"/>
                </a:rPr>
                <a:t>标题文本预设</a:t>
              </a: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zihun111hao-jibangzhaopaiti" panose="00000500000000000000" pitchFamily="2" charset="-122"/>
              </a:endParaRPr>
            </a:p>
          </p:txBody>
        </p:sp>
        <p:sp>
          <p:nvSpPr>
            <p:cNvPr id="27" name="išľíďè"/>
            <p:cNvSpPr/>
            <p:nvPr/>
          </p:nvSpPr>
          <p:spPr bwMode="auto">
            <a:xfrm>
              <a:off x="13556" y="3985"/>
              <a:ext cx="4005" cy="7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zihun111hao-jibangzhaopaiti" panose="00000500000000000000" pitchFamily="2" charset="-122"/>
                </a:rPr>
                <a:t>此部分内容作为文字排版占位显示</a:t>
              </a:r>
              <a:b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zihun111hao-jibangzhaopaiti" panose="00000500000000000000" pitchFamily="2" charset="-122"/>
                </a:rPr>
              </a:b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zihun111hao-jibangzhaopaiti" panose="00000500000000000000" pitchFamily="2" charset="-122"/>
                </a:rPr>
                <a:t>（建议使用主题字体）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zihun111hao-jibangzhaopaiti" panose="00000500000000000000" pitchFamily="2" charset="-122"/>
              </a:endParaRPr>
            </a:p>
          </p:txBody>
        </p:sp>
        <p:sp>
          <p:nvSpPr>
            <p:cNvPr id="11" name="iSlíďè"/>
            <p:cNvSpPr txBox="1"/>
            <p:nvPr/>
          </p:nvSpPr>
          <p:spPr bwMode="auto">
            <a:xfrm>
              <a:off x="13567" y="3494"/>
              <a:ext cx="3045" cy="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/>
            <a:p>
              <a:pPr marL="0" marR="0" lvl="0" indent="0" algn="l" defTabSz="913765" rtl="0" eaLnBrk="1" fontAlgn="auto" latinLnBrk="0" hangingPunct="1"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zihun111hao-jibangzhaopaiti" panose="00000500000000000000" pitchFamily="2" charset="-122"/>
                </a:rPr>
                <a:t>标题文本预设</a:t>
              </a: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zihun111hao-jibangzhaopaiti" panose="00000500000000000000" pitchFamily="2" charset="-122"/>
              </a:endParaRPr>
            </a:p>
          </p:txBody>
        </p:sp>
        <p:sp>
          <p:nvSpPr>
            <p:cNvPr id="12" name="išľíďè"/>
            <p:cNvSpPr/>
            <p:nvPr/>
          </p:nvSpPr>
          <p:spPr bwMode="auto">
            <a:xfrm>
              <a:off x="13539" y="6775"/>
              <a:ext cx="4005" cy="7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zihun111hao-jibangzhaopaiti" panose="00000500000000000000" pitchFamily="2" charset="-122"/>
                </a:rPr>
                <a:t>此部分内容作为文字排版占位显示</a:t>
              </a:r>
              <a:b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zihun111hao-jibangzhaopaiti" panose="00000500000000000000" pitchFamily="2" charset="-122"/>
                </a:rPr>
              </a:b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zihun111hao-jibangzhaopaiti" panose="00000500000000000000" pitchFamily="2" charset="-122"/>
                </a:rPr>
                <a:t>（建议使用主题字体）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zihun111hao-jibangzhaopaiti" panose="00000500000000000000" pitchFamily="2" charset="-122"/>
              </a:endParaRPr>
            </a:p>
          </p:txBody>
        </p:sp>
        <p:sp>
          <p:nvSpPr>
            <p:cNvPr id="30" name="iSlíďè"/>
            <p:cNvSpPr txBox="1"/>
            <p:nvPr/>
          </p:nvSpPr>
          <p:spPr bwMode="auto">
            <a:xfrm>
              <a:off x="13550" y="6283"/>
              <a:ext cx="3045" cy="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/>
            <a:p>
              <a:pPr marL="0" marR="0" lvl="0" indent="0" algn="l" defTabSz="913765" rtl="0" eaLnBrk="1" fontAlgn="auto" latinLnBrk="0" hangingPunct="1"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zihun111hao-jibangzhaopaiti" panose="00000500000000000000" pitchFamily="2" charset="-122"/>
                </a:rPr>
                <a:t>标题文本预设</a:t>
              </a: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zihun111hao-jibangzhaopaiti" panose="000005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8639676" y="2199808"/>
            <a:ext cx="2148690" cy="1675478"/>
            <a:chOff x="4554826" y="1593353"/>
            <a:chExt cx="2148690" cy="1675478"/>
          </a:xfrm>
        </p:grpSpPr>
        <p:sp>
          <p:nvSpPr>
            <p:cNvPr id="7" name="Title 20"/>
            <p:cNvSpPr txBox="1"/>
            <p:nvPr/>
          </p:nvSpPr>
          <p:spPr>
            <a:xfrm>
              <a:off x="4662759" y="1989306"/>
              <a:ext cx="2040757" cy="1279525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zihun111hao-jibangzhaopaiti" panose="00000500000000000000" pitchFamily="2" charset="-122"/>
                </a:rPr>
                <a:t>您的内容打在这里，或者通过复制您的文本后，在此框中选择粘贴，并选择只保留文字。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思源黑体" panose="020B0400000000000000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4554826" y="1593353"/>
              <a:ext cx="1772356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400000000000000" pitchFamily="34" charset="-122"/>
                </a:rPr>
                <a:t>请输入标题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400000000000000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298451" y="2199808"/>
            <a:ext cx="2148690" cy="1675478"/>
            <a:chOff x="4554826" y="1593353"/>
            <a:chExt cx="2148690" cy="1675478"/>
          </a:xfrm>
        </p:grpSpPr>
        <p:sp>
          <p:nvSpPr>
            <p:cNvPr id="11" name="Title 20"/>
            <p:cNvSpPr txBox="1"/>
            <p:nvPr/>
          </p:nvSpPr>
          <p:spPr>
            <a:xfrm>
              <a:off x="4662759" y="1989306"/>
              <a:ext cx="2040757" cy="1279525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zihun111hao-jibangzhaopaiti" panose="00000500000000000000" pitchFamily="2" charset="-122"/>
                </a:rPr>
                <a:t>您的内容打在这里，或者通过复制您的文本后，在此框中选择粘贴，并选择只保留文字。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思源黑体" panose="020B0400000000000000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4554826" y="1593353"/>
              <a:ext cx="1772356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400000000000000" pitchFamily="34" charset="-122"/>
                </a:rPr>
                <a:t>请输入标题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400000000000000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298451" y="4267229"/>
            <a:ext cx="2148690" cy="1675478"/>
            <a:chOff x="4554826" y="1593353"/>
            <a:chExt cx="2148690" cy="1675478"/>
          </a:xfrm>
        </p:grpSpPr>
        <p:sp>
          <p:nvSpPr>
            <p:cNvPr id="14" name="Title 20"/>
            <p:cNvSpPr txBox="1"/>
            <p:nvPr/>
          </p:nvSpPr>
          <p:spPr>
            <a:xfrm>
              <a:off x="4662759" y="1989306"/>
              <a:ext cx="2040757" cy="1279525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zihun111hao-jibangzhaopaiti" panose="00000500000000000000" pitchFamily="2" charset="-122"/>
                </a:rPr>
                <a:t>您的内容打在这里，或者通过复制您的文本后，在此框中选择粘贴，并选择只保留文字。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思源黑体" panose="020B0400000000000000" pitchFamily="34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4554826" y="1593353"/>
              <a:ext cx="1772356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400000000000000" pitchFamily="34" charset="-122"/>
                </a:rPr>
                <a:t>请输入标题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400000000000000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693642" y="4148540"/>
            <a:ext cx="2148690" cy="1675478"/>
            <a:chOff x="4554826" y="1593353"/>
            <a:chExt cx="2148690" cy="1675478"/>
          </a:xfrm>
        </p:grpSpPr>
        <p:sp>
          <p:nvSpPr>
            <p:cNvPr id="17" name="Title 20"/>
            <p:cNvSpPr txBox="1"/>
            <p:nvPr/>
          </p:nvSpPr>
          <p:spPr>
            <a:xfrm>
              <a:off x="4662759" y="1989306"/>
              <a:ext cx="2040757" cy="1279525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zihun111hao-jibangzhaopaiti" panose="00000500000000000000" pitchFamily="2" charset="-122"/>
                </a:rPr>
                <a:t>您的内容打在这里，或者通过复制您的文本后，在此框中选择粘贴，并选择只保留文字。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思源黑体" panose="020B0400000000000000" pitchFamily="34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4554826" y="1593353"/>
              <a:ext cx="1772356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400000000000000" pitchFamily="34" charset="-122"/>
                </a:rPr>
                <a:t>请输入标题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400000000000000" pitchFamily="34" charset="-122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0" y="2199640"/>
            <a:ext cx="4509770" cy="2982595"/>
          </a:xfrm>
          <a:prstGeom prst="rect">
            <a:avLst/>
          </a:prstGeom>
          <a:blipFill rotWithShape="1"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372745" y="227330"/>
            <a:ext cx="3609975" cy="810260"/>
            <a:chOff x="587" y="358"/>
            <a:chExt cx="5685" cy="1276"/>
          </a:xfrm>
        </p:grpSpPr>
        <p:pic>
          <p:nvPicPr>
            <p:cNvPr id="2" name="图片 1" descr="10"/>
            <p:cNvPicPr>
              <a:picLocks noChangeAspect="1"/>
            </p:cNvPicPr>
            <p:nvPr/>
          </p:nvPicPr>
          <p:blipFill>
            <a:blip r:embed="rId2"/>
            <a:srcRect l="4693" t="2778" r="81649" b="64444"/>
            <a:stretch>
              <a:fillRect/>
            </a:stretch>
          </p:blipFill>
          <p:spPr>
            <a:xfrm>
              <a:off x="587" y="358"/>
              <a:ext cx="992" cy="992"/>
            </a:xfrm>
            <a:prstGeom prst="triangle">
              <a:avLst/>
            </a:prstGeom>
          </p:spPr>
        </p:pic>
        <p:sp>
          <p:nvSpPr>
            <p:cNvPr id="28" name="文本占位符 18"/>
            <p:cNvSpPr txBox="1"/>
            <p:nvPr/>
          </p:nvSpPr>
          <p:spPr>
            <a:xfrm>
              <a:off x="1730" y="358"/>
              <a:ext cx="4542" cy="1277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zh-CN" sz="1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ADD YOUR TITLE HERE</a:t>
              </a:r>
              <a:endParaRPr lang="en-US" altLang="zh-CN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0" indent="0">
                <a:buNone/>
              </a:pPr>
              <a:r>
                <a:rPr lang="zh-CN" altLang="en-US" sz="1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点击此处添加标题</a:t>
              </a:r>
              <a:endPara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0"/>
          <p:cNvPicPr>
            <a:picLocks noChangeAspect="1"/>
          </p:cNvPicPr>
          <p:nvPr/>
        </p:nvPicPr>
        <p:blipFill>
          <a:blip r:embed="rId1"/>
          <a:srcRect l="23349" t="11441" r="20979" b="13554"/>
          <a:stretch>
            <a:fillRect/>
          </a:stretch>
        </p:blipFill>
        <p:spPr>
          <a:xfrm>
            <a:off x="-58420" y="-19050"/>
            <a:ext cx="12250420" cy="6877050"/>
          </a:xfrm>
          <a:prstGeom prst="rect">
            <a:avLst/>
          </a:prstGeom>
        </p:spPr>
      </p:pic>
      <p:sp>
        <p:nvSpPr>
          <p:cNvPr id="149" name="矩形 148"/>
          <p:cNvSpPr/>
          <p:nvPr/>
        </p:nvSpPr>
        <p:spPr>
          <a:xfrm>
            <a:off x="1607638" y="6114048"/>
            <a:ext cx="373888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汇报时间：</a:t>
            </a:r>
            <a:r>
              <a:rPr lang="en-US" altLang="zh-CN" sz="1600" dirty="0" err="1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xxxx</a:t>
            </a:r>
            <a:r>
              <a:rPr lang="zh-CN" altLang="en-US" sz="16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年</a:t>
            </a:r>
            <a:r>
              <a:rPr lang="en-US" altLang="zh-CN" sz="16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xxx</a:t>
            </a:r>
            <a:r>
              <a:rPr lang="zh-CN" altLang="en-US" sz="16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月   汇报人：</a:t>
            </a:r>
            <a:r>
              <a:rPr lang="en-US" altLang="zh-CN" sz="16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XXX</a:t>
            </a:r>
            <a:endParaRPr lang="en-US" altLang="zh-CN" sz="1600" dirty="0">
              <a:solidFill>
                <a:schemeClr val="bg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995776" y="2527678"/>
            <a:ext cx="4285615" cy="30460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9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Thanks </a:t>
            </a:r>
            <a:br>
              <a:rPr lang="en-US" altLang="zh-CN" sz="9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</a:br>
            <a:endParaRPr lang="en-US" altLang="zh-CN" sz="9600" spc="-1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51" name="矩形 150"/>
          <p:cNvSpPr/>
          <p:nvPr/>
        </p:nvSpPr>
        <p:spPr>
          <a:xfrm>
            <a:off x="4165319" y="4125396"/>
            <a:ext cx="39690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 defTabSz="914400">
              <a:spcBef>
                <a:spcPct val="0"/>
              </a:spcBef>
            </a:pPr>
            <a:r>
              <a:rPr lang="zh-CN" altLang="en-US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BUSINESS PLAN商业计划书</a:t>
            </a:r>
            <a:endParaRPr lang="zh-CN" altLang="en-US" spc="-1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2" name="文本框 151"/>
          <p:cNvSpPr txBox="1"/>
          <p:nvPr/>
        </p:nvSpPr>
        <p:spPr>
          <a:xfrm>
            <a:off x="4707732" y="4746626"/>
            <a:ext cx="2862492" cy="36933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20XX.XX.XX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3" name="矩形 152"/>
          <p:cNvSpPr/>
          <p:nvPr/>
        </p:nvSpPr>
        <p:spPr>
          <a:xfrm>
            <a:off x="4477965" y="1877457"/>
            <a:ext cx="35493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WORK PLAN</a:t>
            </a:r>
            <a:r>
              <a:rPr lang="zh-CN" altLang="en-US" sz="28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工作计划</a:t>
            </a:r>
            <a:endParaRPr lang="zh-CN" altLang="en-US" sz="2800" spc="-1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5" name="矩形 154"/>
          <p:cNvSpPr/>
          <p:nvPr/>
        </p:nvSpPr>
        <p:spPr>
          <a:xfrm>
            <a:off x="6955450" y="740946"/>
            <a:ext cx="29450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PROJECT PLANNING</a:t>
            </a:r>
            <a:r>
              <a:rPr lang="zh-CN" altLang="en-US" sz="16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项目策划</a:t>
            </a:r>
            <a:endParaRPr lang="zh-CN" altLang="en-US" sz="1600" dirty="0">
              <a:solidFill>
                <a:schemeClr val="bg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pic>
        <p:nvPicPr>
          <p:cNvPr id="3" name="图片 2" descr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0325" y="0"/>
            <a:ext cx="1971675" cy="476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" grpId="0"/>
      <p:bldP spid="4" grpId="0"/>
      <p:bldP spid="151" grpId="0"/>
      <p:bldP spid="152" grpId="0" bldLvl="0" animBg="1"/>
      <p:bldP spid="153" grpId="0"/>
      <p:bldP spid="15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675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ISLIDE.DIAGRAM" val="4145"/>
</p:tagLst>
</file>

<file path=ppt/tags/tag2.xml><?xml version="1.0" encoding="utf-8"?>
<p:tagLst xmlns:p="http://schemas.openxmlformats.org/presentationml/2006/main">
  <p:tag name="PA" val="v3.0.0"/>
</p:tagLst>
</file>

<file path=ppt/tags/tag3.xml><?xml version="1.0" encoding="utf-8"?>
<p:tagLst xmlns:p="http://schemas.openxmlformats.org/presentationml/2006/main">
  <p:tag name="PA" val="v3.0.0"/>
</p:tagLst>
</file>

<file path=ppt/tags/tag4.xml><?xml version="1.0" encoding="utf-8"?>
<p:tagLst xmlns:p="http://schemas.openxmlformats.org/presentationml/2006/main">
  <p:tag name="PA" val="v3.0.0"/>
</p:tagLst>
</file>

<file path=ppt/tags/tag5.xml><?xml version="1.0" encoding="utf-8"?>
<p:tagLst xmlns:p="http://schemas.openxmlformats.org/presentationml/2006/main">
  <p:tag name="PA" val="v3.0.0"/>
</p:tagLst>
</file>

<file path=ppt/tags/tag6.xml><?xml version="1.0" encoding="utf-8"?>
<p:tagLst xmlns:p="http://schemas.openxmlformats.org/presentationml/2006/main">
  <p:tag name="PA" val="v3.0.0"/>
</p:tagLst>
</file>

<file path=ppt/tags/tag7.xml><?xml version="1.0" encoding="utf-8"?>
<p:tagLst xmlns:p="http://schemas.openxmlformats.org/presentationml/2006/main">
  <p:tag name="PA" val="v3.0.0"/>
</p:tagLst>
</file>

<file path=ppt/tags/tag8.xml><?xml version="1.0" encoding="utf-8"?>
<p:tagLst xmlns:p="http://schemas.openxmlformats.org/presentationml/2006/main">
  <p:tag name="PA" val="v3.0.0"/>
</p:tagLst>
</file>

<file path=ppt/tags/tag9.xml><?xml version="1.0" encoding="utf-8"?>
<p:tagLst xmlns:p="http://schemas.openxmlformats.org/presentationml/2006/main">
  <p:tag name="PA" val="v3.0.0"/>
</p:tagLst>
</file>

<file path=ppt/tags/tag10.xml><?xml version="1.0" encoding="utf-8"?>
<p:tagLst xmlns:p="http://schemas.openxmlformats.org/presentationml/2006/main">
  <p:tag name="PA" val="v4.0.0"/>
</p:tagLst>
</file>

<file path=ppt/tags/tag11.xml><?xml version="1.0" encoding="utf-8"?>
<p:tagLst xmlns:p="http://schemas.openxmlformats.org/presentationml/2006/main">
  <p:tag name="PA" val="v4.0.0"/>
</p:tagLst>
</file>

<file path=ppt/tags/tag12.xml><?xml version="1.0" encoding="utf-8"?>
<p:tagLst xmlns:p="http://schemas.openxmlformats.org/presentationml/2006/main">
  <p:tag name="PA" val="v4.0.0"/>
</p:tagLst>
</file>

<file path=ppt/tags/tag13.xml><?xml version="1.0" encoding="utf-8"?>
<p:tagLst xmlns:p="http://schemas.openxmlformats.org/presentationml/2006/main">
  <p:tag name="PA" val="v4.0.0"/>
</p:tagLst>
</file>

<file path=ppt/tags/tag14.xml><?xml version="1.0" encoding="utf-8"?>
<p:tagLst xmlns:p="http://schemas.openxmlformats.org/presentationml/2006/main">
  <p:tag name="PA" val="v4.0.0"/>
</p:tagLst>
</file>

<file path=ppt/theme/theme1.xml><?xml version="1.0" encoding="utf-8"?>
<a:theme xmlns:a="http://schemas.openxmlformats.org/drawingml/2006/main" name="Office Theme">
  <a:themeElements>
    <a:clrScheme name="单色-蓝紫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0467F"/>
      </a:accent1>
      <a:accent2>
        <a:srgbClr val="40467F"/>
      </a:accent2>
      <a:accent3>
        <a:srgbClr val="A5A5A5"/>
      </a:accent3>
      <a:accent4>
        <a:srgbClr val="40467F"/>
      </a:accent4>
      <a:accent5>
        <a:srgbClr val="40467F"/>
      </a:accent5>
      <a:accent6>
        <a:srgbClr val="40467F"/>
      </a:accent6>
      <a:hlink>
        <a:srgbClr val="40467F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2466</Words>
  <Application>WPS 演示</Application>
  <PresentationFormat>宽屏</PresentationFormat>
  <Paragraphs>273</Paragraphs>
  <Slides>20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28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49" baseType="lpstr">
      <vt:lpstr>Arial</vt:lpstr>
      <vt:lpstr>宋体</vt:lpstr>
      <vt:lpstr>Wingdings</vt:lpstr>
      <vt:lpstr>思源黑体</vt:lpstr>
      <vt:lpstr>黑体</vt:lpstr>
      <vt:lpstr>思源黑体 CN Heavy</vt:lpstr>
      <vt:lpstr>Source Sans Pro ExtraLight</vt:lpstr>
      <vt:lpstr>Calibri</vt:lpstr>
      <vt:lpstr>微软雅黑</vt:lpstr>
      <vt:lpstr>Arial Unicode MS</vt:lpstr>
      <vt:lpstr>等线 Light</vt:lpstr>
      <vt:lpstr>Calibri Light</vt:lpstr>
      <vt:lpstr>等线</vt:lpstr>
      <vt:lpstr>Gill Sans</vt:lpstr>
      <vt:lpstr>思源黑体 Bold</vt:lpstr>
      <vt:lpstr>Source Han Sans CN</vt:lpstr>
      <vt:lpstr>Segoe Print</vt:lpstr>
      <vt:lpstr>字心坊萌喵体</vt:lpstr>
      <vt:lpstr>Lato Light</vt:lpstr>
      <vt:lpstr>MS PGothic</vt:lpstr>
      <vt:lpstr>Century Gothic</vt:lpstr>
      <vt:lpstr>NumberOnly</vt:lpstr>
      <vt:lpstr>Futura Heavy</vt:lpstr>
      <vt:lpstr>等线 Light</vt:lpstr>
      <vt:lpstr>zihun111hao-jibangzhaopaiti</vt:lpstr>
      <vt:lpstr>zihun105hao-jianyahei</vt:lpstr>
      <vt:lpstr>Calibri</vt:lpstr>
      <vt:lpstr>Sosa Regular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罗祉璇</cp:lastModifiedBy>
  <cp:revision>44</cp:revision>
  <dcterms:created xsi:type="dcterms:W3CDTF">2019-07-11T04:52:00Z</dcterms:created>
  <dcterms:modified xsi:type="dcterms:W3CDTF">2020-05-15T07:40:40Z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